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333" r:id="rId2"/>
    <p:sldId id="256" r:id="rId3"/>
    <p:sldId id="301" r:id="rId4"/>
    <p:sldId id="360" r:id="rId5"/>
    <p:sldId id="362" r:id="rId6"/>
    <p:sldId id="380" r:id="rId7"/>
    <p:sldId id="381" r:id="rId8"/>
    <p:sldId id="365" r:id="rId9"/>
    <p:sldId id="341" r:id="rId10"/>
    <p:sldId id="342" r:id="rId11"/>
    <p:sldId id="345" r:id="rId12"/>
    <p:sldId id="344" r:id="rId13"/>
    <p:sldId id="346" r:id="rId14"/>
    <p:sldId id="347" r:id="rId15"/>
    <p:sldId id="349" r:id="rId16"/>
    <p:sldId id="350" r:id="rId17"/>
    <p:sldId id="351" r:id="rId18"/>
    <p:sldId id="352" r:id="rId19"/>
    <p:sldId id="353" r:id="rId20"/>
    <p:sldId id="354" r:id="rId21"/>
    <p:sldId id="355" r:id="rId22"/>
    <p:sldId id="356" r:id="rId23"/>
    <p:sldId id="382" r:id="rId24"/>
    <p:sldId id="357" r:id="rId25"/>
    <p:sldId id="358" r:id="rId26"/>
    <p:sldId id="359" r:id="rId27"/>
    <p:sldId id="372" r:id="rId28"/>
    <p:sldId id="373" r:id="rId29"/>
    <p:sldId id="374" r:id="rId30"/>
    <p:sldId id="383" r:id="rId31"/>
    <p:sldId id="375" r:id="rId32"/>
    <p:sldId id="379" r:id="rId33"/>
    <p:sldId id="377" r:id="rId34"/>
    <p:sldId id="384" r:id="rId35"/>
    <p:sldId id="378" r:id="rId36"/>
    <p:sldId id="376" r:id="rId37"/>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176"/>
    <a:srgbClr val="79A244"/>
    <a:srgbClr val="627445"/>
    <a:srgbClr val="B4D18D"/>
    <a:srgbClr val="226467"/>
    <a:srgbClr val="64C0C4"/>
    <a:srgbClr val="43BEC4"/>
    <a:srgbClr val="0F86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90" autoAdjust="0"/>
  </p:normalViewPr>
  <p:slideViewPr>
    <p:cSldViewPr snapToGrid="0">
      <p:cViewPr>
        <p:scale>
          <a:sx n="60" d="100"/>
          <a:sy n="60" d="100"/>
        </p:scale>
        <p:origin x="-60"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61A392-6B51-024B-A53A-7D45E271B6A1}" type="doc">
      <dgm:prSet loTypeId="urn:microsoft.com/office/officeart/2005/8/layout/gear1" loCatId="" qsTypeId="urn:microsoft.com/office/officeart/2005/8/quickstyle/3D3" qsCatId="3D" csTypeId="urn:microsoft.com/office/officeart/2005/8/colors/accent6_4" csCatId="accent6" phldr="1"/>
      <dgm:spPr/>
    </dgm:pt>
    <dgm:pt modelId="{7A4F16DC-2A41-C745-9511-22E891B33B38}">
      <dgm:prSet phldrT="[Texto]" custT="1"/>
      <dgm:spPr/>
      <dgm:t>
        <a:bodyPr/>
        <a:lstStyle/>
        <a:p>
          <a:r>
            <a:rPr lang="es-CO" sz="1800" b="1" dirty="0"/>
            <a:t>Algunas maloclusiones como apiñamiento y la clase II/III, pueden volverse más severas con el tiempo </a:t>
          </a:r>
          <a:endParaRPr lang="es-ES" sz="1800" b="1" dirty="0"/>
        </a:p>
      </dgm:t>
    </dgm:pt>
    <dgm:pt modelId="{39617F54-BB8A-5D40-9373-A8FBBBC8A1D1}" type="parTrans" cxnId="{8429A583-D753-FD45-833A-69670000DDD4}">
      <dgm:prSet/>
      <dgm:spPr/>
      <dgm:t>
        <a:bodyPr/>
        <a:lstStyle/>
        <a:p>
          <a:endParaRPr lang="es-ES" sz="2800"/>
        </a:p>
      </dgm:t>
    </dgm:pt>
    <dgm:pt modelId="{C6014B39-299F-084E-BABE-9403DE26FBE4}" type="sibTrans" cxnId="{8429A583-D753-FD45-833A-69670000DDD4}">
      <dgm:prSet/>
      <dgm:spPr/>
      <dgm:t>
        <a:bodyPr/>
        <a:lstStyle/>
        <a:p>
          <a:endParaRPr lang="es-ES" sz="2800"/>
        </a:p>
      </dgm:t>
    </dgm:pt>
    <dgm:pt modelId="{DB79A8A9-EE9E-BF4D-B63E-C0BD30CE3F98}">
      <dgm:prSet phldrT="[Texto]" custT="1"/>
      <dgm:spPr/>
      <dgm:t>
        <a:bodyPr/>
        <a:lstStyle/>
        <a:p>
          <a:r>
            <a:rPr lang="es-CO" sz="1800" b="1" dirty="0"/>
            <a:t>Repercutir negativamente sobre el sistema estomatognático</a:t>
          </a:r>
          <a:endParaRPr lang="es-ES" sz="1800" b="1" dirty="0"/>
        </a:p>
      </dgm:t>
    </dgm:pt>
    <dgm:pt modelId="{FCF2F52A-4D0C-834C-AD2F-C84CF3D72FDB}" type="parTrans" cxnId="{92947BEB-1E01-194C-896E-6BC4AB46ED67}">
      <dgm:prSet/>
      <dgm:spPr/>
      <dgm:t>
        <a:bodyPr/>
        <a:lstStyle/>
        <a:p>
          <a:endParaRPr lang="es-ES" sz="2800"/>
        </a:p>
      </dgm:t>
    </dgm:pt>
    <dgm:pt modelId="{DDE647F2-831F-CF41-930C-D9AD170D5E1F}" type="sibTrans" cxnId="{92947BEB-1E01-194C-896E-6BC4AB46ED67}">
      <dgm:prSet/>
      <dgm:spPr/>
      <dgm:t>
        <a:bodyPr/>
        <a:lstStyle/>
        <a:p>
          <a:endParaRPr lang="es-ES" sz="2800"/>
        </a:p>
      </dgm:t>
    </dgm:pt>
    <dgm:pt modelId="{79B01261-E936-6941-96D9-53428B414DE5}">
      <dgm:prSet phldrT="[Texto]" custT="1"/>
      <dgm:spPr/>
      <dgm:t>
        <a:bodyPr/>
        <a:lstStyle/>
        <a:p>
          <a:r>
            <a:rPr lang="es-CO" sz="1800" b="1" dirty="0"/>
            <a:t>Tratamiento ortopédico en el periodo de dentición mixta temprano, 6 a 9 años de edad.</a:t>
          </a:r>
          <a:endParaRPr lang="es-ES" sz="1800" b="1" dirty="0"/>
        </a:p>
      </dgm:t>
    </dgm:pt>
    <dgm:pt modelId="{9253C3F3-1248-084B-9AD9-D284FADE7383}" type="parTrans" cxnId="{1A6FC3DF-A325-B747-BBB7-B2ACFF451F41}">
      <dgm:prSet/>
      <dgm:spPr/>
      <dgm:t>
        <a:bodyPr/>
        <a:lstStyle/>
        <a:p>
          <a:endParaRPr lang="es-ES" sz="2800"/>
        </a:p>
      </dgm:t>
    </dgm:pt>
    <dgm:pt modelId="{B622FBBE-097D-844C-97C0-EAA3DEF4F299}" type="sibTrans" cxnId="{1A6FC3DF-A325-B747-BBB7-B2ACFF451F41}">
      <dgm:prSet/>
      <dgm:spPr/>
      <dgm:t>
        <a:bodyPr/>
        <a:lstStyle/>
        <a:p>
          <a:endParaRPr lang="es-ES" sz="2800"/>
        </a:p>
      </dgm:t>
    </dgm:pt>
    <dgm:pt modelId="{D53DFCF6-44B0-7346-829C-99D696737DD2}" type="pres">
      <dgm:prSet presAssocID="{8C61A392-6B51-024B-A53A-7D45E271B6A1}" presName="composite" presStyleCnt="0">
        <dgm:presLayoutVars>
          <dgm:chMax val="3"/>
          <dgm:animLvl val="lvl"/>
          <dgm:resizeHandles val="exact"/>
        </dgm:presLayoutVars>
      </dgm:prSet>
      <dgm:spPr/>
    </dgm:pt>
    <dgm:pt modelId="{54AC329E-4B0E-FA44-9076-311095BBFEE3}" type="pres">
      <dgm:prSet presAssocID="{7A4F16DC-2A41-C745-9511-22E891B33B38}" presName="gear1" presStyleLbl="node1" presStyleIdx="0" presStyleCnt="3" custScaleX="136311" custScaleY="100285" custLinFactNeighborX="-3150">
        <dgm:presLayoutVars>
          <dgm:chMax val="1"/>
          <dgm:bulletEnabled val="1"/>
        </dgm:presLayoutVars>
      </dgm:prSet>
      <dgm:spPr/>
    </dgm:pt>
    <dgm:pt modelId="{B6D95D15-0083-8846-B5D5-C2C28EF3616D}" type="pres">
      <dgm:prSet presAssocID="{7A4F16DC-2A41-C745-9511-22E891B33B38}" presName="gear1srcNode" presStyleLbl="node1" presStyleIdx="0" presStyleCnt="3"/>
      <dgm:spPr/>
    </dgm:pt>
    <dgm:pt modelId="{27F792BA-377F-624C-93DC-FC1AFC706568}" type="pres">
      <dgm:prSet presAssocID="{7A4F16DC-2A41-C745-9511-22E891B33B38}" presName="gear1dstNode" presStyleLbl="node1" presStyleIdx="0" presStyleCnt="3"/>
      <dgm:spPr/>
    </dgm:pt>
    <dgm:pt modelId="{EEAE3049-E242-524B-9760-C7F104B16DAF}" type="pres">
      <dgm:prSet presAssocID="{DB79A8A9-EE9E-BF4D-B63E-C0BD30CE3F98}" presName="gear2" presStyleLbl="node1" presStyleIdx="1" presStyleCnt="3" custScaleX="181358" custScaleY="140658" custLinFactNeighborX="-69978" custLinFactNeighborY="35189">
        <dgm:presLayoutVars>
          <dgm:chMax val="1"/>
          <dgm:bulletEnabled val="1"/>
        </dgm:presLayoutVars>
      </dgm:prSet>
      <dgm:spPr/>
    </dgm:pt>
    <dgm:pt modelId="{023BF1F2-4505-0C41-8D47-E7E929088822}" type="pres">
      <dgm:prSet presAssocID="{DB79A8A9-EE9E-BF4D-B63E-C0BD30CE3F98}" presName="gear2srcNode" presStyleLbl="node1" presStyleIdx="1" presStyleCnt="3"/>
      <dgm:spPr/>
    </dgm:pt>
    <dgm:pt modelId="{9404F641-F256-C448-9C96-9E76FC25E395}" type="pres">
      <dgm:prSet presAssocID="{DB79A8A9-EE9E-BF4D-B63E-C0BD30CE3F98}" presName="gear2dstNode" presStyleLbl="node1" presStyleIdx="1" presStyleCnt="3"/>
      <dgm:spPr/>
    </dgm:pt>
    <dgm:pt modelId="{9096C426-F7BF-D24F-8A75-A4BFDF991647}" type="pres">
      <dgm:prSet presAssocID="{79B01261-E936-6941-96D9-53428B414DE5}" presName="gear3" presStyleLbl="node1" presStyleIdx="2" presStyleCnt="3" custAng="23701" custScaleX="164902" custScaleY="150747" custLinFactNeighborX="-6747" custLinFactNeighborY="-538"/>
      <dgm:spPr/>
    </dgm:pt>
    <dgm:pt modelId="{1C060FC8-78C1-2A40-BA3F-5C3A5FE79685}" type="pres">
      <dgm:prSet presAssocID="{79B01261-E936-6941-96D9-53428B414DE5}" presName="gear3tx" presStyleLbl="node1" presStyleIdx="2" presStyleCnt="3">
        <dgm:presLayoutVars>
          <dgm:chMax val="1"/>
          <dgm:bulletEnabled val="1"/>
        </dgm:presLayoutVars>
      </dgm:prSet>
      <dgm:spPr/>
    </dgm:pt>
    <dgm:pt modelId="{9608431E-BEE3-324B-A1B2-6E48472A1278}" type="pres">
      <dgm:prSet presAssocID="{79B01261-E936-6941-96D9-53428B414DE5}" presName="gear3srcNode" presStyleLbl="node1" presStyleIdx="2" presStyleCnt="3"/>
      <dgm:spPr/>
    </dgm:pt>
    <dgm:pt modelId="{C516201F-0B45-8B49-A69A-2A8BEBD56956}" type="pres">
      <dgm:prSet presAssocID="{79B01261-E936-6941-96D9-53428B414DE5}" presName="gear3dstNode" presStyleLbl="node1" presStyleIdx="2" presStyleCnt="3"/>
      <dgm:spPr/>
    </dgm:pt>
    <dgm:pt modelId="{E2ACEACB-1CDF-6B4B-A5D1-D875330C96A4}" type="pres">
      <dgm:prSet presAssocID="{C6014B39-299F-084E-BABE-9403DE26FBE4}" presName="connector1" presStyleLbl="sibTrans2D1" presStyleIdx="0" presStyleCnt="3" custScaleX="113609" custScaleY="109835" custLinFactNeighborX="24850" custLinFactNeighborY="-13126"/>
      <dgm:spPr/>
    </dgm:pt>
    <dgm:pt modelId="{9445AA2A-F7B9-FD41-86D3-D19BDC5ACC0B}" type="pres">
      <dgm:prSet presAssocID="{DDE647F2-831F-CF41-930C-D9AD170D5E1F}" presName="connector2" presStyleLbl="sibTrans2D1" presStyleIdx="1" presStyleCnt="3" custLinFactNeighborX="-40429" custLinFactNeighborY="-11308"/>
      <dgm:spPr/>
    </dgm:pt>
    <dgm:pt modelId="{08FD8890-183B-A145-8C33-6A1EE8E62F82}" type="pres">
      <dgm:prSet presAssocID="{B622FBBE-097D-844C-97C0-EAA3DEF4F299}" presName="connector3" presStyleLbl="sibTrans2D1" presStyleIdx="2" presStyleCnt="3" custAng="929685" custLinFactNeighborX="-41631" custLinFactNeighborY="26"/>
      <dgm:spPr/>
    </dgm:pt>
  </dgm:ptLst>
  <dgm:cxnLst>
    <dgm:cxn modelId="{7B1A881C-9E38-4C3F-8C5B-68D27BBA5C85}" type="presOf" srcId="{79B01261-E936-6941-96D9-53428B414DE5}" destId="{9608431E-BEE3-324B-A1B2-6E48472A1278}" srcOrd="2" destOrd="0" presId="urn:microsoft.com/office/officeart/2005/8/layout/gear1"/>
    <dgm:cxn modelId="{5C7F5D60-250B-4933-87D3-E9FD680099F6}" type="presOf" srcId="{DB79A8A9-EE9E-BF4D-B63E-C0BD30CE3F98}" destId="{9404F641-F256-C448-9C96-9E76FC25E395}" srcOrd="2" destOrd="0" presId="urn:microsoft.com/office/officeart/2005/8/layout/gear1"/>
    <dgm:cxn modelId="{B28A6D60-BB2D-490D-B6B5-80F7D8B23054}" type="presOf" srcId="{DB79A8A9-EE9E-BF4D-B63E-C0BD30CE3F98}" destId="{EEAE3049-E242-524B-9760-C7F104B16DAF}" srcOrd="0" destOrd="0" presId="urn:microsoft.com/office/officeart/2005/8/layout/gear1"/>
    <dgm:cxn modelId="{3F5F1B4E-3BF6-463E-A917-DB2FA6F5A6DA}" type="presOf" srcId="{B622FBBE-097D-844C-97C0-EAA3DEF4F299}" destId="{08FD8890-183B-A145-8C33-6A1EE8E62F82}" srcOrd="0" destOrd="0" presId="urn:microsoft.com/office/officeart/2005/8/layout/gear1"/>
    <dgm:cxn modelId="{95A12872-080C-4C01-B2FA-9E0B76E8A600}" type="presOf" srcId="{8C61A392-6B51-024B-A53A-7D45E271B6A1}" destId="{D53DFCF6-44B0-7346-829C-99D696737DD2}" srcOrd="0" destOrd="0" presId="urn:microsoft.com/office/officeart/2005/8/layout/gear1"/>
    <dgm:cxn modelId="{C359D277-3B93-4030-945A-E9E215AD6ADA}" type="presOf" srcId="{79B01261-E936-6941-96D9-53428B414DE5}" destId="{C516201F-0B45-8B49-A69A-2A8BEBD56956}" srcOrd="3" destOrd="0" presId="urn:microsoft.com/office/officeart/2005/8/layout/gear1"/>
    <dgm:cxn modelId="{8429A583-D753-FD45-833A-69670000DDD4}" srcId="{8C61A392-6B51-024B-A53A-7D45E271B6A1}" destId="{7A4F16DC-2A41-C745-9511-22E891B33B38}" srcOrd="0" destOrd="0" parTransId="{39617F54-BB8A-5D40-9373-A8FBBBC8A1D1}" sibTransId="{C6014B39-299F-084E-BABE-9403DE26FBE4}"/>
    <dgm:cxn modelId="{68787E88-F926-4BBA-B814-B8F2DF1F5A70}" type="presOf" srcId="{7A4F16DC-2A41-C745-9511-22E891B33B38}" destId="{27F792BA-377F-624C-93DC-FC1AFC706568}" srcOrd="2" destOrd="0" presId="urn:microsoft.com/office/officeart/2005/8/layout/gear1"/>
    <dgm:cxn modelId="{9765D788-F74F-4486-909A-A06FEA188E18}" type="presOf" srcId="{79B01261-E936-6941-96D9-53428B414DE5}" destId="{1C060FC8-78C1-2A40-BA3F-5C3A5FE79685}" srcOrd="1" destOrd="0" presId="urn:microsoft.com/office/officeart/2005/8/layout/gear1"/>
    <dgm:cxn modelId="{8355F293-1775-4F34-816E-358729565A36}" type="presOf" srcId="{7A4F16DC-2A41-C745-9511-22E891B33B38}" destId="{B6D95D15-0083-8846-B5D5-C2C28EF3616D}" srcOrd="1" destOrd="0" presId="urn:microsoft.com/office/officeart/2005/8/layout/gear1"/>
    <dgm:cxn modelId="{F1D6C499-83E5-4885-93FE-936BCDA21D1A}" type="presOf" srcId="{DDE647F2-831F-CF41-930C-D9AD170D5E1F}" destId="{9445AA2A-F7B9-FD41-86D3-D19BDC5ACC0B}" srcOrd="0" destOrd="0" presId="urn:microsoft.com/office/officeart/2005/8/layout/gear1"/>
    <dgm:cxn modelId="{86A45E9A-7B85-4783-BACE-686E19110661}" type="presOf" srcId="{C6014B39-299F-084E-BABE-9403DE26FBE4}" destId="{E2ACEACB-1CDF-6B4B-A5D1-D875330C96A4}" srcOrd="0" destOrd="0" presId="urn:microsoft.com/office/officeart/2005/8/layout/gear1"/>
    <dgm:cxn modelId="{E847A5C3-F0FE-43E5-A6DC-4471B3370E06}" type="presOf" srcId="{79B01261-E936-6941-96D9-53428B414DE5}" destId="{9096C426-F7BF-D24F-8A75-A4BFDF991647}" srcOrd="0" destOrd="0" presId="urn:microsoft.com/office/officeart/2005/8/layout/gear1"/>
    <dgm:cxn modelId="{B63575DA-DAC8-475B-B6EC-61CCA0DB11A1}" type="presOf" srcId="{7A4F16DC-2A41-C745-9511-22E891B33B38}" destId="{54AC329E-4B0E-FA44-9076-311095BBFEE3}" srcOrd="0" destOrd="0" presId="urn:microsoft.com/office/officeart/2005/8/layout/gear1"/>
    <dgm:cxn modelId="{1A6FC3DF-A325-B747-BBB7-B2ACFF451F41}" srcId="{8C61A392-6B51-024B-A53A-7D45E271B6A1}" destId="{79B01261-E936-6941-96D9-53428B414DE5}" srcOrd="2" destOrd="0" parTransId="{9253C3F3-1248-084B-9AD9-D284FADE7383}" sibTransId="{B622FBBE-097D-844C-97C0-EAA3DEF4F299}"/>
    <dgm:cxn modelId="{627862E5-CBA0-4EAC-A359-5B707A1A3FC6}" type="presOf" srcId="{DB79A8A9-EE9E-BF4D-B63E-C0BD30CE3F98}" destId="{023BF1F2-4505-0C41-8D47-E7E929088822}" srcOrd="1" destOrd="0" presId="urn:microsoft.com/office/officeart/2005/8/layout/gear1"/>
    <dgm:cxn modelId="{92947BEB-1E01-194C-896E-6BC4AB46ED67}" srcId="{8C61A392-6B51-024B-A53A-7D45E271B6A1}" destId="{DB79A8A9-EE9E-BF4D-B63E-C0BD30CE3F98}" srcOrd="1" destOrd="0" parTransId="{FCF2F52A-4D0C-834C-AD2F-C84CF3D72FDB}" sibTransId="{DDE647F2-831F-CF41-930C-D9AD170D5E1F}"/>
    <dgm:cxn modelId="{A10B51F8-824E-47D6-9AF7-348C1F3C183D}" type="presParOf" srcId="{D53DFCF6-44B0-7346-829C-99D696737DD2}" destId="{54AC329E-4B0E-FA44-9076-311095BBFEE3}" srcOrd="0" destOrd="0" presId="urn:microsoft.com/office/officeart/2005/8/layout/gear1"/>
    <dgm:cxn modelId="{17DB89B1-441A-491B-943E-78F3D2B6AB85}" type="presParOf" srcId="{D53DFCF6-44B0-7346-829C-99D696737DD2}" destId="{B6D95D15-0083-8846-B5D5-C2C28EF3616D}" srcOrd="1" destOrd="0" presId="urn:microsoft.com/office/officeart/2005/8/layout/gear1"/>
    <dgm:cxn modelId="{B134C686-F58C-4CC9-B62E-321C9034C244}" type="presParOf" srcId="{D53DFCF6-44B0-7346-829C-99D696737DD2}" destId="{27F792BA-377F-624C-93DC-FC1AFC706568}" srcOrd="2" destOrd="0" presId="urn:microsoft.com/office/officeart/2005/8/layout/gear1"/>
    <dgm:cxn modelId="{E66F113E-13C5-40A0-8691-EDC9089AE83E}" type="presParOf" srcId="{D53DFCF6-44B0-7346-829C-99D696737DD2}" destId="{EEAE3049-E242-524B-9760-C7F104B16DAF}" srcOrd="3" destOrd="0" presId="urn:microsoft.com/office/officeart/2005/8/layout/gear1"/>
    <dgm:cxn modelId="{6320DFB4-C9AA-4D9C-AF13-0E2ADAA91142}" type="presParOf" srcId="{D53DFCF6-44B0-7346-829C-99D696737DD2}" destId="{023BF1F2-4505-0C41-8D47-E7E929088822}" srcOrd="4" destOrd="0" presId="urn:microsoft.com/office/officeart/2005/8/layout/gear1"/>
    <dgm:cxn modelId="{65D8D7C6-116C-400C-BAFE-25E69B753ED7}" type="presParOf" srcId="{D53DFCF6-44B0-7346-829C-99D696737DD2}" destId="{9404F641-F256-C448-9C96-9E76FC25E395}" srcOrd="5" destOrd="0" presId="urn:microsoft.com/office/officeart/2005/8/layout/gear1"/>
    <dgm:cxn modelId="{1A623EE4-DD97-4E8C-9BD1-3DD592740B88}" type="presParOf" srcId="{D53DFCF6-44B0-7346-829C-99D696737DD2}" destId="{9096C426-F7BF-D24F-8A75-A4BFDF991647}" srcOrd="6" destOrd="0" presId="urn:microsoft.com/office/officeart/2005/8/layout/gear1"/>
    <dgm:cxn modelId="{7A472A9E-C1C5-4EAE-8A88-529A9F7A26D0}" type="presParOf" srcId="{D53DFCF6-44B0-7346-829C-99D696737DD2}" destId="{1C060FC8-78C1-2A40-BA3F-5C3A5FE79685}" srcOrd="7" destOrd="0" presId="urn:microsoft.com/office/officeart/2005/8/layout/gear1"/>
    <dgm:cxn modelId="{BF2D328F-D190-4E83-A365-F4BBE518070E}" type="presParOf" srcId="{D53DFCF6-44B0-7346-829C-99D696737DD2}" destId="{9608431E-BEE3-324B-A1B2-6E48472A1278}" srcOrd="8" destOrd="0" presId="urn:microsoft.com/office/officeart/2005/8/layout/gear1"/>
    <dgm:cxn modelId="{34ACEAE6-69E5-41F8-B7FD-FCDE52869C24}" type="presParOf" srcId="{D53DFCF6-44B0-7346-829C-99D696737DD2}" destId="{C516201F-0B45-8B49-A69A-2A8BEBD56956}" srcOrd="9" destOrd="0" presId="urn:microsoft.com/office/officeart/2005/8/layout/gear1"/>
    <dgm:cxn modelId="{4B0A305A-6167-4465-94AD-D52D29B57346}" type="presParOf" srcId="{D53DFCF6-44B0-7346-829C-99D696737DD2}" destId="{E2ACEACB-1CDF-6B4B-A5D1-D875330C96A4}" srcOrd="10" destOrd="0" presId="urn:microsoft.com/office/officeart/2005/8/layout/gear1"/>
    <dgm:cxn modelId="{78BE8D8B-BF8C-4617-9DEE-672BA3F9A1EC}" type="presParOf" srcId="{D53DFCF6-44B0-7346-829C-99D696737DD2}" destId="{9445AA2A-F7B9-FD41-86D3-D19BDC5ACC0B}" srcOrd="11" destOrd="0" presId="urn:microsoft.com/office/officeart/2005/8/layout/gear1"/>
    <dgm:cxn modelId="{65B6F814-5FC1-4BEA-924D-923412B30FC8}" type="presParOf" srcId="{D53DFCF6-44B0-7346-829C-99D696737DD2}" destId="{08FD8890-183B-A145-8C33-6A1EE8E62F82}"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4B9E34-4C1B-4E20-8133-7C2EC481BF05}" type="doc">
      <dgm:prSet loTypeId="urn:microsoft.com/office/officeart/2005/8/layout/lProcess3" loCatId="process" qsTypeId="urn:microsoft.com/office/officeart/2005/8/quickstyle/simple4" qsCatId="simple" csTypeId="urn:microsoft.com/office/officeart/2005/8/colors/accent6_3" csCatId="accent6" phldr="1"/>
      <dgm:spPr/>
      <dgm:t>
        <a:bodyPr/>
        <a:lstStyle/>
        <a:p>
          <a:endParaRPr lang="es-CO"/>
        </a:p>
      </dgm:t>
    </dgm:pt>
    <dgm:pt modelId="{96969CB7-152C-4A52-B0D2-4AC70A59CC76}">
      <dgm:prSet phldrT="[Texto]" custT="1"/>
      <dgm:spPr/>
      <dgm:t>
        <a:bodyPr/>
        <a:lstStyle/>
        <a:p>
          <a:r>
            <a:rPr lang="es-CO" sz="2800" dirty="0"/>
            <a:t>Apiñamiento</a:t>
          </a:r>
        </a:p>
      </dgm:t>
    </dgm:pt>
    <dgm:pt modelId="{B858CFEE-E621-4446-AAE2-13B3C53EB865}" type="parTrans" cxnId="{3632EC97-B7A2-447E-B4F0-D5179186B388}">
      <dgm:prSet/>
      <dgm:spPr/>
      <dgm:t>
        <a:bodyPr/>
        <a:lstStyle/>
        <a:p>
          <a:endParaRPr lang="es-CO" sz="1800"/>
        </a:p>
      </dgm:t>
    </dgm:pt>
    <dgm:pt modelId="{60E7026C-F6DD-4640-A559-620D962163F3}" type="sibTrans" cxnId="{3632EC97-B7A2-447E-B4F0-D5179186B388}">
      <dgm:prSet/>
      <dgm:spPr/>
      <dgm:t>
        <a:bodyPr/>
        <a:lstStyle/>
        <a:p>
          <a:endParaRPr lang="es-CO" sz="1800"/>
        </a:p>
      </dgm:t>
    </dgm:pt>
    <dgm:pt modelId="{3C298F49-6073-4EA0-8799-DCD011AE64CA}">
      <dgm:prSet phldrT="[Texto]" custT="1"/>
      <dgm:spPr/>
      <dgm:t>
        <a:bodyPr/>
        <a:lstStyle/>
        <a:p>
          <a:r>
            <a:rPr lang="es-CO" sz="2400" dirty="0"/>
            <a:t>Maloclusión mas prevalente </a:t>
          </a:r>
        </a:p>
      </dgm:t>
    </dgm:pt>
    <dgm:pt modelId="{67B3E6F7-ECFB-422B-88D7-E2D3B1D839DC}" type="parTrans" cxnId="{B1C08DD3-94D0-41D9-B539-EDB5118A8750}">
      <dgm:prSet/>
      <dgm:spPr/>
      <dgm:t>
        <a:bodyPr/>
        <a:lstStyle/>
        <a:p>
          <a:endParaRPr lang="es-CO" sz="1800"/>
        </a:p>
      </dgm:t>
    </dgm:pt>
    <dgm:pt modelId="{F0E221FD-D1D9-4736-BD9C-349458C49DE3}" type="sibTrans" cxnId="{B1C08DD3-94D0-41D9-B539-EDB5118A8750}">
      <dgm:prSet/>
      <dgm:spPr/>
      <dgm:t>
        <a:bodyPr/>
        <a:lstStyle/>
        <a:p>
          <a:endParaRPr lang="es-CO" sz="1800"/>
        </a:p>
      </dgm:t>
    </dgm:pt>
    <dgm:pt modelId="{820ABC05-28FD-415E-A332-1BEE0059ECB2}">
      <dgm:prSet phldrT="[Texto]" custT="1"/>
      <dgm:spPr/>
      <dgm:t>
        <a:bodyPr/>
        <a:lstStyle/>
        <a:p>
          <a:r>
            <a:rPr lang="es-CO" sz="2800" dirty="0"/>
            <a:t>Thilander </a:t>
          </a:r>
        </a:p>
      </dgm:t>
    </dgm:pt>
    <dgm:pt modelId="{3652E607-EB05-411D-A222-68CCF0D5044C}" type="parTrans" cxnId="{D6C6C696-8941-4C39-ACBE-FF57EAA597FF}">
      <dgm:prSet/>
      <dgm:spPr/>
      <dgm:t>
        <a:bodyPr/>
        <a:lstStyle/>
        <a:p>
          <a:endParaRPr lang="es-CO" sz="1800"/>
        </a:p>
      </dgm:t>
    </dgm:pt>
    <dgm:pt modelId="{14A855DA-7BF4-4E31-B1E1-51AAE3EDC326}" type="sibTrans" cxnId="{D6C6C696-8941-4C39-ACBE-FF57EAA597FF}">
      <dgm:prSet/>
      <dgm:spPr/>
      <dgm:t>
        <a:bodyPr/>
        <a:lstStyle/>
        <a:p>
          <a:endParaRPr lang="es-CO" sz="1800"/>
        </a:p>
      </dgm:t>
    </dgm:pt>
    <dgm:pt modelId="{AD04073B-C040-4BD4-BA04-C4954CE13734}">
      <dgm:prSet phldrT="[Texto]" custT="1"/>
      <dgm:spPr/>
      <dgm:t>
        <a:bodyPr/>
        <a:lstStyle/>
        <a:p>
          <a:r>
            <a:rPr lang="es-CO" sz="2400" dirty="0"/>
            <a:t>52.1%</a:t>
          </a:r>
        </a:p>
      </dgm:t>
    </dgm:pt>
    <dgm:pt modelId="{CA469E97-0C2A-42E1-8126-D83A91DEF99C}" type="parTrans" cxnId="{F24E3EE6-C172-4C13-B2F6-4DFE1862BE73}">
      <dgm:prSet/>
      <dgm:spPr/>
      <dgm:t>
        <a:bodyPr/>
        <a:lstStyle/>
        <a:p>
          <a:endParaRPr lang="es-CO" sz="1800"/>
        </a:p>
      </dgm:t>
    </dgm:pt>
    <dgm:pt modelId="{820502B8-4A30-4E2E-B813-2EAB150BF82E}" type="sibTrans" cxnId="{F24E3EE6-C172-4C13-B2F6-4DFE1862BE73}">
      <dgm:prSet/>
      <dgm:spPr/>
      <dgm:t>
        <a:bodyPr/>
        <a:lstStyle/>
        <a:p>
          <a:endParaRPr lang="es-CO" sz="1800"/>
        </a:p>
      </dgm:t>
    </dgm:pt>
    <dgm:pt modelId="{F1C5E980-F2FA-427E-9708-E57AA75BC23F}">
      <dgm:prSet phldrT="[Texto]" custT="1"/>
      <dgm:spPr/>
      <dgm:t>
        <a:bodyPr/>
        <a:lstStyle/>
        <a:p>
          <a:r>
            <a:rPr lang="es-CO" sz="2800" dirty="0"/>
            <a:t>Italia </a:t>
          </a:r>
        </a:p>
      </dgm:t>
    </dgm:pt>
    <dgm:pt modelId="{66D0CB02-782F-436C-8116-D58797E770EF}" type="parTrans" cxnId="{BA665CCE-E3C6-4469-B138-9BA0EE338DB6}">
      <dgm:prSet/>
      <dgm:spPr/>
      <dgm:t>
        <a:bodyPr/>
        <a:lstStyle/>
        <a:p>
          <a:endParaRPr lang="es-CO" sz="1800"/>
        </a:p>
      </dgm:t>
    </dgm:pt>
    <dgm:pt modelId="{E15F7D6D-3679-417F-B125-E5174C5B587F}" type="sibTrans" cxnId="{BA665CCE-E3C6-4469-B138-9BA0EE338DB6}">
      <dgm:prSet/>
      <dgm:spPr/>
      <dgm:t>
        <a:bodyPr/>
        <a:lstStyle/>
        <a:p>
          <a:endParaRPr lang="es-CO" sz="1800"/>
        </a:p>
      </dgm:t>
    </dgm:pt>
    <dgm:pt modelId="{81C80A14-FC19-4F81-A144-F00E901D7022}">
      <dgm:prSet phldrT="[Texto]" custT="1"/>
      <dgm:spPr/>
      <dgm:t>
        <a:bodyPr/>
        <a:lstStyle/>
        <a:p>
          <a:r>
            <a:rPr lang="es-CO" sz="2400" dirty="0"/>
            <a:t>45.9%</a:t>
          </a:r>
        </a:p>
      </dgm:t>
    </dgm:pt>
    <dgm:pt modelId="{03EEED2F-2B36-4CA2-8438-605FBE063772}" type="parTrans" cxnId="{702E6DAB-4500-485D-8B99-0C32AFEFDB45}">
      <dgm:prSet/>
      <dgm:spPr/>
      <dgm:t>
        <a:bodyPr/>
        <a:lstStyle/>
        <a:p>
          <a:endParaRPr lang="es-CO" sz="1800"/>
        </a:p>
      </dgm:t>
    </dgm:pt>
    <dgm:pt modelId="{9036D3B3-6B60-4D1A-84FA-03201AF488A0}" type="sibTrans" cxnId="{702E6DAB-4500-485D-8B99-0C32AFEFDB45}">
      <dgm:prSet/>
      <dgm:spPr/>
      <dgm:t>
        <a:bodyPr/>
        <a:lstStyle/>
        <a:p>
          <a:endParaRPr lang="es-CO" sz="1800"/>
        </a:p>
      </dgm:t>
    </dgm:pt>
    <dgm:pt modelId="{8FCC9F60-57E4-45D6-8B87-C27D2702BF2C}" type="pres">
      <dgm:prSet presAssocID="{454B9E34-4C1B-4E20-8133-7C2EC481BF05}" presName="Name0" presStyleCnt="0">
        <dgm:presLayoutVars>
          <dgm:chPref val="3"/>
          <dgm:dir/>
          <dgm:animLvl val="lvl"/>
          <dgm:resizeHandles/>
        </dgm:presLayoutVars>
      </dgm:prSet>
      <dgm:spPr/>
    </dgm:pt>
    <dgm:pt modelId="{A913B865-2726-4AB0-98C9-A9869FA55C63}" type="pres">
      <dgm:prSet presAssocID="{96969CB7-152C-4A52-B0D2-4AC70A59CC76}" presName="horFlow" presStyleCnt="0"/>
      <dgm:spPr/>
    </dgm:pt>
    <dgm:pt modelId="{01DE1DF7-6097-44A0-B588-AE77EA6E34AF}" type="pres">
      <dgm:prSet presAssocID="{96969CB7-152C-4A52-B0D2-4AC70A59CC76}" presName="bigChev" presStyleLbl="node1" presStyleIdx="0" presStyleCnt="3" custLinFactNeighborY="-3087"/>
      <dgm:spPr/>
    </dgm:pt>
    <dgm:pt modelId="{FD8E710C-5211-4FD7-B207-A7EAF335EAF1}" type="pres">
      <dgm:prSet presAssocID="{67B3E6F7-ECFB-422B-88D7-E2D3B1D839DC}" presName="parTrans" presStyleCnt="0"/>
      <dgm:spPr/>
    </dgm:pt>
    <dgm:pt modelId="{172E8018-7ECA-421E-B7A8-A0FDF0100EB4}" type="pres">
      <dgm:prSet presAssocID="{3C298F49-6073-4EA0-8799-DCD011AE64CA}" presName="node" presStyleLbl="alignAccFollowNode1" presStyleIdx="0" presStyleCnt="3">
        <dgm:presLayoutVars>
          <dgm:bulletEnabled val="1"/>
        </dgm:presLayoutVars>
      </dgm:prSet>
      <dgm:spPr/>
    </dgm:pt>
    <dgm:pt modelId="{CD41F22F-727C-40D9-BE28-CD1EAFEC0619}" type="pres">
      <dgm:prSet presAssocID="{96969CB7-152C-4A52-B0D2-4AC70A59CC76}" presName="vSp" presStyleCnt="0"/>
      <dgm:spPr/>
    </dgm:pt>
    <dgm:pt modelId="{F922413D-F192-4998-A873-E7CD8FA204CB}" type="pres">
      <dgm:prSet presAssocID="{820ABC05-28FD-415E-A332-1BEE0059ECB2}" presName="horFlow" presStyleCnt="0"/>
      <dgm:spPr/>
    </dgm:pt>
    <dgm:pt modelId="{27E6A5E1-8320-4C4C-ADDD-978C21582CDB}" type="pres">
      <dgm:prSet presAssocID="{820ABC05-28FD-415E-A332-1BEE0059ECB2}" presName="bigChev" presStyleLbl="node1" presStyleIdx="1" presStyleCnt="3"/>
      <dgm:spPr/>
    </dgm:pt>
    <dgm:pt modelId="{E6827D81-A647-4370-88EF-03589CD459CD}" type="pres">
      <dgm:prSet presAssocID="{CA469E97-0C2A-42E1-8126-D83A91DEF99C}" presName="parTrans" presStyleCnt="0"/>
      <dgm:spPr/>
    </dgm:pt>
    <dgm:pt modelId="{726B7303-1F1E-4367-A407-DFD6C6993441}" type="pres">
      <dgm:prSet presAssocID="{AD04073B-C040-4BD4-BA04-C4954CE13734}" presName="node" presStyleLbl="alignAccFollowNode1" presStyleIdx="1" presStyleCnt="3">
        <dgm:presLayoutVars>
          <dgm:bulletEnabled val="1"/>
        </dgm:presLayoutVars>
      </dgm:prSet>
      <dgm:spPr/>
    </dgm:pt>
    <dgm:pt modelId="{AD5EC8D5-279B-49C0-BB81-ECD97E8DF12D}" type="pres">
      <dgm:prSet presAssocID="{820ABC05-28FD-415E-A332-1BEE0059ECB2}" presName="vSp" presStyleCnt="0"/>
      <dgm:spPr/>
    </dgm:pt>
    <dgm:pt modelId="{1C70ABAD-E66D-41DD-8AED-E7568771BB61}" type="pres">
      <dgm:prSet presAssocID="{F1C5E980-F2FA-427E-9708-E57AA75BC23F}" presName="horFlow" presStyleCnt="0"/>
      <dgm:spPr/>
    </dgm:pt>
    <dgm:pt modelId="{E2886ECE-ED3E-472D-BA63-D35C63A86D37}" type="pres">
      <dgm:prSet presAssocID="{F1C5E980-F2FA-427E-9708-E57AA75BC23F}" presName="bigChev" presStyleLbl="node1" presStyleIdx="2" presStyleCnt="3"/>
      <dgm:spPr/>
    </dgm:pt>
    <dgm:pt modelId="{3E2498F1-8452-4C18-ACE1-CAF5B42458E9}" type="pres">
      <dgm:prSet presAssocID="{03EEED2F-2B36-4CA2-8438-605FBE063772}" presName="parTrans" presStyleCnt="0"/>
      <dgm:spPr/>
    </dgm:pt>
    <dgm:pt modelId="{699419CD-B314-4B94-8B4F-211A86D18D6C}" type="pres">
      <dgm:prSet presAssocID="{81C80A14-FC19-4F81-A144-F00E901D7022}" presName="node" presStyleLbl="alignAccFollowNode1" presStyleIdx="2" presStyleCnt="3">
        <dgm:presLayoutVars>
          <dgm:bulletEnabled val="1"/>
        </dgm:presLayoutVars>
      </dgm:prSet>
      <dgm:spPr/>
    </dgm:pt>
  </dgm:ptLst>
  <dgm:cxnLst>
    <dgm:cxn modelId="{A8D95702-3D80-4A40-A1C7-A2D039AE8C39}" type="presOf" srcId="{454B9E34-4C1B-4E20-8133-7C2EC481BF05}" destId="{8FCC9F60-57E4-45D6-8B87-C27D2702BF2C}" srcOrd="0" destOrd="0" presId="urn:microsoft.com/office/officeart/2005/8/layout/lProcess3"/>
    <dgm:cxn modelId="{BB35D53F-AB6A-4745-89D6-4B72B9D89A4C}" type="presOf" srcId="{81C80A14-FC19-4F81-A144-F00E901D7022}" destId="{699419CD-B314-4B94-8B4F-211A86D18D6C}" srcOrd="0" destOrd="0" presId="urn:microsoft.com/office/officeart/2005/8/layout/lProcess3"/>
    <dgm:cxn modelId="{40690F6D-4295-4872-AFA3-899D88E893FA}" type="presOf" srcId="{820ABC05-28FD-415E-A332-1BEE0059ECB2}" destId="{27E6A5E1-8320-4C4C-ADDD-978C21582CDB}" srcOrd="0" destOrd="0" presId="urn:microsoft.com/office/officeart/2005/8/layout/lProcess3"/>
    <dgm:cxn modelId="{5F9F3196-E82C-4971-90A7-4D9CF7B61CCD}" type="presOf" srcId="{3C298F49-6073-4EA0-8799-DCD011AE64CA}" destId="{172E8018-7ECA-421E-B7A8-A0FDF0100EB4}" srcOrd="0" destOrd="0" presId="urn:microsoft.com/office/officeart/2005/8/layout/lProcess3"/>
    <dgm:cxn modelId="{D6C6C696-8941-4C39-ACBE-FF57EAA597FF}" srcId="{454B9E34-4C1B-4E20-8133-7C2EC481BF05}" destId="{820ABC05-28FD-415E-A332-1BEE0059ECB2}" srcOrd="1" destOrd="0" parTransId="{3652E607-EB05-411D-A222-68CCF0D5044C}" sibTransId="{14A855DA-7BF4-4E31-B1E1-51AAE3EDC326}"/>
    <dgm:cxn modelId="{3632EC97-B7A2-447E-B4F0-D5179186B388}" srcId="{454B9E34-4C1B-4E20-8133-7C2EC481BF05}" destId="{96969CB7-152C-4A52-B0D2-4AC70A59CC76}" srcOrd="0" destOrd="0" parTransId="{B858CFEE-E621-4446-AAE2-13B3C53EB865}" sibTransId="{60E7026C-F6DD-4640-A559-620D962163F3}"/>
    <dgm:cxn modelId="{702E6DAB-4500-485D-8B99-0C32AFEFDB45}" srcId="{F1C5E980-F2FA-427E-9708-E57AA75BC23F}" destId="{81C80A14-FC19-4F81-A144-F00E901D7022}" srcOrd="0" destOrd="0" parTransId="{03EEED2F-2B36-4CA2-8438-605FBE063772}" sibTransId="{9036D3B3-6B60-4D1A-84FA-03201AF488A0}"/>
    <dgm:cxn modelId="{4BAEF0BA-4E13-48D3-83C9-31CA67A0194B}" type="presOf" srcId="{96969CB7-152C-4A52-B0D2-4AC70A59CC76}" destId="{01DE1DF7-6097-44A0-B588-AE77EA6E34AF}" srcOrd="0" destOrd="0" presId="urn:microsoft.com/office/officeart/2005/8/layout/lProcess3"/>
    <dgm:cxn modelId="{9CBFE7CC-B9B0-4BD4-878A-1044D213ED97}" type="presOf" srcId="{F1C5E980-F2FA-427E-9708-E57AA75BC23F}" destId="{E2886ECE-ED3E-472D-BA63-D35C63A86D37}" srcOrd="0" destOrd="0" presId="urn:microsoft.com/office/officeart/2005/8/layout/lProcess3"/>
    <dgm:cxn modelId="{BA665CCE-E3C6-4469-B138-9BA0EE338DB6}" srcId="{454B9E34-4C1B-4E20-8133-7C2EC481BF05}" destId="{F1C5E980-F2FA-427E-9708-E57AA75BC23F}" srcOrd="2" destOrd="0" parTransId="{66D0CB02-782F-436C-8116-D58797E770EF}" sibTransId="{E15F7D6D-3679-417F-B125-E5174C5B587F}"/>
    <dgm:cxn modelId="{B1C08DD3-94D0-41D9-B539-EDB5118A8750}" srcId="{96969CB7-152C-4A52-B0D2-4AC70A59CC76}" destId="{3C298F49-6073-4EA0-8799-DCD011AE64CA}" srcOrd="0" destOrd="0" parTransId="{67B3E6F7-ECFB-422B-88D7-E2D3B1D839DC}" sibTransId="{F0E221FD-D1D9-4736-BD9C-349458C49DE3}"/>
    <dgm:cxn modelId="{F24E3EE6-C172-4C13-B2F6-4DFE1862BE73}" srcId="{820ABC05-28FD-415E-A332-1BEE0059ECB2}" destId="{AD04073B-C040-4BD4-BA04-C4954CE13734}" srcOrd="0" destOrd="0" parTransId="{CA469E97-0C2A-42E1-8126-D83A91DEF99C}" sibTransId="{820502B8-4A30-4E2E-B813-2EAB150BF82E}"/>
    <dgm:cxn modelId="{8AABFFFB-6A9E-47C1-99C1-BB701B36649B}" type="presOf" srcId="{AD04073B-C040-4BD4-BA04-C4954CE13734}" destId="{726B7303-1F1E-4367-A407-DFD6C6993441}" srcOrd="0" destOrd="0" presId="urn:microsoft.com/office/officeart/2005/8/layout/lProcess3"/>
    <dgm:cxn modelId="{B7D62CDF-7922-4660-9F43-7D0CA0ACC1B5}" type="presParOf" srcId="{8FCC9F60-57E4-45D6-8B87-C27D2702BF2C}" destId="{A913B865-2726-4AB0-98C9-A9869FA55C63}" srcOrd="0" destOrd="0" presId="urn:microsoft.com/office/officeart/2005/8/layout/lProcess3"/>
    <dgm:cxn modelId="{BD8CF260-01CB-4D09-B4E0-ADA406CEAF15}" type="presParOf" srcId="{A913B865-2726-4AB0-98C9-A9869FA55C63}" destId="{01DE1DF7-6097-44A0-B588-AE77EA6E34AF}" srcOrd="0" destOrd="0" presId="urn:microsoft.com/office/officeart/2005/8/layout/lProcess3"/>
    <dgm:cxn modelId="{45F171F6-1F60-4C62-B641-1D7AB8E8015C}" type="presParOf" srcId="{A913B865-2726-4AB0-98C9-A9869FA55C63}" destId="{FD8E710C-5211-4FD7-B207-A7EAF335EAF1}" srcOrd="1" destOrd="0" presId="urn:microsoft.com/office/officeart/2005/8/layout/lProcess3"/>
    <dgm:cxn modelId="{976EB235-49A4-40E1-A59A-E0E7D745DC66}" type="presParOf" srcId="{A913B865-2726-4AB0-98C9-A9869FA55C63}" destId="{172E8018-7ECA-421E-B7A8-A0FDF0100EB4}" srcOrd="2" destOrd="0" presId="urn:microsoft.com/office/officeart/2005/8/layout/lProcess3"/>
    <dgm:cxn modelId="{CAE2479C-FCCA-493C-B172-355243F5C7C2}" type="presParOf" srcId="{8FCC9F60-57E4-45D6-8B87-C27D2702BF2C}" destId="{CD41F22F-727C-40D9-BE28-CD1EAFEC0619}" srcOrd="1" destOrd="0" presId="urn:microsoft.com/office/officeart/2005/8/layout/lProcess3"/>
    <dgm:cxn modelId="{363B98D7-B1B3-401C-9CA1-9CFCC23E1503}" type="presParOf" srcId="{8FCC9F60-57E4-45D6-8B87-C27D2702BF2C}" destId="{F922413D-F192-4998-A873-E7CD8FA204CB}" srcOrd="2" destOrd="0" presId="urn:microsoft.com/office/officeart/2005/8/layout/lProcess3"/>
    <dgm:cxn modelId="{ED6BDB15-EE66-4D38-8D97-CB04F701DDF4}" type="presParOf" srcId="{F922413D-F192-4998-A873-E7CD8FA204CB}" destId="{27E6A5E1-8320-4C4C-ADDD-978C21582CDB}" srcOrd="0" destOrd="0" presId="urn:microsoft.com/office/officeart/2005/8/layout/lProcess3"/>
    <dgm:cxn modelId="{BAEFBCCF-41B3-43CC-B2A3-22DF61347605}" type="presParOf" srcId="{F922413D-F192-4998-A873-E7CD8FA204CB}" destId="{E6827D81-A647-4370-88EF-03589CD459CD}" srcOrd="1" destOrd="0" presId="urn:microsoft.com/office/officeart/2005/8/layout/lProcess3"/>
    <dgm:cxn modelId="{A5C985E0-B9F8-4245-B6C0-1B94C725C3C7}" type="presParOf" srcId="{F922413D-F192-4998-A873-E7CD8FA204CB}" destId="{726B7303-1F1E-4367-A407-DFD6C6993441}" srcOrd="2" destOrd="0" presId="urn:microsoft.com/office/officeart/2005/8/layout/lProcess3"/>
    <dgm:cxn modelId="{BAC2FD17-E0B5-4157-974A-56A363431A87}" type="presParOf" srcId="{8FCC9F60-57E4-45D6-8B87-C27D2702BF2C}" destId="{AD5EC8D5-279B-49C0-BB81-ECD97E8DF12D}" srcOrd="3" destOrd="0" presId="urn:microsoft.com/office/officeart/2005/8/layout/lProcess3"/>
    <dgm:cxn modelId="{F11CFC33-840F-4EC0-A6E0-920F3EA8AC7A}" type="presParOf" srcId="{8FCC9F60-57E4-45D6-8B87-C27D2702BF2C}" destId="{1C70ABAD-E66D-41DD-8AED-E7568771BB61}" srcOrd="4" destOrd="0" presId="urn:microsoft.com/office/officeart/2005/8/layout/lProcess3"/>
    <dgm:cxn modelId="{CB64E449-5CBC-4AE2-88F0-E1E469B96557}" type="presParOf" srcId="{1C70ABAD-E66D-41DD-8AED-E7568771BB61}" destId="{E2886ECE-ED3E-472D-BA63-D35C63A86D37}" srcOrd="0" destOrd="0" presId="urn:microsoft.com/office/officeart/2005/8/layout/lProcess3"/>
    <dgm:cxn modelId="{11801134-726C-4F43-B98C-5DEB0AAA2F0F}" type="presParOf" srcId="{1C70ABAD-E66D-41DD-8AED-E7568771BB61}" destId="{3E2498F1-8452-4C18-ACE1-CAF5B42458E9}" srcOrd="1" destOrd="0" presId="urn:microsoft.com/office/officeart/2005/8/layout/lProcess3"/>
    <dgm:cxn modelId="{B1AC5561-46FE-45EE-B709-D0D3D72D27D9}" type="presParOf" srcId="{1C70ABAD-E66D-41DD-8AED-E7568771BB61}" destId="{699419CD-B314-4B94-8B4F-211A86D18D6C}"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21C5FA6-3E96-47A0-8A35-4D7270846160}" type="doc">
      <dgm:prSet loTypeId="urn:microsoft.com/office/officeart/2005/8/layout/arrow3" loCatId="relationship" qsTypeId="urn:microsoft.com/office/officeart/2005/8/quickstyle/simple1" qsCatId="simple" csTypeId="urn:microsoft.com/office/officeart/2005/8/colors/colorful5" csCatId="colorful" phldr="1"/>
      <dgm:spPr/>
      <dgm:t>
        <a:bodyPr/>
        <a:lstStyle/>
        <a:p>
          <a:endParaRPr lang="es-CO"/>
        </a:p>
      </dgm:t>
    </dgm:pt>
    <dgm:pt modelId="{B6391F36-A541-4C33-AF7D-91303AED80D0}">
      <dgm:prSet phldrT="[Texto]"/>
      <dgm:spPr/>
      <dgm:t>
        <a:bodyPr/>
        <a:lstStyle/>
        <a:p>
          <a:r>
            <a:rPr lang="es-CO" dirty="0"/>
            <a:t>Estudio actual: 2.14%</a:t>
          </a:r>
        </a:p>
      </dgm:t>
    </dgm:pt>
    <dgm:pt modelId="{E2613A28-EDE3-4E53-8794-6C13F4D877C2}" type="parTrans" cxnId="{E58D33FC-33EB-43EF-8BFA-C2889AA3734F}">
      <dgm:prSet/>
      <dgm:spPr/>
      <dgm:t>
        <a:bodyPr/>
        <a:lstStyle/>
        <a:p>
          <a:endParaRPr lang="es-CO"/>
        </a:p>
      </dgm:t>
    </dgm:pt>
    <dgm:pt modelId="{AEA1863F-2743-4977-B4B9-FD23BA308332}" type="sibTrans" cxnId="{E58D33FC-33EB-43EF-8BFA-C2889AA3734F}">
      <dgm:prSet/>
      <dgm:spPr/>
      <dgm:t>
        <a:bodyPr/>
        <a:lstStyle/>
        <a:p>
          <a:endParaRPr lang="es-CO"/>
        </a:p>
      </dgm:t>
    </dgm:pt>
    <dgm:pt modelId="{53EAE664-2AF9-42F1-BF31-761E978F8440}">
      <dgm:prSet phldrT="[Texto]"/>
      <dgm:spPr/>
      <dgm:t>
        <a:bodyPr/>
        <a:lstStyle/>
        <a:p>
          <a:r>
            <a:rPr lang="es-CO" dirty="0"/>
            <a:t>Estudio realizado en Bogotá: 1.8%</a:t>
          </a:r>
        </a:p>
      </dgm:t>
    </dgm:pt>
    <dgm:pt modelId="{CFC04640-CD60-47A1-B84E-3C7046839067}" type="parTrans" cxnId="{01364042-6056-4693-8E60-F4F2EB7B94B9}">
      <dgm:prSet/>
      <dgm:spPr/>
      <dgm:t>
        <a:bodyPr/>
        <a:lstStyle/>
        <a:p>
          <a:endParaRPr lang="es-CO"/>
        </a:p>
      </dgm:t>
    </dgm:pt>
    <dgm:pt modelId="{D68DDE37-D46D-4784-9449-44BB11D37EDF}" type="sibTrans" cxnId="{01364042-6056-4693-8E60-F4F2EB7B94B9}">
      <dgm:prSet/>
      <dgm:spPr/>
      <dgm:t>
        <a:bodyPr/>
        <a:lstStyle/>
        <a:p>
          <a:endParaRPr lang="es-CO"/>
        </a:p>
      </dgm:t>
    </dgm:pt>
    <dgm:pt modelId="{FC8D344E-63F2-409D-951C-F8A1C10A564A}" type="pres">
      <dgm:prSet presAssocID="{121C5FA6-3E96-47A0-8A35-4D7270846160}" presName="compositeShape" presStyleCnt="0">
        <dgm:presLayoutVars>
          <dgm:chMax val="2"/>
          <dgm:dir/>
          <dgm:resizeHandles val="exact"/>
        </dgm:presLayoutVars>
      </dgm:prSet>
      <dgm:spPr/>
    </dgm:pt>
    <dgm:pt modelId="{8AA7D190-5613-4686-9AF4-45F22361290F}" type="pres">
      <dgm:prSet presAssocID="{121C5FA6-3E96-47A0-8A35-4D7270846160}" presName="divider" presStyleLbl="fgShp" presStyleIdx="0" presStyleCnt="1"/>
      <dgm:spPr/>
    </dgm:pt>
    <dgm:pt modelId="{61922FC9-421B-4990-A77E-B9111AEBE07C}" type="pres">
      <dgm:prSet presAssocID="{B6391F36-A541-4C33-AF7D-91303AED80D0}" presName="downArrow" presStyleLbl="node1" presStyleIdx="0" presStyleCnt="2"/>
      <dgm:spPr/>
    </dgm:pt>
    <dgm:pt modelId="{A191B87F-66D7-4B67-B9BD-4D8CE79F8B22}" type="pres">
      <dgm:prSet presAssocID="{B6391F36-A541-4C33-AF7D-91303AED80D0}" presName="downArrowText" presStyleLbl="revTx" presStyleIdx="0" presStyleCnt="2">
        <dgm:presLayoutVars>
          <dgm:bulletEnabled val="1"/>
        </dgm:presLayoutVars>
      </dgm:prSet>
      <dgm:spPr/>
    </dgm:pt>
    <dgm:pt modelId="{F5389AFC-582C-4357-BF72-0A17C263AF68}" type="pres">
      <dgm:prSet presAssocID="{53EAE664-2AF9-42F1-BF31-761E978F8440}" presName="upArrow" presStyleLbl="node1" presStyleIdx="1" presStyleCnt="2"/>
      <dgm:spPr/>
    </dgm:pt>
    <dgm:pt modelId="{127BCDED-7434-469D-A993-340729F5E897}" type="pres">
      <dgm:prSet presAssocID="{53EAE664-2AF9-42F1-BF31-761E978F8440}" presName="upArrowText" presStyleLbl="revTx" presStyleIdx="1" presStyleCnt="2">
        <dgm:presLayoutVars>
          <dgm:bulletEnabled val="1"/>
        </dgm:presLayoutVars>
      </dgm:prSet>
      <dgm:spPr/>
    </dgm:pt>
  </dgm:ptLst>
  <dgm:cxnLst>
    <dgm:cxn modelId="{01364042-6056-4693-8E60-F4F2EB7B94B9}" srcId="{121C5FA6-3E96-47A0-8A35-4D7270846160}" destId="{53EAE664-2AF9-42F1-BF31-761E978F8440}" srcOrd="1" destOrd="0" parTransId="{CFC04640-CD60-47A1-B84E-3C7046839067}" sibTransId="{D68DDE37-D46D-4784-9449-44BB11D37EDF}"/>
    <dgm:cxn modelId="{AADE966E-A2F1-4A6B-A6B8-A0323488CCDC}" type="presOf" srcId="{53EAE664-2AF9-42F1-BF31-761E978F8440}" destId="{127BCDED-7434-469D-A993-340729F5E897}" srcOrd="0" destOrd="0" presId="urn:microsoft.com/office/officeart/2005/8/layout/arrow3"/>
    <dgm:cxn modelId="{3D9CE9C3-5371-4B26-BEC9-03E1C0600750}" type="presOf" srcId="{B6391F36-A541-4C33-AF7D-91303AED80D0}" destId="{A191B87F-66D7-4B67-B9BD-4D8CE79F8B22}" srcOrd="0" destOrd="0" presId="urn:microsoft.com/office/officeart/2005/8/layout/arrow3"/>
    <dgm:cxn modelId="{45857ECC-60B0-43BD-A3A9-70138C25909C}" type="presOf" srcId="{121C5FA6-3E96-47A0-8A35-4D7270846160}" destId="{FC8D344E-63F2-409D-951C-F8A1C10A564A}" srcOrd="0" destOrd="0" presId="urn:microsoft.com/office/officeart/2005/8/layout/arrow3"/>
    <dgm:cxn modelId="{E58D33FC-33EB-43EF-8BFA-C2889AA3734F}" srcId="{121C5FA6-3E96-47A0-8A35-4D7270846160}" destId="{B6391F36-A541-4C33-AF7D-91303AED80D0}" srcOrd="0" destOrd="0" parTransId="{E2613A28-EDE3-4E53-8794-6C13F4D877C2}" sibTransId="{AEA1863F-2743-4977-B4B9-FD23BA308332}"/>
    <dgm:cxn modelId="{6645D01D-32B0-4901-8F4B-B5F1B54335F0}" type="presParOf" srcId="{FC8D344E-63F2-409D-951C-F8A1C10A564A}" destId="{8AA7D190-5613-4686-9AF4-45F22361290F}" srcOrd="0" destOrd="0" presId="urn:microsoft.com/office/officeart/2005/8/layout/arrow3"/>
    <dgm:cxn modelId="{BCEA073F-4F67-4009-B98A-953BC7F2B991}" type="presParOf" srcId="{FC8D344E-63F2-409D-951C-F8A1C10A564A}" destId="{61922FC9-421B-4990-A77E-B9111AEBE07C}" srcOrd="1" destOrd="0" presId="urn:microsoft.com/office/officeart/2005/8/layout/arrow3"/>
    <dgm:cxn modelId="{A7D49C51-971A-44F7-BDD5-2C320F61A4C8}" type="presParOf" srcId="{FC8D344E-63F2-409D-951C-F8A1C10A564A}" destId="{A191B87F-66D7-4B67-B9BD-4D8CE79F8B22}" srcOrd="2" destOrd="0" presId="urn:microsoft.com/office/officeart/2005/8/layout/arrow3"/>
    <dgm:cxn modelId="{32CE9F4C-CB8A-4B05-AC04-FB2E0BAA45EB}" type="presParOf" srcId="{FC8D344E-63F2-409D-951C-F8A1C10A564A}" destId="{F5389AFC-582C-4357-BF72-0A17C263AF68}" srcOrd="3" destOrd="0" presId="urn:microsoft.com/office/officeart/2005/8/layout/arrow3"/>
    <dgm:cxn modelId="{D7C97DAD-1263-4727-88B0-3C06139FADE8}" type="presParOf" srcId="{FC8D344E-63F2-409D-951C-F8A1C10A564A}" destId="{127BCDED-7434-469D-A993-340729F5E89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43FF19D-DD1A-4D5B-9373-DE6D2C059A27}"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CO"/>
        </a:p>
      </dgm:t>
    </dgm:pt>
    <dgm:pt modelId="{45A1E2DF-8E12-4038-BFF9-1B429FE02C08}">
      <dgm:prSet phldrT="[Texto]" custT="1"/>
      <dgm:spPr/>
      <dgm:t>
        <a:bodyPr/>
        <a:lstStyle/>
        <a:p>
          <a:pPr algn="just"/>
          <a:r>
            <a:rPr lang="es-CO" sz="2400" dirty="0"/>
            <a:t>Maloclusiones mas prevalentes: Apiñamiento y overjet aumentado.</a:t>
          </a:r>
        </a:p>
      </dgm:t>
    </dgm:pt>
    <dgm:pt modelId="{9D7A4824-776D-4E09-A95E-0E908E1DDF14}" type="parTrans" cxnId="{C34C8778-3BC9-432C-8AC3-136D9DB342D9}">
      <dgm:prSet/>
      <dgm:spPr/>
      <dgm:t>
        <a:bodyPr/>
        <a:lstStyle/>
        <a:p>
          <a:endParaRPr lang="es-CO" sz="2400"/>
        </a:p>
      </dgm:t>
    </dgm:pt>
    <dgm:pt modelId="{F0691BB4-6122-44A5-9FA4-7D8EBFD0B5B4}" type="sibTrans" cxnId="{C34C8778-3BC9-432C-8AC3-136D9DB342D9}">
      <dgm:prSet/>
      <dgm:spPr/>
      <dgm:t>
        <a:bodyPr/>
        <a:lstStyle/>
        <a:p>
          <a:endParaRPr lang="es-CO" sz="2400"/>
        </a:p>
      </dgm:t>
    </dgm:pt>
    <dgm:pt modelId="{AF76FEA0-8321-4C85-9DA4-710BCE689273}">
      <dgm:prSet phldrT="[Texto]" custT="1"/>
      <dgm:spPr/>
      <dgm:t>
        <a:bodyPr/>
        <a:lstStyle/>
        <a:p>
          <a:pPr algn="just"/>
          <a:r>
            <a:rPr lang="es-CO" sz="2400" dirty="0"/>
            <a:t>Más de la mitad de los participantes del estudio presentan una necesidad de tratamiento ortopédico urgente (Grado 5): 59.33%.</a:t>
          </a:r>
        </a:p>
      </dgm:t>
    </dgm:pt>
    <dgm:pt modelId="{241A6B74-1AD8-4C3B-808F-EEF92B38D5FA}" type="parTrans" cxnId="{CE11B47F-5311-4B4E-B1DF-20D93F960F04}">
      <dgm:prSet/>
      <dgm:spPr/>
      <dgm:t>
        <a:bodyPr/>
        <a:lstStyle/>
        <a:p>
          <a:endParaRPr lang="es-CO" sz="2400"/>
        </a:p>
      </dgm:t>
    </dgm:pt>
    <dgm:pt modelId="{4C9FD9E2-5599-479F-91BA-C8B891D5858C}" type="sibTrans" cxnId="{CE11B47F-5311-4B4E-B1DF-20D93F960F04}">
      <dgm:prSet/>
      <dgm:spPr/>
      <dgm:t>
        <a:bodyPr/>
        <a:lstStyle/>
        <a:p>
          <a:endParaRPr lang="es-CO" sz="2400"/>
        </a:p>
      </dgm:t>
    </dgm:pt>
    <dgm:pt modelId="{3630148D-CD46-42CC-92FF-BDA69889F973}">
      <dgm:prSet phldrT="[Texto]" custT="1"/>
      <dgm:spPr/>
      <dgm:t>
        <a:bodyPr/>
        <a:lstStyle/>
        <a:p>
          <a:pPr algn="just"/>
          <a:r>
            <a:rPr lang="es-CO" sz="2400" dirty="0"/>
            <a:t>Índice IOTN es una herramienta confiable para determinar prevalencia de maloclusiones y necesidad de tratamiento ortopédico/ortodóntico.</a:t>
          </a:r>
        </a:p>
      </dgm:t>
    </dgm:pt>
    <dgm:pt modelId="{B953926A-6AC8-4D99-8D6C-550F63814742}" type="parTrans" cxnId="{8A916706-AC3F-44C7-B86E-3A83540F7C9F}">
      <dgm:prSet/>
      <dgm:spPr/>
      <dgm:t>
        <a:bodyPr/>
        <a:lstStyle/>
        <a:p>
          <a:endParaRPr lang="es-CO" sz="2400"/>
        </a:p>
      </dgm:t>
    </dgm:pt>
    <dgm:pt modelId="{F6869900-20FB-4E67-8FB4-188A2262C264}" type="sibTrans" cxnId="{8A916706-AC3F-44C7-B86E-3A83540F7C9F}">
      <dgm:prSet/>
      <dgm:spPr/>
      <dgm:t>
        <a:bodyPr/>
        <a:lstStyle/>
        <a:p>
          <a:endParaRPr lang="es-CO" sz="2400"/>
        </a:p>
      </dgm:t>
    </dgm:pt>
    <dgm:pt modelId="{3C9AF637-7DEE-4DED-8B62-9F830BE45E00}" type="pres">
      <dgm:prSet presAssocID="{C43FF19D-DD1A-4D5B-9373-DE6D2C059A27}" presName="linear" presStyleCnt="0">
        <dgm:presLayoutVars>
          <dgm:dir/>
          <dgm:animLvl val="lvl"/>
          <dgm:resizeHandles val="exact"/>
        </dgm:presLayoutVars>
      </dgm:prSet>
      <dgm:spPr/>
    </dgm:pt>
    <dgm:pt modelId="{B2AACA71-E72A-4AC4-B50F-AAB21C5F9DC8}" type="pres">
      <dgm:prSet presAssocID="{45A1E2DF-8E12-4038-BFF9-1B429FE02C08}" presName="parentLin" presStyleCnt="0"/>
      <dgm:spPr/>
    </dgm:pt>
    <dgm:pt modelId="{43F5C74A-89E7-49EE-8D70-39E5F04D37C0}" type="pres">
      <dgm:prSet presAssocID="{45A1E2DF-8E12-4038-BFF9-1B429FE02C08}" presName="parentLeftMargin" presStyleLbl="node1" presStyleIdx="0" presStyleCnt="3"/>
      <dgm:spPr/>
    </dgm:pt>
    <dgm:pt modelId="{ECDC769B-8DA4-4BA7-A6CD-BBFA09E7EFE4}" type="pres">
      <dgm:prSet presAssocID="{45A1E2DF-8E12-4038-BFF9-1B429FE02C08}" presName="parentText" presStyleLbl="node1" presStyleIdx="0" presStyleCnt="3" custScaleX="129927" custScaleY="571143" custLinFactY="-271574" custLinFactNeighborX="-19343" custLinFactNeighborY="-300000">
        <dgm:presLayoutVars>
          <dgm:chMax val="0"/>
          <dgm:bulletEnabled val="1"/>
        </dgm:presLayoutVars>
      </dgm:prSet>
      <dgm:spPr/>
    </dgm:pt>
    <dgm:pt modelId="{E6B4B2F0-4949-4630-934B-D3C54B6B95D8}" type="pres">
      <dgm:prSet presAssocID="{45A1E2DF-8E12-4038-BFF9-1B429FE02C08}" presName="negativeSpace" presStyleCnt="0"/>
      <dgm:spPr/>
    </dgm:pt>
    <dgm:pt modelId="{2DBA6130-A661-4245-BECD-2D658015D7A6}" type="pres">
      <dgm:prSet presAssocID="{45A1E2DF-8E12-4038-BFF9-1B429FE02C08}" presName="childText" presStyleLbl="conFgAcc1" presStyleIdx="0" presStyleCnt="3">
        <dgm:presLayoutVars>
          <dgm:bulletEnabled val="1"/>
        </dgm:presLayoutVars>
      </dgm:prSet>
      <dgm:spPr/>
    </dgm:pt>
    <dgm:pt modelId="{4B035D5F-35C7-499C-940F-4B8D1C854572}" type="pres">
      <dgm:prSet presAssocID="{F0691BB4-6122-44A5-9FA4-7D8EBFD0B5B4}" presName="spaceBetweenRectangles" presStyleCnt="0"/>
      <dgm:spPr/>
    </dgm:pt>
    <dgm:pt modelId="{4579BFB6-04B4-4F10-998C-0D25B1612B55}" type="pres">
      <dgm:prSet presAssocID="{AF76FEA0-8321-4C85-9DA4-710BCE689273}" presName="parentLin" presStyleCnt="0"/>
      <dgm:spPr/>
    </dgm:pt>
    <dgm:pt modelId="{01E00490-C4BB-48EF-9789-902289D87049}" type="pres">
      <dgm:prSet presAssocID="{AF76FEA0-8321-4C85-9DA4-710BCE689273}" presName="parentLeftMargin" presStyleLbl="node1" presStyleIdx="0" presStyleCnt="3"/>
      <dgm:spPr/>
    </dgm:pt>
    <dgm:pt modelId="{378A04E6-DD94-465F-9510-AE059902367C}" type="pres">
      <dgm:prSet presAssocID="{AF76FEA0-8321-4C85-9DA4-710BCE689273}" presName="parentText" presStyleLbl="node1" presStyleIdx="1" presStyleCnt="3" custScaleX="124500" custScaleY="382694" custLinFactNeighborY="-62228">
        <dgm:presLayoutVars>
          <dgm:chMax val="0"/>
          <dgm:bulletEnabled val="1"/>
        </dgm:presLayoutVars>
      </dgm:prSet>
      <dgm:spPr/>
    </dgm:pt>
    <dgm:pt modelId="{79FF9B71-FCC5-4CAB-80BE-9DD22C5BC14E}" type="pres">
      <dgm:prSet presAssocID="{AF76FEA0-8321-4C85-9DA4-710BCE689273}" presName="negativeSpace" presStyleCnt="0"/>
      <dgm:spPr/>
    </dgm:pt>
    <dgm:pt modelId="{B16F3E80-1982-4094-A826-F3B551A0AE11}" type="pres">
      <dgm:prSet presAssocID="{AF76FEA0-8321-4C85-9DA4-710BCE689273}" presName="childText" presStyleLbl="conFgAcc1" presStyleIdx="1" presStyleCnt="3">
        <dgm:presLayoutVars>
          <dgm:bulletEnabled val="1"/>
        </dgm:presLayoutVars>
      </dgm:prSet>
      <dgm:spPr/>
    </dgm:pt>
    <dgm:pt modelId="{9E8178A3-2820-4278-B2E3-D57858C536CF}" type="pres">
      <dgm:prSet presAssocID="{4C9FD9E2-5599-479F-91BA-C8B891D5858C}" presName="spaceBetweenRectangles" presStyleCnt="0"/>
      <dgm:spPr/>
    </dgm:pt>
    <dgm:pt modelId="{3976FBAE-CFF1-45E4-A621-BA6AB6DFEDBF}" type="pres">
      <dgm:prSet presAssocID="{3630148D-CD46-42CC-92FF-BDA69889F973}" presName="parentLin" presStyleCnt="0"/>
      <dgm:spPr/>
    </dgm:pt>
    <dgm:pt modelId="{82B9BDCC-9222-4A54-8585-963ED82C7489}" type="pres">
      <dgm:prSet presAssocID="{3630148D-CD46-42CC-92FF-BDA69889F973}" presName="parentLeftMargin" presStyleLbl="node1" presStyleIdx="1" presStyleCnt="3"/>
      <dgm:spPr/>
    </dgm:pt>
    <dgm:pt modelId="{FB27D30C-B0CD-4931-B199-30A5D3640683}" type="pres">
      <dgm:prSet presAssocID="{3630148D-CD46-42CC-92FF-BDA69889F973}" presName="parentText" presStyleLbl="node1" presStyleIdx="2" presStyleCnt="3" custScaleX="127260" custScaleY="447009">
        <dgm:presLayoutVars>
          <dgm:chMax val="0"/>
          <dgm:bulletEnabled val="1"/>
        </dgm:presLayoutVars>
      </dgm:prSet>
      <dgm:spPr/>
    </dgm:pt>
    <dgm:pt modelId="{88C390D9-57DF-4B59-B0B5-C31300B29B81}" type="pres">
      <dgm:prSet presAssocID="{3630148D-CD46-42CC-92FF-BDA69889F973}" presName="negativeSpace" presStyleCnt="0"/>
      <dgm:spPr/>
    </dgm:pt>
    <dgm:pt modelId="{4E83007F-DBD2-49EA-B2E5-766024BC17F2}" type="pres">
      <dgm:prSet presAssocID="{3630148D-CD46-42CC-92FF-BDA69889F973}" presName="childText" presStyleLbl="conFgAcc1" presStyleIdx="2" presStyleCnt="3">
        <dgm:presLayoutVars>
          <dgm:bulletEnabled val="1"/>
        </dgm:presLayoutVars>
      </dgm:prSet>
      <dgm:spPr/>
    </dgm:pt>
  </dgm:ptLst>
  <dgm:cxnLst>
    <dgm:cxn modelId="{8A916706-AC3F-44C7-B86E-3A83540F7C9F}" srcId="{C43FF19D-DD1A-4D5B-9373-DE6D2C059A27}" destId="{3630148D-CD46-42CC-92FF-BDA69889F973}" srcOrd="2" destOrd="0" parTransId="{B953926A-6AC8-4D99-8D6C-550F63814742}" sibTransId="{F6869900-20FB-4E67-8FB4-188A2262C264}"/>
    <dgm:cxn modelId="{77DD045B-85FD-4365-880C-9FFE97A0DAA0}" type="presOf" srcId="{3630148D-CD46-42CC-92FF-BDA69889F973}" destId="{FB27D30C-B0CD-4931-B199-30A5D3640683}" srcOrd="1" destOrd="0" presId="urn:microsoft.com/office/officeart/2005/8/layout/list1"/>
    <dgm:cxn modelId="{205C115D-3C10-46DE-B9B8-D99395FC7A2D}" type="presOf" srcId="{C43FF19D-DD1A-4D5B-9373-DE6D2C059A27}" destId="{3C9AF637-7DEE-4DED-8B62-9F830BE45E00}" srcOrd="0" destOrd="0" presId="urn:microsoft.com/office/officeart/2005/8/layout/list1"/>
    <dgm:cxn modelId="{BFC70760-C961-46A0-9B6F-9D07EB471CC7}" type="presOf" srcId="{3630148D-CD46-42CC-92FF-BDA69889F973}" destId="{82B9BDCC-9222-4A54-8585-963ED82C7489}" srcOrd="0" destOrd="0" presId="urn:microsoft.com/office/officeart/2005/8/layout/list1"/>
    <dgm:cxn modelId="{C34C8778-3BC9-432C-8AC3-136D9DB342D9}" srcId="{C43FF19D-DD1A-4D5B-9373-DE6D2C059A27}" destId="{45A1E2DF-8E12-4038-BFF9-1B429FE02C08}" srcOrd="0" destOrd="0" parTransId="{9D7A4824-776D-4E09-A95E-0E908E1DDF14}" sibTransId="{F0691BB4-6122-44A5-9FA4-7D8EBFD0B5B4}"/>
    <dgm:cxn modelId="{CE11B47F-5311-4B4E-B1DF-20D93F960F04}" srcId="{C43FF19D-DD1A-4D5B-9373-DE6D2C059A27}" destId="{AF76FEA0-8321-4C85-9DA4-710BCE689273}" srcOrd="1" destOrd="0" parTransId="{241A6B74-1AD8-4C3B-808F-EEF92B38D5FA}" sibTransId="{4C9FD9E2-5599-479F-91BA-C8B891D5858C}"/>
    <dgm:cxn modelId="{F2E577C8-F7DD-466B-8B38-25D1D8960B5F}" type="presOf" srcId="{AF76FEA0-8321-4C85-9DA4-710BCE689273}" destId="{378A04E6-DD94-465F-9510-AE059902367C}" srcOrd="1" destOrd="0" presId="urn:microsoft.com/office/officeart/2005/8/layout/list1"/>
    <dgm:cxn modelId="{52136ECF-7CD4-4B25-BB62-21C6FF8417A7}" type="presOf" srcId="{45A1E2DF-8E12-4038-BFF9-1B429FE02C08}" destId="{ECDC769B-8DA4-4BA7-A6CD-BBFA09E7EFE4}" srcOrd="1" destOrd="0" presId="urn:microsoft.com/office/officeart/2005/8/layout/list1"/>
    <dgm:cxn modelId="{29F780D9-FBC0-4F4F-A1D4-11B8E46DC096}" type="presOf" srcId="{45A1E2DF-8E12-4038-BFF9-1B429FE02C08}" destId="{43F5C74A-89E7-49EE-8D70-39E5F04D37C0}" srcOrd="0" destOrd="0" presId="urn:microsoft.com/office/officeart/2005/8/layout/list1"/>
    <dgm:cxn modelId="{7D1DABFA-4528-4783-B847-6B15FA93D9AA}" type="presOf" srcId="{AF76FEA0-8321-4C85-9DA4-710BCE689273}" destId="{01E00490-C4BB-48EF-9789-902289D87049}" srcOrd="0" destOrd="0" presId="urn:microsoft.com/office/officeart/2005/8/layout/list1"/>
    <dgm:cxn modelId="{4D02686A-DE49-4DCB-818E-7E4672E27D97}" type="presParOf" srcId="{3C9AF637-7DEE-4DED-8B62-9F830BE45E00}" destId="{B2AACA71-E72A-4AC4-B50F-AAB21C5F9DC8}" srcOrd="0" destOrd="0" presId="urn:microsoft.com/office/officeart/2005/8/layout/list1"/>
    <dgm:cxn modelId="{F499DF2E-1C52-4870-A386-2C7F130E99E9}" type="presParOf" srcId="{B2AACA71-E72A-4AC4-B50F-AAB21C5F9DC8}" destId="{43F5C74A-89E7-49EE-8D70-39E5F04D37C0}" srcOrd="0" destOrd="0" presId="urn:microsoft.com/office/officeart/2005/8/layout/list1"/>
    <dgm:cxn modelId="{47419EB0-2D5E-4D67-A440-3F7829CF48C9}" type="presParOf" srcId="{B2AACA71-E72A-4AC4-B50F-AAB21C5F9DC8}" destId="{ECDC769B-8DA4-4BA7-A6CD-BBFA09E7EFE4}" srcOrd="1" destOrd="0" presId="urn:microsoft.com/office/officeart/2005/8/layout/list1"/>
    <dgm:cxn modelId="{0CD9E660-85AE-45E9-A136-B989DC677FF6}" type="presParOf" srcId="{3C9AF637-7DEE-4DED-8B62-9F830BE45E00}" destId="{E6B4B2F0-4949-4630-934B-D3C54B6B95D8}" srcOrd="1" destOrd="0" presId="urn:microsoft.com/office/officeart/2005/8/layout/list1"/>
    <dgm:cxn modelId="{E7F0FD3B-F41F-4964-ABA3-1D0224D54413}" type="presParOf" srcId="{3C9AF637-7DEE-4DED-8B62-9F830BE45E00}" destId="{2DBA6130-A661-4245-BECD-2D658015D7A6}" srcOrd="2" destOrd="0" presId="urn:microsoft.com/office/officeart/2005/8/layout/list1"/>
    <dgm:cxn modelId="{485C9467-5B07-4674-87DE-5B6E7C07BFCC}" type="presParOf" srcId="{3C9AF637-7DEE-4DED-8B62-9F830BE45E00}" destId="{4B035D5F-35C7-499C-940F-4B8D1C854572}" srcOrd="3" destOrd="0" presId="urn:microsoft.com/office/officeart/2005/8/layout/list1"/>
    <dgm:cxn modelId="{CDBB4466-04DE-40A1-9E86-B43ECAFF5DBC}" type="presParOf" srcId="{3C9AF637-7DEE-4DED-8B62-9F830BE45E00}" destId="{4579BFB6-04B4-4F10-998C-0D25B1612B55}" srcOrd="4" destOrd="0" presId="urn:microsoft.com/office/officeart/2005/8/layout/list1"/>
    <dgm:cxn modelId="{1D4491AB-4BE4-40D8-8A7E-4EAF37C2502E}" type="presParOf" srcId="{4579BFB6-04B4-4F10-998C-0D25B1612B55}" destId="{01E00490-C4BB-48EF-9789-902289D87049}" srcOrd="0" destOrd="0" presId="urn:microsoft.com/office/officeart/2005/8/layout/list1"/>
    <dgm:cxn modelId="{FCE76FD5-9BFE-41C3-9CCF-3474DFD78135}" type="presParOf" srcId="{4579BFB6-04B4-4F10-998C-0D25B1612B55}" destId="{378A04E6-DD94-465F-9510-AE059902367C}" srcOrd="1" destOrd="0" presId="urn:microsoft.com/office/officeart/2005/8/layout/list1"/>
    <dgm:cxn modelId="{0838B192-4171-410F-A3DC-A1B5D1436248}" type="presParOf" srcId="{3C9AF637-7DEE-4DED-8B62-9F830BE45E00}" destId="{79FF9B71-FCC5-4CAB-80BE-9DD22C5BC14E}" srcOrd="5" destOrd="0" presId="urn:microsoft.com/office/officeart/2005/8/layout/list1"/>
    <dgm:cxn modelId="{ECB3CEEB-6ABA-4340-8BC6-0F33DA620B3A}" type="presParOf" srcId="{3C9AF637-7DEE-4DED-8B62-9F830BE45E00}" destId="{B16F3E80-1982-4094-A826-F3B551A0AE11}" srcOrd="6" destOrd="0" presId="urn:microsoft.com/office/officeart/2005/8/layout/list1"/>
    <dgm:cxn modelId="{EE15B792-3DB9-4FF2-A675-BE0F9A5870F2}" type="presParOf" srcId="{3C9AF637-7DEE-4DED-8B62-9F830BE45E00}" destId="{9E8178A3-2820-4278-B2E3-D57858C536CF}" srcOrd="7" destOrd="0" presId="urn:microsoft.com/office/officeart/2005/8/layout/list1"/>
    <dgm:cxn modelId="{C434F013-11F2-461A-98AF-DD6CD3A9B956}" type="presParOf" srcId="{3C9AF637-7DEE-4DED-8B62-9F830BE45E00}" destId="{3976FBAE-CFF1-45E4-A621-BA6AB6DFEDBF}" srcOrd="8" destOrd="0" presId="urn:microsoft.com/office/officeart/2005/8/layout/list1"/>
    <dgm:cxn modelId="{96B3B950-9693-4FF1-908A-621132C71C51}" type="presParOf" srcId="{3976FBAE-CFF1-45E4-A621-BA6AB6DFEDBF}" destId="{82B9BDCC-9222-4A54-8585-963ED82C7489}" srcOrd="0" destOrd="0" presId="urn:microsoft.com/office/officeart/2005/8/layout/list1"/>
    <dgm:cxn modelId="{B2CA40EE-E179-4137-831F-8F495F6C36C6}" type="presParOf" srcId="{3976FBAE-CFF1-45E4-A621-BA6AB6DFEDBF}" destId="{FB27D30C-B0CD-4931-B199-30A5D3640683}" srcOrd="1" destOrd="0" presId="urn:microsoft.com/office/officeart/2005/8/layout/list1"/>
    <dgm:cxn modelId="{2ADE155D-A4E2-4ABD-AE63-AE0F0DF8BBF2}" type="presParOf" srcId="{3C9AF637-7DEE-4DED-8B62-9F830BE45E00}" destId="{88C390D9-57DF-4B59-B0B5-C31300B29B81}" srcOrd="9" destOrd="0" presId="urn:microsoft.com/office/officeart/2005/8/layout/list1"/>
    <dgm:cxn modelId="{A327F4FE-220A-4C83-8C89-20C57A62A4D2}" type="presParOf" srcId="{3C9AF637-7DEE-4DED-8B62-9F830BE45E00}" destId="{4E83007F-DBD2-49EA-B2E5-766024BC17F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43FF19D-DD1A-4D5B-9373-DE6D2C059A27}"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CO"/>
        </a:p>
      </dgm:t>
    </dgm:pt>
    <dgm:pt modelId="{45A1E2DF-8E12-4038-BFF9-1B429FE02C08}">
      <dgm:prSet phldrT="[Texto]" custT="1"/>
      <dgm:spPr/>
      <dgm:t>
        <a:bodyPr/>
        <a:lstStyle/>
        <a:p>
          <a:pPr algn="just"/>
          <a:r>
            <a:rPr lang="es-CO" sz="2400" dirty="0"/>
            <a:t>A pesar que el porcentaje de no necesidad de tratamiento es muy bajo en este estudio, no se debe obviar su importancia ya que estos pacientes deben mantenerse en etapa de control y prevención para evitar que se desarrolle alguna maloclusión durante su crecimiento y desarrollo</a:t>
          </a:r>
        </a:p>
      </dgm:t>
    </dgm:pt>
    <dgm:pt modelId="{9D7A4824-776D-4E09-A95E-0E908E1DDF14}" type="parTrans" cxnId="{C34C8778-3BC9-432C-8AC3-136D9DB342D9}">
      <dgm:prSet/>
      <dgm:spPr/>
      <dgm:t>
        <a:bodyPr/>
        <a:lstStyle/>
        <a:p>
          <a:endParaRPr lang="es-CO" sz="2400"/>
        </a:p>
      </dgm:t>
    </dgm:pt>
    <dgm:pt modelId="{F0691BB4-6122-44A5-9FA4-7D8EBFD0B5B4}" type="sibTrans" cxnId="{C34C8778-3BC9-432C-8AC3-136D9DB342D9}">
      <dgm:prSet/>
      <dgm:spPr/>
      <dgm:t>
        <a:bodyPr/>
        <a:lstStyle/>
        <a:p>
          <a:endParaRPr lang="es-CO" sz="2400"/>
        </a:p>
      </dgm:t>
    </dgm:pt>
    <dgm:pt modelId="{3C9AF637-7DEE-4DED-8B62-9F830BE45E00}" type="pres">
      <dgm:prSet presAssocID="{C43FF19D-DD1A-4D5B-9373-DE6D2C059A27}" presName="linear" presStyleCnt="0">
        <dgm:presLayoutVars>
          <dgm:dir/>
          <dgm:animLvl val="lvl"/>
          <dgm:resizeHandles val="exact"/>
        </dgm:presLayoutVars>
      </dgm:prSet>
      <dgm:spPr/>
    </dgm:pt>
    <dgm:pt modelId="{B2AACA71-E72A-4AC4-B50F-AAB21C5F9DC8}" type="pres">
      <dgm:prSet presAssocID="{45A1E2DF-8E12-4038-BFF9-1B429FE02C08}" presName="parentLin" presStyleCnt="0"/>
      <dgm:spPr/>
    </dgm:pt>
    <dgm:pt modelId="{43F5C74A-89E7-49EE-8D70-39E5F04D37C0}" type="pres">
      <dgm:prSet presAssocID="{45A1E2DF-8E12-4038-BFF9-1B429FE02C08}" presName="parentLeftMargin" presStyleLbl="node1" presStyleIdx="0" presStyleCnt="1"/>
      <dgm:spPr/>
    </dgm:pt>
    <dgm:pt modelId="{ECDC769B-8DA4-4BA7-A6CD-BBFA09E7EFE4}" type="pres">
      <dgm:prSet presAssocID="{45A1E2DF-8E12-4038-BFF9-1B429FE02C08}" presName="parentText" presStyleLbl="node1" presStyleIdx="0" presStyleCnt="1" custScaleX="129927" custScaleY="571143" custLinFactY="-271574" custLinFactNeighborX="-19343" custLinFactNeighborY="-300000">
        <dgm:presLayoutVars>
          <dgm:chMax val="0"/>
          <dgm:bulletEnabled val="1"/>
        </dgm:presLayoutVars>
      </dgm:prSet>
      <dgm:spPr/>
    </dgm:pt>
    <dgm:pt modelId="{E6B4B2F0-4949-4630-934B-D3C54B6B95D8}" type="pres">
      <dgm:prSet presAssocID="{45A1E2DF-8E12-4038-BFF9-1B429FE02C08}" presName="negativeSpace" presStyleCnt="0"/>
      <dgm:spPr/>
    </dgm:pt>
    <dgm:pt modelId="{2DBA6130-A661-4245-BECD-2D658015D7A6}" type="pres">
      <dgm:prSet presAssocID="{45A1E2DF-8E12-4038-BFF9-1B429FE02C08}" presName="childText" presStyleLbl="conFgAcc1" presStyleIdx="0" presStyleCnt="1">
        <dgm:presLayoutVars>
          <dgm:bulletEnabled val="1"/>
        </dgm:presLayoutVars>
      </dgm:prSet>
      <dgm:spPr/>
    </dgm:pt>
  </dgm:ptLst>
  <dgm:cxnLst>
    <dgm:cxn modelId="{7CA9CB02-A345-44F8-A876-B2BA0B2DEE5D}" type="presOf" srcId="{45A1E2DF-8E12-4038-BFF9-1B429FE02C08}" destId="{ECDC769B-8DA4-4BA7-A6CD-BBFA09E7EFE4}" srcOrd="1" destOrd="0" presId="urn:microsoft.com/office/officeart/2005/8/layout/list1"/>
    <dgm:cxn modelId="{CE281C1E-823A-4752-B1B5-74DB27054443}" type="presOf" srcId="{45A1E2DF-8E12-4038-BFF9-1B429FE02C08}" destId="{43F5C74A-89E7-49EE-8D70-39E5F04D37C0}" srcOrd="0" destOrd="0" presId="urn:microsoft.com/office/officeart/2005/8/layout/list1"/>
    <dgm:cxn modelId="{D6540323-2E3A-47CB-8976-4E0D18122799}" type="presOf" srcId="{C43FF19D-DD1A-4D5B-9373-DE6D2C059A27}" destId="{3C9AF637-7DEE-4DED-8B62-9F830BE45E00}" srcOrd="0" destOrd="0" presId="urn:microsoft.com/office/officeart/2005/8/layout/list1"/>
    <dgm:cxn modelId="{C34C8778-3BC9-432C-8AC3-136D9DB342D9}" srcId="{C43FF19D-DD1A-4D5B-9373-DE6D2C059A27}" destId="{45A1E2DF-8E12-4038-BFF9-1B429FE02C08}" srcOrd="0" destOrd="0" parTransId="{9D7A4824-776D-4E09-A95E-0E908E1DDF14}" sibTransId="{F0691BB4-6122-44A5-9FA4-7D8EBFD0B5B4}"/>
    <dgm:cxn modelId="{30EF74D2-94CB-44F7-94F8-FF9F9A82B02E}" type="presParOf" srcId="{3C9AF637-7DEE-4DED-8B62-9F830BE45E00}" destId="{B2AACA71-E72A-4AC4-B50F-AAB21C5F9DC8}" srcOrd="0" destOrd="0" presId="urn:microsoft.com/office/officeart/2005/8/layout/list1"/>
    <dgm:cxn modelId="{E75381C7-19B3-4CE0-96EA-A4F772463560}" type="presParOf" srcId="{B2AACA71-E72A-4AC4-B50F-AAB21C5F9DC8}" destId="{43F5C74A-89E7-49EE-8D70-39E5F04D37C0}" srcOrd="0" destOrd="0" presId="urn:microsoft.com/office/officeart/2005/8/layout/list1"/>
    <dgm:cxn modelId="{B770D026-634A-4C0A-AF0F-5D83646390EE}" type="presParOf" srcId="{B2AACA71-E72A-4AC4-B50F-AAB21C5F9DC8}" destId="{ECDC769B-8DA4-4BA7-A6CD-BBFA09E7EFE4}" srcOrd="1" destOrd="0" presId="urn:microsoft.com/office/officeart/2005/8/layout/list1"/>
    <dgm:cxn modelId="{B60CE109-1C3D-459D-84FA-B1FDE73BA8C3}" type="presParOf" srcId="{3C9AF637-7DEE-4DED-8B62-9F830BE45E00}" destId="{E6B4B2F0-4949-4630-934B-D3C54B6B95D8}" srcOrd="1" destOrd="0" presId="urn:microsoft.com/office/officeart/2005/8/layout/list1"/>
    <dgm:cxn modelId="{1F780ED5-000B-45EC-93CE-932330EFA284}" type="presParOf" srcId="{3C9AF637-7DEE-4DED-8B62-9F830BE45E00}" destId="{2DBA6130-A661-4245-BECD-2D658015D7A6}"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3FF19D-DD1A-4D5B-9373-DE6D2C059A27}"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CO"/>
        </a:p>
      </dgm:t>
    </dgm:pt>
    <dgm:pt modelId="{45A1E2DF-8E12-4038-BFF9-1B429FE02C08}">
      <dgm:prSet phldrT="[Texto]" custT="1"/>
      <dgm:spPr/>
      <dgm:t>
        <a:bodyPr/>
        <a:lstStyle/>
        <a:p>
          <a:pPr algn="just"/>
          <a:r>
            <a:rPr lang="es-CO" sz="2400" dirty="0"/>
            <a:t>Complementar con un estudio en la misma población enfocándose en las opciones de tratamiento ortopédico y las posibles etiologías de las maloclusiones. </a:t>
          </a:r>
        </a:p>
      </dgm:t>
    </dgm:pt>
    <dgm:pt modelId="{9D7A4824-776D-4E09-A95E-0E908E1DDF14}" type="parTrans" cxnId="{C34C8778-3BC9-432C-8AC3-136D9DB342D9}">
      <dgm:prSet/>
      <dgm:spPr/>
      <dgm:t>
        <a:bodyPr/>
        <a:lstStyle/>
        <a:p>
          <a:endParaRPr lang="es-CO" sz="2400"/>
        </a:p>
      </dgm:t>
    </dgm:pt>
    <dgm:pt modelId="{F0691BB4-6122-44A5-9FA4-7D8EBFD0B5B4}" type="sibTrans" cxnId="{C34C8778-3BC9-432C-8AC3-136D9DB342D9}">
      <dgm:prSet/>
      <dgm:spPr/>
      <dgm:t>
        <a:bodyPr/>
        <a:lstStyle/>
        <a:p>
          <a:endParaRPr lang="es-CO" sz="2400"/>
        </a:p>
      </dgm:t>
    </dgm:pt>
    <dgm:pt modelId="{AF76FEA0-8321-4C85-9DA4-710BCE689273}">
      <dgm:prSet phldrT="[Texto]" custT="1"/>
      <dgm:spPr/>
      <dgm:t>
        <a:bodyPr/>
        <a:lstStyle/>
        <a:p>
          <a:pPr algn="just"/>
          <a:r>
            <a:rPr lang="es-CO" sz="2400" dirty="0"/>
            <a:t>Realizar investigación adicional incluyendo el sector privado y otras ciudades del país. </a:t>
          </a:r>
        </a:p>
      </dgm:t>
    </dgm:pt>
    <dgm:pt modelId="{241A6B74-1AD8-4C3B-808F-EEF92B38D5FA}" type="parTrans" cxnId="{CE11B47F-5311-4B4E-B1DF-20D93F960F04}">
      <dgm:prSet/>
      <dgm:spPr/>
      <dgm:t>
        <a:bodyPr/>
        <a:lstStyle/>
        <a:p>
          <a:endParaRPr lang="es-CO" sz="2400"/>
        </a:p>
      </dgm:t>
    </dgm:pt>
    <dgm:pt modelId="{4C9FD9E2-5599-479F-91BA-C8B891D5858C}" type="sibTrans" cxnId="{CE11B47F-5311-4B4E-B1DF-20D93F960F04}">
      <dgm:prSet/>
      <dgm:spPr/>
      <dgm:t>
        <a:bodyPr/>
        <a:lstStyle/>
        <a:p>
          <a:endParaRPr lang="es-CO" sz="2400"/>
        </a:p>
      </dgm:t>
    </dgm:pt>
    <dgm:pt modelId="{A41E6C50-9A26-46FE-868B-4838CA5C2BA2}">
      <dgm:prSet phldrT="[Texto]" custT="1"/>
      <dgm:spPr/>
      <dgm:t>
        <a:bodyPr/>
        <a:lstStyle/>
        <a:p>
          <a:pPr algn="just"/>
          <a:r>
            <a:rPr lang="es-CO" sz="2400"/>
            <a:t>Se sugiere para estudios futuros, usar un calibrador digital con puntas finas.</a:t>
          </a:r>
          <a:endParaRPr lang="es-CO" sz="2400" dirty="0"/>
        </a:p>
      </dgm:t>
    </dgm:pt>
    <dgm:pt modelId="{39D1A43B-D622-419B-A356-33009004D984}" type="parTrans" cxnId="{FE9BA07F-8003-4F06-9B56-3EDB5DDCCA94}">
      <dgm:prSet/>
      <dgm:spPr/>
      <dgm:t>
        <a:bodyPr/>
        <a:lstStyle/>
        <a:p>
          <a:endParaRPr lang="es-CO"/>
        </a:p>
      </dgm:t>
    </dgm:pt>
    <dgm:pt modelId="{9F9889BB-2295-43F0-97DC-ED357E5BD836}" type="sibTrans" cxnId="{FE9BA07F-8003-4F06-9B56-3EDB5DDCCA94}">
      <dgm:prSet/>
      <dgm:spPr/>
      <dgm:t>
        <a:bodyPr/>
        <a:lstStyle/>
        <a:p>
          <a:endParaRPr lang="es-CO"/>
        </a:p>
      </dgm:t>
    </dgm:pt>
    <dgm:pt modelId="{3C9AF637-7DEE-4DED-8B62-9F830BE45E00}" type="pres">
      <dgm:prSet presAssocID="{C43FF19D-DD1A-4D5B-9373-DE6D2C059A27}" presName="linear" presStyleCnt="0">
        <dgm:presLayoutVars>
          <dgm:dir/>
          <dgm:animLvl val="lvl"/>
          <dgm:resizeHandles val="exact"/>
        </dgm:presLayoutVars>
      </dgm:prSet>
      <dgm:spPr/>
    </dgm:pt>
    <dgm:pt modelId="{B2AACA71-E72A-4AC4-B50F-AAB21C5F9DC8}" type="pres">
      <dgm:prSet presAssocID="{45A1E2DF-8E12-4038-BFF9-1B429FE02C08}" presName="parentLin" presStyleCnt="0"/>
      <dgm:spPr/>
    </dgm:pt>
    <dgm:pt modelId="{43F5C74A-89E7-49EE-8D70-39E5F04D37C0}" type="pres">
      <dgm:prSet presAssocID="{45A1E2DF-8E12-4038-BFF9-1B429FE02C08}" presName="parentLeftMargin" presStyleLbl="node1" presStyleIdx="0" presStyleCnt="3"/>
      <dgm:spPr/>
    </dgm:pt>
    <dgm:pt modelId="{ECDC769B-8DA4-4BA7-A6CD-BBFA09E7EFE4}" type="pres">
      <dgm:prSet presAssocID="{45A1E2DF-8E12-4038-BFF9-1B429FE02C08}" presName="parentText" presStyleLbl="node1" presStyleIdx="0" presStyleCnt="3" custScaleX="129927" custScaleY="235454" custLinFactY="-271574" custLinFactNeighborX="-19343" custLinFactNeighborY="-300000">
        <dgm:presLayoutVars>
          <dgm:chMax val="0"/>
          <dgm:bulletEnabled val="1"/>
        </dgm:presLayoutVars>
      </dgm:prSet>
      <dgm:spPr/>
    </dgm:pt>
    <dgm:pt modelId="{E6B4B2F0-4949-4630-934B-D3C54B6B95D8}" type="pres">
      <dgm:prSet presAssocID="{45A1E2DF-8E12-4038-BFF9-1B429FE02C08}" presName="negativeSpace" presStyleCnt="0"/>
      <dgm:spPr/>
    </dgm:pt>
    <dgm:pt modelId="{2DBA6130-A661-4245-BECD-2D658015D7A6}" type="pres">
      <dgm:prSet presAssocID="{45A1E2DF-8E12-4038-BFF9-1B429FE02C08}" presName="childText" presStyleLbl="conFgAcc1" presStyleIdx="0" presStyleCnt="3">
        <dgm:presLayoutVars>
          <dgm:bulletEnabled val="1"/>
        </dgm:presLayoutVars>
      </dgm:prSet>
      <dgm:spPr/>
    </dgm:pt>
    <dgm:pt modelId="{4B035D5F-35C7-499C-940F-4B8D1C854572}" type="pres">
      <dgm:prSet presAssocID="{F0691BB4-6122-44A5-9FA4-7D8EBFD0B5B4}" presName="spaceBetweenRectangles" presStyleCnt="0"/>
      <dgm:spPr/>
    </dgm:pt>
    <dgm:pt modelId="{4579BFB6-04B4-4F10-998C-0D25B1612B55}" type="pres">
      <dgm:prSet presAssocID="{AF76FEA0-8321-4C85-9DA4-710BCE689273}" presName="parentLin" presStyleCnt="0"/>
      <dgm:spPr/>
    </dgm:pt>
    <dgm:pt modelId="{01E00490-C4BB-48EF-9789-902289D87049}" type="pres">
      <dgm:prSet presAssocID="{AF76FEA0-8321-4C85-9DA4-710BCE689273}" presName="parentLeftMargin" presStyleLbl="node1" presStyleIdx="0" presStyleCnt="3"/>
      <dgm:spPr/>
    </dgm:pt>
    <dgm:pt modelId="{378A04E6-DD94-465F-9510-AE059902367C}" type="pres">
      <dgm:prSet presAssocID="{AF76FEA0-8321-4C85-9DA4-710BCE689273}" presName="parentText" presStyleLbl="node1" presStyleIdx="1" presStyleCnt="3" custScaleX="124500" custScaleY="223787" custLinFactNeighborY="17197">
        <dgm:presLayoutVars>
          <dgm:chMax val="0"/>
          <dgm:bulletEnabled val="1"/>
        </dgm:presLayoutVars>
      </dgm:prSet>
      <dgm:spPr/>
    </dgm:pt>
    <dgm:pt modelId="{79FF9B71-FCC5-4CAB-80BE-9DD22C5BC14E}" type="pres">
      <dgm:prSet presAssocID="{AF76FEA0-8321-4C85-9DA4-710BCE689273}" presName="negativeSpace" presStyleCnt="0"/>
      <dgm:spPr/>
    </dgm:pt>
    <dgm:pt modelId="{B16F3E80-1982-4094-A826-F3B551A0AE11}" type="pres">
      <dgm:prSet presAssocID="{AF76FEA0-8321-4C85-9DA4-710BCE689273}" presName="childText" presStyleLbl="conFgAcc1" presStyleIdx="1" presStyleCnt="3">
        <dgm:presLayoutVars>
          <dgm:bulletEnabled val="1"/>
        </dgm:presLayoutVars>
      </dgm:prSet>
      <dgm:spPr/>
    </dgm:pt>
    <dgm:pt modelId="{61766157-C9C6-44DF-AB14-93F630F169AB}" type="pres">
      <dgm:prSet presAssocID="{4C9FD9E2-5599-479F-91BA-C8B891D5858C}" presName="spaceBetweenRectangles" presStyleCnt="0"/>
      <dgm:spPr/>
    </dgm:pt>
    <dgm:pt modelId="{750D6F41-42A6-43C7-8696-D163A42CD997}" type="pres">
      <dgm:prSet presAssocID="{A41E6C50-9A26-46FE-868B-4838CA5C2BA2}" presName="parentLin" presStyleCnt="0"/>
      <dgm:spPr/>
    </dgm:pt>
    <dgm:pt modelId="{81FB5022-36BD-4889-9714-0E147F2223D3}" type="pres">
      <dgm:prSet presAssocID="{A41E6C50-9A26-46FE-868B-4838CA5C2BA2}" presName="parentLeftMargin" presStyleLbl="node1" presStyleIdx="1" presStyleCnt="3"/>
      <dgm:spPr/>
    </dgm:pt>
    <dgm:pt modelId="{BAA82955-E84E-459A-B2A0-226AA933CA2A}" type="pres">
      <dgm:prSet presAssocID="{A41E6C50-9A26-46FE-868B-4838CA5C2BA2}" presName="parentText" presStyleLbl="node1" presStyleIdx="2" presStyleCnt="3">
        <dgm:presLayoutVars>
          <dgm:chMax val="0"/>
          <dgm:bulletEnabled val="1"/>
        </dgm:presLayoutVars>
      </dgm:prSet>
      <dgm:spPr/>
    </dgm:pt>
    <dgm:pt modelId="{1AC19353-A862-4C03-82ED-CD1A0BD2B7DD}" type="pres">
      <dgm:prSet presAssocID="{A41E6C50-9A26-46FE-868B-4838CA5C2BA2}" presName="negativeSpace" presStyleCnt="0"/>
      <dgm:spPr/>
    </dgm:pt>
    <dgm:pt modelId="{1F9301D5-BB00-4252-90E9-A3C8A55CACA8}" type="pres">
      <dgm:prSet presAssocID="{A41E6C50-9A26-46FE-868B-4838CA5C2BA2}" presName="childText" presStyleLbl="conFgAcc1" presStyleIdx="2" presStyleCnt="3">
        <dgm:presLayoutVars>
          <dgm:bulletEnabled val="1"/>
        </dgm:presLayoutVars>
      </dgm:prSet>
      <dgm:spPr/>
    </dgm:pt>
  </dgm:ptLst>
  <dgm:cxnLst>
    <dgm:cxn modelId="{75DF3602-EBF9-4F1A-801D-41C10BF03521}" type="presOf" srcId="{45A1E2DF-8E12-4038-BFF9-1B429FE02C08}" destId="{ECDC769B-8DA4-4BA7-A6CD-BBFA09E7EFE4}" srcOrd="1" destOrd="0" presId="urn:microsoft.com/office/officeart/2005/8/layout/list1"/>
    <dgm:cxn modelId="{370FE103-78F7-42CA-BABC-036A585B9EEF}" type="presOf" srcId="{AF76FEA0-8321-4C85-9DA4-710BCE689273}" destId="{01E00490-C4BB-48EF-9789-902289D87049}" srcOrd="0" destOrd="0" presId="urn:microsoft.com/office/officeart/2005/8/layout/list1"/>
    <dgm:cxn modelId="{7A2FBC22-C7B1-49FB-956D-C1B74286E4F5}" type="presOf" srcId="{AF76FEA0-8321-4C85-9DA4-710BCE689273}" destId="{378A04E6-DD94-465F-9510-AE059902367C}" srcOrd="1" destOrd="0" presId="urn:microsoft.com/office/officeart/2005/8/layout/list1"/>
    <dgm:cxn modelId="{FFF7B162-FDF0-472A-9015-C35521968B5E}" type="presOf" srcId="{45A1E2DF-8E12-4038-BFF9-1B429FE02C08}" destId="{43F5C74A-89E7-49EE-8D70-39E5F04D37C0}" srcOrd="0" destOrd="0" presId="urn:microsoft.com/office/officeart/2005/8/layout/list1"/>
    <dgm:cxn modelId="{C34C8778-3BC9-432C-8AC3-136D9DB342D9}" srcId="{C43FF19D-DD1A-4D5B-9373-DE6D2C059A27}" destId="{45A1E2DF-8E12-4038-BFF9-1B429FE02C08}" srcOrd="0" destOrd="0" parTransId="{9D7A4824-776D-4E09-A95E-0E908E1DDF14}" sibTransId="{F0691BB4-6122-44A5-9FA4-7D8EBFD0B5B4}"/>
    <dgm:cxn modelId="{FE9BA07F-8003-4F06-9B56-3EDB5DDCCA94}" srcId="{C43FF19D-DD1A-4D5B-9373-DE6D2C059A27}" destId="{A41E6C50-9A26-46FE-868B-4838CA5C2BA2}" srcOrd="2" destOrd="0" parTransId="{39D1A43B-D622-419B-A356-33009004D984}" sibTransId="{9F9889BB-2295-43F0-97DC-ED357E5BD836}"/>
    <dgm:cxn modelId="{CE11B47F-5311-4B4E-B1DF-20D93F960F04}" srcId="{C43FF19D-DD1A-4D5B-9373-DE6D2C059A27}" destId="{AF76FEA0-8321-4C85-9DA4-710BCE689273}" srcOrd="1" destOrd="0" parTransId="{241A6B74-1AD8-4C3B-808F-EEF92B38D5FA}" sibTransId="{4C9FD9E2-5599-479F-91BA-C8B891D5858C}"/>
    <dgm:cxn modelId="{8EEA338A-01DC-411B-B578-FDFCAFB14839}" type="presOf" srcId="{A41E6C50-9A26-46FE-868B-4838CA5C2BA2}" destId="{BAA82955-E84E-459A-B2A0-226AA933CA2A}" srcOrd="1" destOrd="0" presId="urn:microsoft.com/office/officeart/2005/8/layout/list1"/>
    <dgm:cxn modelId="{14850DC4-D9F6-4397-99D6-5A36DE519D9D}" type="presOf" srcId="{C43FF19D-DD1A-4D5B-9373-DE6D2C059A27}" destId="{3C9AF637-7DEE-4DED-8B62-9F830BE45E00}" srcOrd="0" destOrd="0" presId="urn:microsoft.com/office/officeart/2005/8/layout/list1"/>
    <dgm:cxn modelId="{99217BE7-1636-4702-AA72-7D7FBBB89E87}" type="presOf" srcId="{A41E6C50-9A26-46FE-868B-4838CA5C2BA2}" destId="{81FB5022-36BD-4889-9714-0E147F2223D3}" srcOrd="0" destOrd="0" presId="urn:microsoft.com/office/officeart/2005/8/layout/list1"/>
    <dgm:cxn modelId="{025621B8-B026-4EAF-BD39-E77A29C23DE5}" type="presParOf" srcId="{3C9AF637-7DEE-4DED-8B62-9F830BE45E00}" destId="{B2AACA71-E72A-4AC4-B50F-AAB21C5F9DC8}" srcOrd="0" destOrd="0" presId="urn:microsoft.com/office/officeart/2005/8/layout/list1"/>
    <dgm:cxn modelId="{D4E40627-6677-418F-8531-C4A4EE8C8EDC}" type="presParOf" srcId="{B2AACA71-E72A-4AC4-B50F-AAB21C5F9DC8}" destId="{43F5C74A-89E7-49EE-8D70-39E5F04D37C0}" srcOrd="0" destOrd="0" presId="urn:microsoft.com/office/officeart/2005/8/layout/list1"/>
    <dgm:cxn modelId="{99895185-3C8D-4231-96B6-ED699E3A4303}" type="presParOf" srcId="{B2AACA71-E72A-4AC4-B50F-AAB21C5F9DC8}" destId="{ECDC769B-8DA4-4BA7-A6CD-BBFA09E7EFE4}" srcOrd="1" destOrd="0" presId="urn:microsoft.com/office/officeart/2005/8/layout/list1"/>
    <dgm:cxn modelId="{4C77882D-7A73-4453-AC0B-93B7EFB85491}" type="presParOf" srcId="{3C9AF637-7DEE-4DED-8B62-9F830BE45E00}" destId="{E6B4B2F0-4949-4630-934B-D3C54B6B95D8}" srcOrd="1" destOrd="0" presId="urn:microsoft.com/office/officeart/2005/8/layout/list1"/>
    <dgm:cxn modelId="{B3D66180-9739-46EA-8D36-490B1D7D377F}" type="presParOf" srcId="{3C9AF637-7DEE-4DED-8B62-9F830BE45E00}" destId="{2DBA6130-A661-4245-BECD-2D658015D7A6}" srcOrd="2" destOrd="0" presId="urn:microsoft.com/office/officeart/2005/8/layout/list1"/>
    <dgm:cxn modelId="{753E5CCB-544D-42CF-8D80-0432EC655F8F}" type="presParOf" srcId="{3C9AF637-7DEE-4DED-8B62-9F830BE45E00}" destId="{4B035D5F-35C7-499C-940F-4B8D1C854572}" srcOrd="3" destOrd="0" presId="urn:microsoft.com/office/officeart/2005/8/layout/list1"/>
    <dgm:cxn modelId="{0D6FDF18-8AED-4940-96D1-432B3FB790BB}" type="presParOf" srcId="{3C9AF637-7DEE-4DED-8B62-9F830BE45E00}" destId="{4579BFB6-04B4-4F10-998C-0D25B1612B55}" srcOrd="4" destOrd="0" presId="urn:microsoft.com/office/officeart/2005/8/layout/list1"/>
    <dgm:cxn modelId="{6716F7D1-59F4-4DE1-9BBD-B4EAE8331837}" type="presParOf" srcId="{4579BFB6-04B4-4F10-998C-0D25B1612B55}" destId="{01E00490-C4BB-48EF-9789-902289D87049}" srcOrd="0" destOrd="0" presId="urn:microsoft.com/office/officeart/2005/8/layout/list1"/>
    <dgm:cxn modelId="{2B0FEE52-8B1A-462E-81BC-CF2913B901DA}" type="presParOf" srcId="{4579BFB6-04B4-4F10-998C-0D25B1612B55}" destId="{378A04E6-DD94-465F-9510-AE059902367C}" srcOrd="1" destOrd="0" presId="urn:microsoft.com/office/officeart/2005/8/layout/list1"/>
    <dgm:cxn modelId="{7E7087BC-157B-48E9-8BC6-137507EB5A07}" type="presParOf" srcId="{3C9AF637-7DEE-4DED-8B62-9F830BE45E00}" destId="{79FF9B71-FCC5-4CAB-80BE-9DD22C5BC14E}" srcOrd="5" destOrd="0" presId="urn:microsoft.com/office/officeart/2005/8/layout/list1"/>
    <dgm:cxn modelId="{9CD71248-CC04-4306-9BB2-3709E375E23D}" type="presParOf" srcId="{3C9AF637-7DEE-4DED-8B62-9F830BE45E00}" destId="{B16F3E80-1982-4094-A826-F3B551A0AE11}" srcOrd="6" destOrd="0" presId="urn:microsoft.com/office/officeart/2005/8/layout/list1"/>
    <dgm:cxn modelId="{FD69B01A-28C1-491E-A70E-13645F42C12C}" type="presParOf" srcId="{3C9AF637-7DEE-4DED-8B62-9F830BE45E00}" destId="{61766157-C9C6-44DF-AB14-93F630F169AB}" srcOrd="7" destOrd="0" presId="urn:microsoft.com/office/officeart/2005/8/layout/list1"/>
    <dgm:cxn modelId="{46777235-9122-445B-B876-064BCCB954C5}" type="presParOf" srcId="{3C9AF637-7DEE-4DED-8B62-9F830BE45E00}" destId="{750D6F41-42A6-43C7-8696-D163A42CD997}" srcOrd="8" destOrd="0" presId="urn:microsoft.com/office/officeart/2005/8/layout/list1"/>
    <dgm:cxn modelId="{CCF25D64-27D1-4AA2-9EAB-576E49D9F297}" type="presParOf" srcId="{750D6F41-42A6-43C7-8696-D163A42CD997}" destId="{81FB5022-36BD-4889-9714-0E147F2223D3}" srcOrd="0" destOrd="0" presId="urn:microsoft.com/office/officeart/2005/8/layout/list1"/>
    <dgm:cxn modelId="{D166600A-54C0-4168-B1DB-A8AC6A3DC5CB}" type="presParOf" srcId="{750D6F41-42A6-43C7-8696-D163A42CD997}" destId="{BAA82955-E84E-459A-B2A0-226AA933CA2A}" srcOrd="1" destOrd="0" presId="urn:microsoft.com/office/officeart/2005/8/layout/list1"/>
    <dgm:cxn modelId="{269AE8A5-CFF2-440D-B36F-42DEA490D536}" type="presParOf" srcId="{3C9AF637-7DEE-4DED-8B62-9F830BE45E00}" destId="{1AC19353-A862-4C03-82ED-CD1A0BD2B7DD}" srcOrd="9" destOrd="0" presId="urn:microsoft.com/office/officeart/2005/8/layout/list1"/>
    <dgm:cxn modelId="{A9037CD2-DA86-4B3D-AC86-6DDCAAE6D564}" type="presParOf" srcId="{3C9AF637-7DEE-4DED-8B62-9F830BE45E00}" destId="{1F9301D5-BB00-4252-90E9-A3C8A55CACA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9B6033-F02B-4BCF-A1E2-49760FCB42EC}" type="doc">
      <dgm:prSet loTypeId="urn:microsoft.com/office/officeart/2005/8/layout/hierarchy1" loCatId="hierarchy" qsTypeId="urn:microsoft.com/office/officeart/2005/8/quickstyle/simple1" qsCatId="simple" csTypeId="urn:microsoft.com/office/officeart/2005/8/colors/accent6_3" csCatId="accent6" phldr="1"/>
      <dgm:spPr/>
      <dgm:t>
        <a:bodyPr/>
        <a:lstStyle/>
        <a:p>
          <a:endParaRPr lang="es-CO"/>
        </a:p>
      </dgm:t>
    </dgm:pt>
    <dgm:pt modelId="{9846CCBD-3B45-4F8B-9F21-C1B010A06CE4}">
      <dgm:prSet phldrT="[Texto]" custT="1"/>
      <dgm:spPr/>
      <dgm:t>
        <a:bodyPr/>
        <a:lstStyle/>
        <a:p>
          <a:r>
            <a:rPr lang="es-CO" sz="2400" b="1" dirty="0">
              <a:latin typeface="+mn-lt"/>
              <a:cs typeface="Arial" pitchFamily="34" charset="0"/>
            </a:rPr>
            <a:t>IOTN</a:t>
          </a:r>
        </a:p>
        <a:p>
          <a:r>
            <a:rPr lang="es-CO" sz="2400" dirty="0">
              <a:latin typeface="+mn-lt"/>
              <a:cs typeface="Arial" pitchFamily="34" charset="0"/>
            </a:rPr>
            <a:t>1989</a:t>
          </a:r>
        </a:p>
        <a:p>
          <a:r>
            <a:rPr lang="es-CO" sz="2400" dirty="0">
              <a:latin typeface="+mn-lt"/>
              <a:cs typeface="Arial" pitchFamily="34" charset="0"/>
            </a:rPr>
            <a:t>(Brook y Shaw)</a:t>
          </a:r>
        </a:p>
      </dgm:t>
    </dgm:pt>
    <dgm:pt modelId="{D5C840C4-9AD0-4990-B689-7A0F76DD5A2E}" type="parTrans" cxnId="{91262E08-03F6-4B07-9E87-51F691CF1660}">
      <dgm:prSet/>
      <dgm:spPr/>
      <dgm:t>
        <a:bodyPr/>
        <a:lstStyle/>
        <a:p>
          <a:endParaRPr lang="es-CO" sz="2400">
            <a:latin typeface="+mn-lt"/>
          </a:endParaRPr>
        </a:p>
      </dgm:t>
    </dgm:pt>
    <dgm:pt modelId="{CE193178-5238-4F69-8CD5-99D2A23F27F5}" type="sibTrans" cxnId="{91262E08-03F6-4B07-9E87-51F691CF1660}">
      <dgm:prSet/>
      <dgm:spPr/>
      <dgm:t>
        <a:bodyPr/>
        <a:lstStyle/>
        <a:p>
          <a:endParaRPr lang="es-CO" sz="2400">
            <a:latin typeface="+mn-lt"/>
          </a:endParaRPr>
        </a:p>
      </dgm:t>
    </dgm:pt>
    <dgm:pt modelId="{AC978607-EB99-4B7C-8BE5-9D0E0C45962F}">
      <dgm:prSet phldrT="[Texto]" custT="1"/>
      <dgm:spPr/>
      <dgm:t>
        <a:bodyPr/>
        <a:lstStyle/>
        <a:p>
          <a:r>
            <a:rPr lang="es-CO" sz="2400" dirty="0">
              <a:latin typeface="+mn-lt"/>
              <a:cs typeface="Arial" pitchFamily="34" charset="0"/>
            </a:rPr>
            <a:t>DHC</a:t>
          </a:r>
        </a:p>
      </dgm:t>
    </dgm:pt>
    <dgm:pt modelId="{184DC295-BC20-4C17-9A4F-7821874C5286}" type="parTrans" cxnId="{6FE76E27-B762-4E23-ABCA-BE007E2C20AC}">
      <dgm:prSet/>
      <dgm:spPr/>
      <dgm:t>
        <a:bodyPr/>
        <a:lstStyle/>
        <a:p>
          <a:endParaRPr lang="es-CO" sz="2400" dirty="0">
            <a:latin typeface="+mn-lt"/>
          </a:endParaRPr>
        </a:p>
      </dgm:t>
    </dgm:pt>
    <dgm:pt modelId="{C7CF3021-1174-4312-886A-DEF46ABC84F9}" type="sibTrans" cxnId="{6FE76E27-B762-4E23-ABCA-BE007E2C20AC}">
      <dgm:prSet/>
      <dgm:spPr/>
      <dgm:t>
        <a:bodyPr/>
        <a:lstStyle/>
        <a:p>
          <a:endParaRPr lang="es-CO" sz="2400">
            <a:latin typeface="+mn-lt"/>
          </a:endParaRPr>
        </a:p>
      </dgm:t>
    </dgm:pt>
    <dgm:pt modelId="{FCCE2D4F-63EB-49F1-95DC-FEC949190938}">
      <dgm:prSet phldrT="[Texto]" custT="1"/>
      <dgm:spPr/>
      <dgm:t>
        <a:bodyPr/>
        <a:lstStyle/>
        <a:p>
          <a:r>
            <a:rPr lang="es-CO" sz="2400" dirty="0">
              <a:latin typeface="+mn-lt"/>
              <a:cs typeface="Arial" pitchFamily="34" charset="0"/>
            </a:rPr>
            <a:t>AC</a:t>
          </a:r>
        </a:p>
      </dgm:t>
    </dgm:pt>
    <dgm:pt modelId="{26200839-E751-4E55-B4E2-C12D1560850D}" type="parTrans" cxnId="{1DDF7B94-94E2-4E6B-9F87-6B44BCA0A3B5}">
      <dgm:prSet/>
      <dgm:spPr/>
      <dgm:t>
        <a:bodyPr/>
        <a:lstStyle/>
        <a:p>
          <a:endParaRPr lang="es-CO" sz="2400" dirty="0">
            <a:latin typeface="+mn-lt"/>
          </a:endParaRPr>
        </a:p>
      </dgm:t>
    </dgm:pt>
    <dgm:pt modelId="{4E2D02DA-4C9E-41DA-95E0-724A752FB6C2}" type="sibTrans" cxnId="{1DDF7B94-94E2-4E6B-9F87-6B44BCA0A3B5}">
      <dgm:prSet/>
      <dgm:spPr/>
      <dgm:t>
        <a:bodyPr/>
        <a:lstStyle/>
        <a:p>
          <a:endParaRPr lang="es-CO" sz="2400">
            <a:latin typeface="+mn-lt"/>
          </a:endParaRPr>
        </a:p>
      </dgm:t>
    </dgm:pt>
    <dgm:pt modelId="{419A6722-C27E-4C90-8147-67967CD41598}">
      <dgm:prSet custT="1"/>
      <dgm:spPr/>
      <dgm:t>
        <a:bodyPr/>
        <a:lstStyle/>
        <a:p>
          <a:r>
            <a:rPr lang="es-CO" sz="2400" dirty="0">
              <a:latin typeface="+mn-lt"/>
              <a:cs typeface="Arial" pitchFamily="34" charset="0"/>
            </a:rPr>
            <a:t>Evalúa  la salud dental y necesidad de tratamiento.</a:t>
          </a:r>
        </a:p>
      </dgm:t>
    </dgm:pt>
    <dgm:pt modelId="{396A1E64-5FA3-473B-9C3C-C406566E8F3B}" type="parTrans" cxnId="{A32E6C26-E718-452F-9902-F100932269A9}">
      <dgm:prSet/>
      <dgm:spPr/>
      <dgm:t>
        <a:bodyPr/>
        <a:lstStyle/>
        <a:p>
          <a:endParaRPr lang="es-CO" sz="2400" dirty="0">
            <a:latin typeface="+mn-lt"/>
          </a:endParaRPr>
        </a:p>
      </dgm:t>
    </dgm:pt>
    <dgm:pt modelId="{50D8890E-CC46-418A-A20C-F49640B7799A}" type="sibTrans" cxnId="{A32E6C26-E718-452F-9902-F100932269A9}">
      <dgm:prSet/>
      <dgm:spPr/>
      <dgm:t>
        <a:bodyPr/>
        <a:lstStyle/>
        <a:p>
          <a:endParaRPr lang="es-CO" sz="2400">
            <a:latin typeface="+mn-lt"/>
          </a:endParaRPr>
        </a:p>
      </dgm:t>
    </dgm:pt>
    <dgm:pt modelId="{AE1EBB50-8389-43D5-9496-12CCD05C60DC}">
      <dgm:prSet custT="1"/>
      <dgm:spPr/>
      <dgm:t>
        <a:bodyPr/>
        <a:lstStyle/>
        <a:p>
          <a:r>
            <a:rPr lang="es-CO" sz="2400" dirty="0">
              <a:latin typeface="+mn-lt"/>
              <a:cs typeface="Arial" pitchFamily="34" charset="0"/>
            </a:rPr>
            <a:t> Evalúa los aspectos estéticos causados por la maloclusión.</a:t>
          </a:r>
        </a:p>
      </dgm:t>
    </dgm:pt>
    <dgm:pt modelId="{F639AD16-83DE-4076-BA0F-99277711E624}" type="parTrans" cxnId="{78CB18FB-E463-47F8-B240-C0A0775F767F}">
      <dgm:prSet/>
      <dgm:spPr/>
      <dgm:t>
        <a:bodyPr/>
        <a:lstStyle/>
        <a:p>
          <a:endParaRPr lang="es-CO" sz="2400" dirty="0">
            <a:latin typeface="+mn-lt"/>
          </a:endParaRPr>
        </a:p>
      </dgm:t>
    </dgm:pt>
    <dgm:pt modelId="{0C6B0051-D8F2-47A4-BD2A-ED7CBBAB0968}" type="sibTrans" cxnId="{78CB18FB-E463-47F8-B240-C0A0775F767F}">
      <dgm:prSet/>
      <dgm:spPr/>
      <dgm:t>
        <a:bodyPr/>
        <a:lstStyle/>
        <a:p>
          <a:endParaRPr lang="es-CO" sz="2400">
            <a:latin typeface="+mn-lt"/>
          </a:endParaRPr>
        </a:p>
      </dgm:t>
    </dgm:pt>
    <dgm:pt modelId="{A18144C9-F886-4ECE-8A8D-D77B0FF5C1AA}" type="pres">
      <dgm:prSet presAssocID="{069B6033-F02B-4BCF-A1E2-49760FCB42EC}" presName="hierChild1" presStyleCnt="0">
        <dgm:presLayoutVars>
          <dgm:chPref val="1"/>
          <dgm:dir/>
          <dgm:animOne val="branch"/>
          <dgm:animLvl val="lvl"/>
          <dgm:resizeHandles/>
        </dgm:presLayoutVars>
      </dgm:prSet>
      <dgm:spPr/>
    </dgm:pt>
    <dgm:pt modelId="{CED5E273-B9A7-484E-8482-A8682F636AF7}" type="pres">
      <dgm:prSet presAssocID="{9846CCBD-3B45-4F8B-9F21-C1B010A06CE4}" presName="hierRoot1" presStyleCnt="0"/>
      <dgm:spPr/>
    </dgm:pt>
    <dgm:pt modelId="{699A9349-26B1-47EB-A9BA-09724527E1A0}" type="pres">
      <dgm:prSet presAssocID="{9846CCBD-3B45-4F8B-9F21-C1B010A06CE4}" presName="composite" presStyleCnt="0"/>
      <dgm:spPr/>
    </dgm:pt>
    <dgm:pt modelId="{3174D416-39D6-4146-8C1A-36ECB5608BD7}" type="pres">
      <dgm:prSet presAssocID="{9846CCBD-3B45-4F8B-9F21-C1B010A06CE4}" presName="background" presStyleLbl="node0" presStyleIdx="0" presStyleCnt="1"/>
      <dgm:spPr/>
    </dgm:pt>
    <dgm:pt modelId="{DB1F5E0B-0DBB-4242-8E26-6A900F8FBC7C}" type="pres">
      <dgm:prSet presAssocID="{9846CCBD-3B45-4F8B-9F21-C1B010A06CE4}" presName="text" presStyleLbl="fgAcc0" presStyleIdx="0" presStyleCnt="1" custScaleX="176319" custScaleY="125089">
        <dgm:presLayoutVars>
          <dgm:chPref val="3"/>
        </dgm:presLayoutVars>
      </dgm:prSet>
      <dgm:spPr/>
    </dgm:pt>
    <dgm:pt modelId="{B6544B62-7B5A-4883-AA31-BB2E47B181C1}" type="pres">
      <dgm:prSet presAssocID="{9846CCBD-3B45-4F8B-9F21-C1B010A06CE4}" presName="hierChild2" presStyleCnt="0"/>
      <dgm:spPr/>
    </dgm:pt>
    <dgm:pt modelId="{605252F8-9BA6-48E2-9D36-5B8D8B33A5DD}" type="pres">
      <dgm:prSet presAssocID="{184DC295-BC20-4C17-9A4F-7821874C5286}" presName="Name10" presStyleLbl="parChTrans1D2" presStyleIdx="0" presStyleCnt="2"/>
      <dgm:spPr/>
    </dgm:pt>
    <dgm:pt modelId="{482441EC-ED4A-4807-BB69-3741BCD67CE0}" type="pres">
      <dgm:prSet presAssocID="{AC978607-EB99-4B7C-8BE5-9D0E0C45962F}" presName="hierRoot2" presStyleCnt="0"/>
      <dgm:spPr/>
    </dgm:pt>
    <dgm:pt modelId="{D2538D61-470F-4230-A537-843F551F5ACF}" type="pres">
      <dgm:prSet presAssocID="{AC978607-EB99-4B7C-8BE5-9D0E0C45962F}" presName="composite2" presStyleCnt="0"/>
      <dgm:spPr/>
    </dgm:pt>
    <dgm:pt modelId="{D943DF5E-833C-4063-AF16-5346A8761F78}" type="pres">
      <dgm:prSet presAssocID="{AC978607-EB99-4B7C-8BE5-9D0E0C45962F}" presName="background2" presStyleLbl="node2" presStyleIdx="0" presStyleCnt="2"/>
      <dgm:spPr/>
    </dgm:pt>
    <dgm:pt modelId="{C188ABBA-661E-423A-8F39-C7888089B054}" type="pres">
      <dgm:prSet presAssocID="{AC978607-EB99-4B7C-8BE5-9D0E0C45962F}" presName="text2" presStyleLbl="fgAcc2" presStyleIdx="0" presStyleCnt="2">
        <dgm:presLayoutVars>
          <dgm:chPref val="3"/>
        </dgm:presLayoutVars>
      </dgm:prSet>
      <dgm:spPr/>
    </dgm:pt>
    <dgm:pt modelId="{AA44ACC9-B6B5-479F-B0D6-2DE72138087E}" type="pres">
      <dgm:prSet presAssocID="{AC978607-EB99-4B7C-8BE5-9D0E0C45962F}" presName="hierChild3" presStyleCnt="0"/>
      <dgm:spPr/>
    </dgm:pt>
    <dgm:pt modelId="{FDE8C229-A7DE-4DDC-90AA-9DC26A6CC718}" type="pres">
      <dgm:prSet presAssocID="{396A1E64-5FA3-473B-9C3C-C406566E8F3B}" presName="Name17" presStyleLbl="parChTrans1D3" presStyleIdx="0" presStyleCnt="2"/>
      <dgm:spPr/>
    </dgm:pt>
    <dgm:pt modelId="{99876CF1-420F-4D32-A9E0-B265A8C0857C}" type="pres">
      <dgm:prSet presAssocID="{419A6722-C27E-4C90-8147-67967CD41598}" presName="hierRoot3" presStyleCnt="0"/>
      <dgm:spPr/>
    </dgm:pt>
    <dgm:pt modelId="{66C8E542-4F9A-4C76-9C5D-A6B65D91F986}" type="pres">
      <dgm:prSet presAssocID="{419A6722-C27E-4C90-8147-67967CD41598}" presName="composite3" presStyleCnt="0"/>
      <dgm:spPr/>
    </dgm:pt>
    <dgm:pt modelId="{4922E6D6-5305-4537-8E8F-901BE61523AC}" type="pres">
      <dgm:prSet presAssocID="{419A6722-C27E-4C90-8147-67967CD41598}" presName="background3" presStyleLbl="node3" presStyleIdx="0" presStyleCnt="2"/>
      <dgm:spPr/>
    </dgm:pt>
    <dgm:pt modelId="{58CC3EA7-8E1C-4382-B458-95E5D4802E45}" type="pres">
      <dgm:prSet presAssocID="{419A6722-C27E-4C90-8147-67967CD41598}" presName="text3" presStyleLbl="fgAcc3" presStyleIdx="0" presStyleCnt="2" custScaleX="171262">
        <dgm:presLayoutVars>
          <dgm:chPref val="3"/>
        </dgm:presLayoutVars>
      </dgm:prSet>
      <dgm:spPr/>
    </dgm:pt>
    <dgm:pt modelId="{709AF1D6-3CFA-4882-8CC1-30C28540CA84}" type="pres">
      <dgm:prSet presAssocID="{419A6722-C27E-4C90-8147-67967CD41598}" presName="hierChild4" presStyleCnt="0"/>
      <dgm:spPr/>
    </dgm:pt>
    <dgm:pt modelId="{2401B4F2-2A0C-4918-89B9-F4967E96AD64}" type="pres">
      <dgm:prSet presAssocID="{26200839-E751-4E55-B4E2-C12D1560850D}" presName="Name10" presStyleLbl="parChTrans1D2" presStyleIdx="1" presStyleCnt="2"/>
      <dgm:spPr/>
    </dgm:pt>
    <dgm:pt modelId="{DA2E5289-E6F0-4038-B1E7-F2CF9DCAA40E}" type="pres">
      <dgm:prSet presAssocID="{FCCE2D4F-63EB-49F1-95DC-FEC949190938}" presName="hierRoot2" presStyleCnt="0"/>
      <dgm:spPr/>
    </dgm:pt>
    <dgm:pt modelId="{2D16C0B4-55C8-426A-8F13-87D36C478375}" type="pres">
      <dgm:prSet presAssocID="{FCCE2D4F-63EB-49F1-95DC-FEC949190938}" presName="composite2" presStyleCnt="0"/>
      <dgm:spPr/>
    </dgm:pt>
    <dgm:pt modelId="{F10FEC67-836F-4B97-A4F9-75760B5BC051}" type="pres">
      <dgm:prSet presAssocID="{FCCE2D4F-63EB-49F1-95DC-FEC949190938}" presName="background2" presStyleLbl="node2" presStyleIdx="1" presStyleCnt="2"/>
      <dgm:spPr/>
    </dgm:pt>
    <dgm:pt modelId="{2AE9FD5F-93E4-41C3-A306-A3A641BDC44A}" type="pres">
      <dgm:prSet presAssocID="{FCCE2D4F-63EB-49F1-95DC-FEC949190938}" presName="text2" presStyleLbl="fgAcc2" presStyleIdx="1" presStyleCnt="2">
        <dgm:presLayoutVars>
          <dgm:chPref val="3"/>
        </dgm:presLayoutVars>
      </dgm:prSet>
      <dgm:spPr/>
    </dgm:pt>
    <dgm:pt modelId="{11A19DE3-BE81-4BC4-A33C-E45E4DA50144}" type="pres">
      <dgm:prSet presAssocID="{FCCE2D4F-63EB-49F1-95DC-FEC949190938}" presName="hierChild3" presStyleCnt="0"/>
      <dgm:spPr/>
    </dgm:pt>
    <dgm:pt modelId="{89AC1C2D-9766-449F-A49A-21901F26645D}" type="pres">
      <dgm:prSet presAssocID="{F639AD16-83DE-4076-BA0F-99277711E624}" presName="Name17" presStyleLbl="parChTrans1D3" presStyleIdx="1" presStyleCnt="2"/>
      <dgm:spPr/>
    </dgm:pt>
    <dgm:pt modelId="{03F7A19D-6476-48C7-B669-ED13AF155874}" type="pres">
      <dgm:prSet presAssocID="{AE1EBB50-8389-43D5-9496-12CCD05C60DC}" presName="hierRoot3" presStyleCnt="0"/>
      <dgm:spPr/>
    </dgm:pt>
    <dgm:pt modelId="{567F0101-B9DD-4994-B1A6-E44DB4D48AC3}" type="pres">
      <dgm:prSet presAssocID="{AE1EBB50-8389-43D5-9496-12CCD05C60DC}" presName="composite3" presStyleCnt="0"/>
      <dgm:spPr/>
    </dgm:pt>
    <dgm:pt modelId="{FD5D3504-DDFD-4721-84A1-75941DADE8EF}" type="pres">
      <dgm:prSet presAssocID="{AE1EBB50-8389-43D5-9496-12CCD05C60DC}" presName="background3" presStyleLbl="node3" presStyleIdx="1" presStyleCnt="2"/>
      <dgm:spPr/>
    </dgm:pt>
    <dgm:pt modelId="{5F79354D-C4AC-407A-868D-826139E8E92C}" type="pres">
      <dgm:prSet presAssocID="{AE1EBB50-8389-43D5-9496-12CCD05C60DC}" presName="text3" presStyleLbl="fgAcc3" presStyleIdx="1" presStyleCnt="2" custScaleX="176202">
        <dgm:presLayoutVars>
          <dgm:chPref val="3"/>
        </dgm:presLayoutVars>
      </dgm:prSet>
      <dgm:spPr/>
    </dgm:pt>
    <dgm:pt modelId="{D28804AF-B132-4772-9794-608A9182A55E}" type="pres">
      <dgm:prSet presAssocID="{AE1EBB50-8389-43D5-9496-12CCD05C60DC}" presName="hierChild4" presStyleCnt="0"/>
      <dgm:spPr/>
    </dgm:pt>
  </dgm:ptLst>
  <dgm:cxnLst>
    <dgm:cxn modelId="{91262E08-03F6-4B07-9E87-51F691CF1660}" srcId="{069B6033-F02B-4BCF-A1E2-49760FCB42EC}" destId="{9846CCBD-3B45-4F8B-9F21-C1B010A06CE4}" srcOrd="0" destOrd="0" parTransId="{D5C840C4-9AD0-4990-B689-7A0F76DD5A2E}" sibTransId="{CE193178-5238-4F69-8CD5-99D2A23F27F5}"/>
    <dgm:cxn modelId="{1FDC4A13-B6E7-4CFB-80C3-AAB6D686437D}" type="presOf" srcId="{FCCE2D4F-63EB-49F1-95DC-FEC949190938}" destId="{2AE9FD5F-93E4-41C3-A306-A3A641BDC44A}" srcOrd="0" destOrd="0" presId="urn:microsoft.com/office/officeart/2005/8/layout/hierarchy1"/>
    <dgm:cxn modelId="{A32E6C26-E718-452F-9902-F100932269A9}" srcId="{AC978607-EB99-4B7C-8BE5-9D0E0C45962F}" destId="{419A6722-C27E-4C90-8147-67967CD41598}" srcOrd="0" destOrd="0" parTransId="{396A1E64-5FA3-473B-9C3C-C406566E8F3B}" sibTransId="{50D8890E-CC46-418A-A20C-F49640B7799A}"/>
    <dgm:cxn modelId="{6FE76E27-B762-4E23-ABCA-BE007E2C20AC}" srcId="{9846CCBD-3B45-4F8B-9F21-C1B010A06CE4}" destId="{AC978607-EB99-4B7C-8BE5-9D0E0C45962F}" srcOrd="0" destOrd="0" parTransId="{184DC295-BC20-4C17-9A4F-7821874C5286}" sibTransId="{C7CF3021-1174-4312-886A-DEF46ABC84F9}"/>
    <dgm:cxn modelId="{A143922E-17FE-4CC9-ADC9-328D47A4BE5D}" type="presOf" srcId="{396A1E64-5FA3-473B-9C3C-C406566E8F3B}" destId="{FDE8C229-A7DE-4DDC-90AA-9DC26A6CC718}" srcOrd="0" destOrd="0" presId="urn:microsoft.com/office/officeart/2005/8/layout/hierarchy1"/>
    <dgm:cxn modelId="{FFAE915D-0364-48AF-BAEE-94C7B08FE6A0}" type="presOf" srcId="{069B6033-F02B-4BCF-A1E2-49760FCB42EC}" destId="{A18144C9-F886-4ECE-8A8D-D77B0FF5C1AA}" srcOrd="0" destOrd="0" presId="urn:microsoft.com/office/officeart/2005/8/layout/hierarchy1"/>
    <dgm:cxn modelId="{9F808642-26E6-418F-98BF-968BD3FDB3D7}" type="presOf" srcId="{F639AD16-83DE-4076-BA0F-99277711E624}" destId="{89AC1C2D-9766-449F-A49A-21901F26645D}" srcOrd="0" destOrd="0" presId="urn:microsoft.com/office/officeart/2005/8/layout/hierarchy1"/>
    <dgm:cxn modelId="{A715CB7B-DACF-490F-830D-C435A17833DC}" type="presOf" srcId="{184DC295-BC20-4C17-9A4F-7821874C5286}" destId="{605252F8-9BA6-48E2-9D36-5B8D8B33A5DD}" srcOrd="0" destOrd="0" presId="urn:microsoft.com/office/officeart/2005/8/layout/hierarchy1"/>
    <dgm:cxn modelId="{025AD97B-AD1A-4C90-B101-7D451AB8D9D5}" type="presOf" srcId="{419A6722-C27E-4C90-8147-67967CD41598}" destId="{58CC3EA7-8E1C-4382-B458-95E5D4802E45}" srcOrd="0" destOrd="0" presId="urn:microsoft.com/office/officeart/2005/8/layout/hierarchy1"/>
    <dgm:cxn modelId="{1DDF7B94-94E2-4E6B-9F87-6B44BCA0A3B5}" srcId="{9846CCBD-3B45-4F8B-9F21-C1B010A06CE4}" destId="{FCCE2D4F-63EB-49F1-95DC-FEC949190938}" srcOrd="1" destOrd="0" parTransId="{26200839-E751-4E55-B4E2-C12D1560850D}" sibTransId="{4E2D02DA-4C9E-41DA-95E0-724A752FB6C2}"/>
    <dgm:cxn modelId="{3168D498-157F-42F5-B84C-8C3579F1A8A8}" type="presOf" srcId="{AE1EBB50-8389-43D5-9496-12CCD05C60DC}" destId="{5F79354D-C4AC-407A-868D-826139E8E92C}" srcOrd="0" destOrd="0" presId="urn:microsoft.com/office/officeart/2005/8/layout/hierarchy1"/>
    <dgm:cxn modelId="{F74463B9-9B34-41EB-A5EC-D103663134E8}" type="presOf" srcId="{AC978607-EB99-4B7C-8BE5-9D0E0C45962F}" destId="{C188ABBA-661E-423A-8F39-C7888089B054}" srcOrd="0" destOrd="0" presId="urn:microsoft.com/office/officeart/2005/8/layout/hierarchy1"/>
    <dgm:cxn modelId="{1E8387CB-19A9-4EDE-BB49-9B6C0BFF209F}" type="presOf" srcId="{9846CCBD-3B45-4F8B-9F21-C1B010A06CE4}" destId="{DB1F5E0B-0DBB-4242-8E26-6A900F8FBC7C}" srcOrd="0" destOrd="0" presId="urn:microsoft.com/office/officeart/2005/8/layout/hierarchy1"/>
    <dgm:cxn modelId="{A3C771E1-960D-4138-BE2F-C0C47B02465D}" type="presOf" srcId="{26200839-E751-4E55-B4E2-C12D1560850D}" destId="{2401B4F2-2A0C-4918-89B9-F4967E96AD64}" srcOrd="0" destOrd="0" presId="urn:microsoft.com/office/officeart/2005/8/layout/hierarchy1"/>
    <dgm:cxn modelId="{78CB18FB-E463-47F8-B240-C0A0775F767F}" srcId="{FCCE2D4F-63EB-49F1-95DC-FEC949190938}" destId="{AE1EBB50-8389-43D5-9496-12CCD05C60DC}" srcOrd="0" destOrd="0" parTransId="{F639AD16-83DE-4076-BA0F-99277711E624}" sibTransId="{0C6B0051-D8F2-47A4-BD2A-ED7CBBAB0968}"/>
    <dgm:cxn modelId="{779D36A8-E1F4-42D5-92FF-0DF2A066D4B5}" type="presParOf" srcId="{A18144C9-F886-4ECE-8A8D-D77B0FF5C1AA}" destId="{CED5E273-B9A7-484E-8482-A8682F636AF7}" srcOrd="0" destOrd="0" presId="urn:microsoft.com/office/officeart/2005/8/layout/hierarchy1"/>
    <dgm:cxn modelId="{897D71D3-F796-4889-9BB1-ECEAA3653B96}" type="presParOf" srcId="{CED5E273-B9A7-484E-8482-A8682F636AF7}" destId="{699A9349-26B1-47EB-A9BA-09724527E1A0}" srcOrd="0" destOrd="0" presId="urn:microsoft.com/office/officeart/2005/8/layout/hierarchy1"/>
    <dgm:cxn modelId="{32D03342-FCAB-48A7-B13E-74098732A630}" type="presParOf" srcId="{699A9349-26B1-47EB-A9BA-09724527E1A0}" destId="{3174D416-39D6-4146-8C1A-36ECB5608BD7}" srcOrd="0" destOrd="0" presId="urn:microsoft.com/office/officeart/2005/8/layout/hierarchy1"/>
    <dgm:cxn modelId="{CC356263-BE5C-48FC-BE82-B8F64E20831B}" type="presParOf" srcId="{699A9349-26B1-47EB-A9BA-09724527E1A0}" destId="{DB1F5E0B-0DBB-4242-8E26-6A900F8FBC7C}" srcOrd="1" destOrd="0" presId="urn:microsoft.com/office/officeart/2005/8/layout/hierarchy1"/>
    <dgm:cxn modelId="{D7689D8A-5379-44C3-9C0C-3547EF1BE469}" type="presParOf" srcId="{CED5E273-B9A7-484E-8482-A8682F636AF7}" destId="{B6544B62-7B5A-4883-AA31-BB2E47B181C1}" srcOrd="1" destOrd="0" presId="urn:microsoft.com/office/officeart/2005/8/layout/hierarchy1"/>
    <dgm:cxn modelId="{DA0EE604-1B42-4411-A3C9-EA9286E44D6B}" type="presParOf" srcId="{B6544B62-7B5A-4883-AA31-BB2E47B181C1}" destId="{605252F8-9BA6-48E2-9D36-5B8D8B33A5DD}" srcOrd="0" destOrd="0" presId="urn:microsoft.com/office/officeart/2005/8/layout/hierarchy1"/>
    <dgm:cxn modelId="{B3F2FE90-EA3A-414C-A8DA-8BD3EDBE3B34}" type="presParOf" srcId="{B6544B62-7B5A-4883-AA31-BB2E47B181C1}" destId="{482441EC-ED4A-4807-BB69-3741BCD67CE0}" srcOrd="1" destOrd="0" presId="urn:microsoft.com/office/officeart/2005/8/layout/hierarchy1"/>
    <dgm:cxn modelId="{61CCB8BF-6056-4768-AAA4-4350263EA418}" type="presParOf" srcId="{482441EC-ED4A-4807-BB69-3741BCD67CE0}" destId="{D2538D61-470F-4230-A537-843F551F5ACF}" srcOrd="0" destOrd="0" presId="urn:microsoft.com/office/officeart/2005/8/layout/hierarchy1"/>
    <dgm:cxn modelId="{FD7314F4-EAE3-47F1-9D5B-7740C43E4C1E}" type="presParOf" srcId="{D2538D61-470F-4230-A537-843F551F5ACF}" destId="{D943DF5E-833C-4063-AF16-5346A8761F78}" srcOrd="0" destOrd="0" presId="urn:microsoft.com/office/officeart/2005/8/layout/hierarchy1"/>
    <dgm:cxn modelId="{CD7755A7-662B-4E75-BE33-8F3294D8BC55}" type="presParOf" srcId="{D2538D61-470F-4230-A537-843F551F5ACF}" destId="{C188ABBA-661E-423A-8F39-C7888089B054}" srcOrd="1" destOrd="0" presId="urn:microsoft.com/office/officeart/2005/8/layout/hierarchy1"/>
    <dgm:cxn modelId="{15C434F1-545A-4A97-8889-7B3C6BC5C893}" type="presParOf" srcId="{482441EC-ED4A-4807-BB69-3741BCD67CE0}" destId="{AA44ACC9-B6B5-479F-B0D6-2DE72138087E}" srcOrd="1" destOrd="0" presId="urn:microsoft.com/office/officeart/2005/8/layout/hierarchy1"/>
    <dgm:cxn modelId="{0FD924BC-1A87-4EAF-8FAD-BD4DA7F37776}" type="presParOf" srcId="{AA44ACC9-B6B5-479F-B0D6-2DE72138087E}" destId="{FDE8C229-A7DE-4DDC-90AA-9DC26A6CC718}" srcOrd="0" destOrd="0" presId="urn:microsoft.com/office/officeart/2005/8/layout/hierarchy1"/>
    <dgm:cxn modelId="{B8E8F495-2981-42FA-94DD-DB717B06F8E3}" type="presParOf" srcId="{AA44ACC9-B6B5-479F-B0D6-2DE72138087E}" destId="{99876CF1-420F-4D32-A9E0-B265A8C0857C}" srcOrd="1" destOrd="0" presId="urn:microsoft.com/office/officeart/2005/8/layout/hierarchy1"/>
    <dgm:cxn modelId="{00478FB0-AA8E-4D2F-8161-7A095E9477DA}" type="presParOf" srcId="{99876CF1-420F-4D32-A9E0-B265A8C0857C}" destId="{66C8E542-4F9A-4C76-9C5D-A6B65D91F986}" srcOrd="0" destOrd="0" presId="urn:microsoft.com/office/officeart/2005/8/layout/hierarchy1"/>
    <dgm:cxn modelId="{5DEFB11B-727F-4AEE-8A32-79024CC55218}" type="presParOf" srcId="{66C8E542-4F9A-4C76-9C5D-A6B65D91F986}" destId="{4922E6D6-5305-4537-8E8F-901BE61523AC}" srcOrd="0" destOrd="0" presId="urn:microsoft.com/office/officeart/2005/8/layout/hierarchy1"/>
    <dgm:cxn modelId="{656CC259-750A-40B9-8DBA-BF77AC9CCE5C}" type="presParOf" srcId="{66C8E542-4F9A-4C76-9C5D-A6B65D91F986}" destId="{58CC3EA7-8E1C-4382-B458-95E5D4802E45}" srcOrd="1" destOrd="0" presId="urn:microsoft.com/office/officeart/2005/8/layout/hierarchy1"/>
    <dgm:cxn modelId="{5AB7ADAE-C8E4-4AD8-A48F-8CB4958001BB}" type="presParOf" srcId="{99876CF1-420F-4D32-A9E0-B265A8C0857C}" destId="{709AF1D6-3CFA-4882-8CC1-30C28540CA84}" srcOrd="1" destOrd="0" presId="urn:microsoft.com/office/officeart/2005/8/layout/hierarchy1"/>
    <dgm:cxn modelId="{6324B628-9AEA-4EF8-9B7C-48A54903FFAF}" type="presParOf" srcId="{B6544B62-7B5A-4883-AA31-BB2E47B181C1}" destId="{2401B4F2-2A0C-4918-89B9-F4967E96AD64}" srcOrd="2" destOrd="0" presId="urn:microsoft.com/office/officeart/2005/8/layout/hierarchy1"/>
    <dgm:cxn modelId="{060F1AED-3056-4BC4-84F9-B0361BD3848B}" type="presParOf" srcId="{B6544B62-7B5A-4883-AA31-BB2E47B181C1}" destId="{DA2E5289-E6F0-4038-B1E7-F2CF9DCAA40E}" srcOrd="3" destOrd="0" presId="urn:microsoft.com/office/officeart/2005/8/layout/hierarchy1"/>
    <dgm:cxn modelId="{5EE51A96-B69F-4D7B-A7DD-754565A5656D}" type="presParOf" srcId="{DA2E5289-E6F0-4038-B1E7-F2CF9DCAA40E}" destId="{2D16C0B4-55C8-426A-8F13-87D36C478375}" srcOrd="0" destOrd="0" presId="urn:microsoft.com/office/officeart/2005/8/layout/hierarchy1"/>
    <dgm:cxn modelId="{A41192BF-25F3-438C-91A5-4A35A96C21A2}" type="presParOf" srcId="{2D16C0B4-55C8-426A-8F13-87D36C478375}" destId="{F10FEC67-836F-4B97-A4F9-75760B5BC051}" srcOrd="0" destOrd="0" presId="urn:microsoft.com/office/officeart/2005/8/layout/hierarchy1"/>
    <dgm:cxn modelId="{7E5BC14C-CF77-48B1-B38E-32370F6DCC24}" type="presParOf" srcId="{2D16C0B4-55C8-426A-8F13-87D36C478375}" destId="{2AE9FD5F-93E4-41C3-A306-A3A641BDC44A}" srcOrd="1" destOrd="0" presId="urn:microsoft.com/office/officeart/2005/8/layout/hierarchy1"/>
    <dgm:cxn modelId="{C78BAB94-F849-4793-82E3-1CB16BC78822}" type="presParOf" srcId="{DA2E5289-E6F0-4038-B1E7-F2CF9DCAA40E}" destId="{11A19DE3-BE81-4BC4-A33C-E45E4DA50144}" srcOrd="1" destOrd="0" presId="urn:microsoft.com/office/officeart/2005/8/layout/hierarchy1"/>
    <dgm:cxn modelId="{E5061FD0-80EA-42AB-9339-B069F6B5E8BF}" type="presParOf" srcId="{11A19DE3-BE81-4BC4-A33C-E45E4DA50144}" destId="{89AC1C2D-9766-449F-A49A-21901F26645D}" srcOrd="0" destOrd="0" presId="urn:microsoft.com/office/officeart/2005/8/layout/hierarchy1"/>
    <dgm:cxn modelId="{38B7F708-B344-4507-BCB0-1067DE7FC5A3}" type="presParOf" srcId="{11A19DE3-BE81-4BC4-A33C-E45E4DA50144}" destId="{03F7A19D-6476-48C7-B669-ED13AF155874}" srcOrd="1" destOrd="0" presId="urn:microsoft.com/office/officeart/2005/8/layout/hierarchy1"/>
    <dgm:cxn modelId="{63DB87AF-D277-4180-99FA-3A44A7AB3890}" type="presParOf" srcId="{03F7A19D-6476-48C7-B669-ED13AF155874}" destId="{567F0101-B9DD-4994-B1A6-E44DB4D48AC3}" srcOrd="0" destOrd="0" presId="urn:microsoft.com/office/officeart/2005/8/layout/hierarchy1"/>
    <dgm:cxn modelId="{8B6BD884-3A02-4916-903D-902F5DF10C99}" type="presParOf" srcId="{567F0101-B9DD-4994-B1A6-E44DB4D48AC3}" destId="{FD5D3504-DDFD-4721-84A1-75941DADE8EF}" srcOrd="0" destOrd="0" presId="urn:microsoft.com/office/officeart/2005/8/layout/hierarchy1"/>
    <dgm:cxn modelId="{5D5E12B3-29CB-41A6-9844-F9CF469B1A6F}" type="presParOf" srcId="{567F0101-B9DD-4994-B1A6-E44DB4D48AC3}" destId="{5F79354D-C4AC-407A-868D-826139E8E92C}" srcOrd="1" destOrd="0" presId="urn:microsoft.com/office/officeart/2005/8/layout/hierarchy1"/>
    <dgm:cxn modelId="{9034A57E-F322-4A26-89F9-F3E1043AD74C}" type="presParOf" srcId="{03F7A19D-6476-48C7-B669-ED13AF155874}" destId="{D28804AF-B132-4772-9794-608A9182A55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832483-DF02-491D-95D2-35297F372CFF}" type="doc">
      <dgm:prSet loTypeId="urn:microsoft.com/office/officeart/2005/8/layout/process4" loCatId="list" qsTypeId="urn:microsoft.com/office/officeart/2005/8/quickstyle/3d2#1" qsCatId="3D" csTypeId="urn:microsoft.com/office/officeart/2005/8/colors/accent6_1" csCatId="accent6" phldr="1"/>
      <dgm:spPr/>
    </dgm:pt>
    <dgm:pt modelId="{4E17D855-1937-4E51-9F4A-9CA913C70441}">
      <dgm:prSet phldrT="[Text]" custT="1"/>
      <dgm:spPr/>
      <dgm:t>
        <a:bodyPr/>
        <a:lstStyle/>
        <a:p>
          <a:r>
            <a:rPr lang="es-CO" sz="2300" dirty="0"/>
            <a:t>Dentro de los diferentes índices desarrollados para evaluar las maloclusiones y estimar la necesidad de tratamiento ortopédico</a:t>
          </a:r>
          <a:endParaRPr lang="es-CO" sz="2300" dirty="0">
            <a:latin typeface="Arial" pitchFamily="34" charset="0"/>
            <a:cs typeface="Arial" pitchFamily="34" charset="0"/>
          </a:endParaRPr>
        </a:p>
      </dgm:t>
    </dgm:pt>
    <dgm:pt modelId="{2E6CEFA3-66CA-4A79-9369-739F75AED520}" type="parTrans" cxnId="{5AB9D0CC-DAE6-4B94-8066-E987C70FF61F}">
      <dgm:prSet/>
      <dgm:spPr/>
      <dgm:t>
        <a:bodyPr/>
        <a:lstStyle/>
        <a:p>
          <a:endParaRPr lang="es-CO">
            <a:solidFill>
              <a:schemeClr val="tx1"/>
            </a:solidFill>
            <a:latin typeface="Arial" pitchFamily="34" charset="0"/>
            <a:cs typeface="Arial" pitchFamily="34" charset="0"/>
          </a:endParaRPr>
        </a:p>
      </dgm:t>
    </dgm:pt>
    <dgm:pt modelId="{A7FBB87D-09D8-4C89-B51D-4380223AD2A6}" type="sibTrans" cxnId="{5AB9D0CC-DAE6-4B94-8066-E987C70FF61F}">
      <dgm:prSet/>
      <dgm:spPr/>
      <dgm:t>
        <a:bodyPr/>
        <a:lstStyle/>
        <a:p>
          <a:endParaRPr lang="es-CO">
            <a:solidFill>
              <a:schemeClr val="tx1"/>
            </a:solidFill>
            <a:latin typeface="Arial" pitchFamily="34" charset="0"/>
            <a:cs typeface="Arial" pitchFamily="34" charset="0"/>
          </a:endParaRPr>
        </a:p>
      </dgm:t>
    </dgm:pt>
    <dgm:pt modelId="{83581EAB-4F4B-4CAC-84E2-39F47E5E5EFD}" type="pres">
      <dgm:prSet presAssocID="{AF832483-DF02-491D-95D2-35297F372CFF}" presName="Name0" presStyleCnt="0">
        <dgm:presLayoutVars>
          <dgm:dir/>
          <dgm:animLvl val="lvl"/>
          <dgm:resizeHandles val="exact"/>
        </dgm:presLayoutVars>
      </dgm:prSet>
      <dgm:spPr/>
    </dgm:pt>
    <dgm:pt modelId="{C7E409AB-CA23-4855-B091-3C49CC9C6891}" type="pres">
      <dgm:prSet presAssocID="{4E17D855-1937-4E51-9F4A-9CA913C70441}" presName="boxAndChildren" presStyleCnt="0"/>
      <dgm:spPr/>
    </dgm:pt>
    <dgm:pt modelId="{6747D6AC-247F-41B9-888F-AE5A2BC79F29}" type="pres">
      <dgm:prSet presAssocID="{4E17D855-1937-4E51-9F4A-9CA913C70441}" presName="parentTextBox" presStyleLbl="node1" presStyleIdx="0" presStyleCnt="1"/>
      <dgm:spPr/>
    </dgm:pt>
  </dgm:ptLst>
  <dgm:cxnLst>
    <dgm:cxn modelId="{14CD110E-6ADF-4C0F-81D6-3FEE84C7FA37}" type="presOf" srcId="{AF832483-DF02-491D-95D2-35297F372CFF}" destId="{83581EAB-4F4B-4CAC-84E2-39F47E5E5EFD}" srcOrd="0" destOrd="0" presId="urn:microsoft.com/office/officeart/2005/8/layout/process4"/>
    <dgm:cxn modelId="{B391080F-039C-41BA-AF73-D0365C40D697}" type="presOf" srcId="{4E17D855-1937-4E51-9F4A-9CA913C70441}" destId="{6747D6AC-247F-41B9-888F-AE5A2BC79F29}" srcOrd="0" destOrd="0" presId="urn:microsoft.com/office/officeart/2005/8/layout/process4"/>
    <dgm:cxn modelId="{5AB9D0CC-DAE6-4B94-8066-E987C70FF61F}" srcId="{AF832483-DF02-491D-95D2-35297F372CFF}" destId="{4E17D855-1937-4E51-9F4A-9CA913C70441}" srcOrd="0" destOrd="0" parTransId="{2E6CEFA3-66CA-4A79-9369-739F75AED520}" sibTransId="{A7FBB87D-09D8-4C89-B51D-4380223AD2A6}"/>
    <dgm:cxn modelId="{8358AAFE-D399-42D2-BD27-436E48003296}" type="presParOf" srcId="{83581EAB-4F4B-4CAC-84E2-39F47E5E5EFD}" destId="{C7E409AB-CA23-4855-B091-3C49CC9C6891}" srcOrd="0" destOrd="0" presId="urn:microsoft.com/office/officeart/2005/8/layout/process4"/>
    <dgm:cxn modelId="{C3A17AA8-9B72-4DF0-A065-57082354D577}" type="presParOf" srcId="{C7E409AB-CA23-4855-B091-3C49CC9C6891}" destId="{6747D6AC-247F-41B9-888F-AE5A2BC79F29}" srcOrd="0" destOrd="0" presId="urn:microsoft.com/office/officeart/2005/8/layout/process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5C91F6-B110-4677-A956-FC523007FC1A}" type="doc">
      <dgm:prSet loTypeId="urn:microsoft.com/office/officeart/2005/8/layout/hierarchy1" loCatId="hierarchy" qsTypeId="urn:microsoft.com/office/officeart/2005/8/quickstyle/simple1" qsCatId="simple" csTypeId="urn:microsoft.com/office/officeart/2005/8/colors/accent6_2" csCatId="accent6" phldr="1"/>
      <dgm:spPr/>
      <dgm:t>
        <a:bodyPr/>
        <a:lstStyle/>
        <a:p>
          <a:endParaRPr lang="es-CO"/>
        </a:p>
      </dgm:t>
    </dgm:pt>
    <dgm:pt modelId="{9B5B1153-7137-453D-AC40-B4C1B4E1CE55}">
      <dgm:prSet phldrT="[Texto]" custT="1"/>
      <dgm:spPr/>
      <dgm:t>
        <a:bodyPr/>
        <a:lstStyle/>
        <a:p>
          <a:r>
            <a:rPr lang="es-CO" sz="2400" dirty="0"/>
            <a:t>APIÑAMIENTO</a:t>
          </a:r>
        </a:p>
      </dgm:t>
    </dgm:pt>
    <dgm:pt modelId="{41EE189F-5942-4DEF-A7AF-304ADF118D91}" type="parTrans" cxnId="{F3C17791-C8E6-4F9F-B468-FAAB5B7F89EC}">
      <dgm:prSet/>
      <dgm:spPr/>
      <dgm:t>
        <a:bodyPr/>
        <a:lstStyle/>
        <a:p>
          <a:endParaRPr lang="es-CO" sz="2400"/>
        </a:p>
      </dgm:t>
    </dgm:pt>
    <dgm:pt modelId="{30CF4788-CF92-45F7-B3CC-A77F03E0583D}" type="sibTrans" cxnId="{F3C17791-C8E6-4F9F-B468-FAAB5B7F89EC}">
      <dgm:prSet/>
      <dgm:spPr/>
      <dgm:t>
        <a:bodyPr/>
        <a:lstStyle/>
        <a:p>
          <a:endParaRPr lang="es-CO" sz="2400"/>
        </a:p>
      </dgm:t>
    </dgm:pt>
    <dgm:pt modelId="{958B99FB-84D2-4520-83F4-ECD4DE6FD449}">
      <dgm:prSet phldrT="[Texto]" custT="1"/>
      <dgm:spPr/>
      <dgm:t>
        <a:bodyPr/>
        <a:lstStyle/>
        <a:p>
          <a:r>
            <a:rPr lang="es-CO" sz="2400" dirty="0"/>
            <a:t>Grupo 1</a:t>
          </a:r>
        </a:p>
      </dgm:t>
    </dgm:pt>
    <dgm:pt modelId="{39F47FFC-CAE7-4D3D-A65A-1B79AA942890}" type="parTrans" cxnId="{DA7F4432-DC2E-4437-9717-122A598BD02F}">
      <dgm:prSet/>
      <dgm:spPr/>
      <dgm:t>
        <a:bodyPr/>
        <a:lstStyle/>
        <a:p>
          <a:endParaRPr lang="es-CO" sz="2400"/>
        </a:p>
      </dgm:t>
    </dgm:pt>
    <dgm:pt modelId="{FD0194EC-970B-4C08-9E59-8C3D8B210C4C}" type="sibTrans" cxnId="{DA7F4432-DC2E-4437-9717-122A598BD02F}">
      <dgm:prSet/>
      <dgm:spPr/>
      <dgm:t>
        <a:bodyPr/>
        <a:lstStyle/>
        <a:p>
          <a:endParaRPr lang="es-CO" sz="2400"/>
        </a:p>
      </dgm:t>
    </dgm:pt>
    <dgm:pt modelId="{37393BA1-F58D-47F2-9ED4-4C3AAD653431}">
      <dgm:prSet phldrT="[Texto]" custT="1"/>
      <dgm:spPr/>
      <dgm:t>
        <a:bodyPr/>
        <a:lstStyle/>
        <a:p>
          <a:r>
            <a:rPr lang="es-CO" sz="2400" dirty="0"/>
            <a:t>64.67%</a:t>
          </a:r>
        </a:p>
        <a:p>
          <a:endParaRPr lang="es-CO" sz="2400" dirty="0"/>
        </a:p>
      </dgm:t>
    </dgm:pt>
    <dgm:pt modelId="{C1304543-1AE7-42E6-8B94-1CDF8AA3B0B0}" type="parTrans" cxnId="{909F101E-55F5-4C80-822F-FE6CFB6925D5}">
      <dgm:prSet/>
      <dgm:spPr/>
      <dgm:t>
        <a:bodyPr/>
        <a:lstStyle/>
        <a:p>
          <a:endParaRPr lang="es-CO" sz="2400"/>
        </a:p>
      </dgm:t>
    </dgm:pt>
    <dgm:pt modelId="{FE033998-B9B0-4742-834F-EF07F033CDE0}" type="sibTrans" cxnId="{909F101E-55F5-4C80-822F-FE6CFB6925D5}">
      <dgm:prSet/>
      <dgm:spPr/>
      <dgm:t>
        <a:bodyPr/>
        <a:lstStyle/>
        <a:p>
          <a:endParaRPr lang="es-CO" sz="2400"/>
        </a:p>
      </dgm:t>
    </dgm:pt>
    <dgm:pt modelId="{B46893D2-5CA2-4B21-AA40-8A59F503D99C}">
      <dgm:prSet phldrT="[Texto]" custT="1"/>
      <dgm:spPr/>
      <dgm:t>
        <a:bodyPr/>
        <a:lstStyle/>
        <a:p>
          <a:r>
            <a:rPr lang="es-CO" sz="2400" dirty="0"/>
            <a:t>35.32%</a:t>
          </a:r>
        </a:p>
        <a:p>
          <a:endParaRPr lang="es-CO" sz="2400" dirty="0"/>
        </a:p>
      </dgm:t>
    </dgm:pt>
    <dgm:pt modelId="{7A5291A8-B962-4FF5-B118-16398482DBFE}" type="parTrans" cxnId="{718B6775-BCCC-46B8-BE7D-C06197CE5585}">
      <dgm:prSet/>
      <dgm:spPr/>
      <dgm:t>
        <a:bodyPr/>
        <a:lstStyle/>
        <a:p>
          <a:endParaRPr lang="es-CO" sz="2400"/>
        </a:p>
      </dgm:t>
    </dgm:pt>
    <dgm:pt modelId="{A8AE5B05-7E4F-44B2-8F90-7D49F5B92512}" type="sibTrans" cxnId="{718B6775-BCCC-46B8-BE7D-C06197CE5585}">
      <dgm:prSet/>
      <dgm:spPr/>
      <dgm:t>
        <a:bodyPr/>
        <a:lstStyle/>
        <a:p>
          <a:endParaRPr lang="es-CO" sz="2400"/>
        </a:p>
      </dgm:t>
    </dgm:pt>
    <dgm:pt modelId="{89FD71DE-9B3A-431B-85D4-FCA6183B2815}">
      <dgm:prSet phldrT="[Texto]" custT="1"/>
      <dgm:spPr/>
      <dgm:t>
        <a:bodyPr/>
        <a:lstStyle/>
        <a:p>
          <a:r>
            <a:rPr lang="es-CO" sz="2400" dirty="0"/>
            <a:t>Grupo 2</a:t>
          </a:r>
        </a:p>
      </dgm:t>
    </dgm:pt>
    <dgm:pt modelId="{BB77B7F3-FEE6-4D36-9B0C-4C5B0CE9C1E6}" type="parTrans" cxnId="{1613038A-8625-4E99-BF06-369396968C7C}">
      <dgm:prSet/>
      <dgm:spPr/>
      <dgm:t>
        <a:bodyPr/>
        <a:lstStyle/>
        <a:p>
          <a:endParaRPr lang="es-CO" sz="2400"/>
        </a:p>
      </dgm:t>
    </dgm:pt>
    <dgm:pt modelId="{9D24534B-9B86-473D-AC80-793E7E2450E3}" type="sibTrans" cxnId="{1613038A-8625-4E99-BF06-369396968C7C}">
      <dgm:prSet/>
      <dgm:spPr/>
      <dgm:t>
        <a:bodyPr/>
        <a:lstStyle/>
        <a:p>
          <a:endParaRPr lang="es-CO" sz="2400"/>
        </a:p>
      </dgm:t>
    </dgm:pt>
    <dgm:pt modelId="{F1D69213-81DB-4598-8326-9D90B3E3966D}">
      <dgm:prSet phldrT="[Texto]" custT="1"/>
      <dgm:spPr/>
      <dgm:t>
        <a:bodyPr/>
        <a:lstStyle/>
        <a:p>
          <a:r>
            <a:rPr lang="es-CO" sz="2400" dirty="0"/>
            <a:t>46.15%</a:t>
          </a:r>
        </a:p>
        <a:p>
          <a:endParaRPr lang="es-CO" sz="2400" dirty="0"/>
        </a:p>
      </dgm:t>
    </dgm:pt>
    <dgm:pt modelId="{D53C2D11-0495-4E71-8334-89936C9D3731}" type="parTrans" cxnId="{8E5F0199-11F1-4393-A332-E3FF461D224E}">
      <dgm:prSet/>
      <dgm:spPr/>
      <dgm:t>
        <a:bodyPr/>
        <a:lstStyle/>
        <a:p>
          <a:endParaRPr lang="es-CO" sz="2400"/>
        </a:p>
      </dgm:t>
    </dgm:pt>
    <dgm:pt modelId="{408E5413-88AA-4B38-8785-AAFA6C161418}" type="sibTrans" cxnId="{8E5F0199-11F1-4393-A332-E3FF461D224E}">
      <dgm:prSet/>
      <dgm:spPr/>
      <dgm:t>
        <a:bodyPr/>
        <a:lstStyle/>
        <a:p>
          <a:endParaRPr lang="es-CO" sz="2400"/>
        </a:p>
      </dgm:t>
    </dgm:pt>
    <dgm:pt modelId="{4CA8AE42-F842-448D-BC79-C19806D6D94A}">
      <dgm:prSet phldrT="[Texto]" custT="1"/>
      <dgm:spPr/>
      <dgm:t>
        <a:bodyPr/>
        <a:lstStyle/>
        <a:p>
          <a:endParaRPr lang="es-CO" sz="2400" dirty="0"/>
        </a:p>
        <a:p>
          <a:r>
            <a:rPr lang="es-CO" sz="2400" dirty="0"/>
            <a:t>53.85%</a:t>
          </a:r>
        </a:p>
        <a:p>
          <a:endParaRPr lang="es-CO" sz="2400" dirty="0"/>
        </a:p>
        <a:p>
          <a:endParaRPr lang="es-CO" sz="2400" dirty="0"/>
        </a:p>
      </dgm:t>
    </dgm:pt>
    <dgm:pt modelId="{AE8D779A-B5E0-43BE-8D94-BF838E139C66}" type="parTrans" cxnId="{9E1E8DAB-AE4A-4479-BE8D-116407B9B9C7}">
      <dgm:prSet/>
      <dgm:spPr/>
      <dgm:t>
        <a:bodyPr/>
        <a:lstStyle/>
        <a:p>
          <a:endParaRPr lang="es-CO" sz="2400"/>
        </a:p>
      </dgm:t>
    </dgm:pt>
    <dgm:pt modelId="{48D18A8A-3258-4A03-981D-C4607215130A}" type="sibTrans" cxnId="{9E1E8DAB-AE4A-4479-BE8D-116407B9B9C7}">
      <dgm:prSet/>
      <dgm:spPr/>
      <dgm:t>
        <a:bodyPr/>
        <a:lstStyle/>
        <a:p>
          <a:endParaRPr lang="es-CO" sz="2400"/>
        </a:p>
      </dgm:t>
    </dgm:pt>
    <dgm:pt modelId="{DF248277-ECB0-4DCB-8E58-C6541892120B}" type="pres">
      <dgm:prSet presAssocID="{A85C91F6-B110-4677-A956-FC523007FC1A}" presName="hierChild1" presStyleCnt="0">
        <dgm:presLayoutVars>
          <dgm:chPref val="1"/>
          <dgm:dir/>
          <dgm:animOne val="branch"/>
          <dgm:animLvl val="lvl"/>
          <dgm:resizeHandles/>
        </dgm:presLayoutVars>
      </dgm:prSet>
      <dgm:spPr/>
    </dgm:pt>
    <dgm:pt modelId="{ABBD0779-21F2-4414-99EF-2B3D9092738E}" type="pres">
      <dgm:prSet presAssocID="{9B5B1153-7137-453D-AC40-B4C1B4E1CE55}" presName="hierRoot1" presStyleCnt="0"/>
      <dgm:spPr/>
    </dgm:pt>
    <dgm:pt modelId="{670A8CA5-CA59-4207-B631-B095E8E39B56}" type="pres">
      <dgm:prSet presAssocID="{9B5B1153-7137-453D-AC40-B4C1B4E1CE55}" presName="composite" presStyleCnt="0"/>
      <dgm:spPr/>
    </dgm:pt>
    <dgm:pt modelId="{1B5A3D5C-1685-47F2-90ED-E1C3F52E3077}" type="pres">
      <dgm:prSet presAssocID="{9B5B1153-7137-453D-AC40-B4C1B4E1CE55}" presName="background" presStyleLbl="node0" presStyleIdx="0" presStyleCnt="1"/>
      <dgm:spPr/>
    </dgm:pt>
    <dgm:pt modelId="{87CFF653-8B14-4249-BEA3-7A65AA89C678}" type="pres">
      <dgm:prSet presAssocID="{9B5B1153-7137-453D-AC40-B4C1B4E1CE55}" presName="text" presStyleLbl="fgAcc0" presStyleIdx="0" presStyleCnt="1" custScaleX="123593">
        <dgm:presLayoutVars>
          <dgm:chPref val="3"/>
        </dgm:presLayoutVars>
      </dgm:prSet>
      <dgm:spPr/>
    </dgm:pt>
    <dgm:pt modelId="{00CF22B8-76D4-4AC0-875D-089D6A835F20}" type="pres">
      <dgm:prSet presAssocID="{9B5B1153-7137-453D-AC40-B4C1B4E1CE55}" presName="hierChild2" presStyleCnt="0"/>
      <dgm:spPr/>
    </dgm:pt>
    <dgm:pt modelId="{474A8DBA-45F1-4D73-8A99-00FA3DA11D3B}" type="pres">
      <dgm:prSet presAssocID="{39F47FFC-CAE7-4D3D-A65A-1B79AA942890}" presName="Name10" presStyleLbl="parChTrans1D2" presStyleIdx="0" presStyleCnt="2"/>
      <dgm:spPr/>
    </dgm:pt>
    <dgm:pt modelId="{97B3B25E-4323-48ED-AE62-12A5EBC325EF}" type="pres">
      <dgm:prSet presAssocID="{958B99FB-84D2-4520-83F4-ECD4DE6FD449}" presName="hierRoot2" presStyleCnt="0"/>
      <dgm:spPr/>
    </dgm:pt>
    <dgm:pt modelId="{4286C6A0-F606-4E4C-A6A7-8EF3ED95ED0D}" type="pres">
      <dgm:prSet presAssocID="{958B99FB-84D2-4520-83F4-ECD4DE6FD449}" presName="composite2" presStyleCnt="0"/>
      <dgm:spPr/>
    </dgm:pt>
    <dgm:pt modelId="{0B09F357-0600-4EF6-AEBB-BA185FBDAB6B}" type="pres">
      <dgm:prSet presAssocID="{958B99FB-84D2-4520-83F4-ECD4DE6FD449}" presName="background2" presStyleLbl="node2" presStyleIdx="0" presStyleCnt="2"/>
      <dgm:spPr/>
    </dgm:pt>
    <dgm:pt modelId="{A0328836-0D41-4605-B7AB-577AA8FC1221}" type="pres">
      <dgm:prSet presAssocID="{958B99FB-84D2-4520-83F4-ECD4DE6FD449}" presName="text2" presStyleLbl="fgAcc2" presStyleIdx="0" presStyleCnt="2">
        <dgm:presLayoutVars>
          <dgm:chPref val="3"/>
        </dgm:presLayoutVars>
      </dgm:prSet>
      <dgm:spPr/>
    </dgm:pt>
    <dgm:pt modelId="{7C9EC750-B014-4286-8636-D50CD16D8CB5}" type="pres">
      <dgm:prSet presAssocID="{958B99FB-84D2-4520-83F4-ECD4DE6FD449}" presName="hierChild3" presStyleCnt="0"/>
      <dgm:spPr/>
    </dgm:pt>
    <dgm:pt modelId="{35D63CB7-6EF4-499B-929A-28848372CDD4}" type="pres">
      <dgm:prSet presAssocID="{C1304543-1AE7-42E6-8B94-1CDF8AA3B0B0}" presName="Name17" presStyleLbl="parChTrans1D3" presStyleIdx="0" presStyleCnt="4"/>
      <dgm:spPr/>
    </dgm:pt>
    <dgm:pt modelId="{2C67D974-1593-4202-A705-86D368CA47A6}" type="pres">
      <dgm:prSet presAssocID="{37393BA1-F58D-47F2-9ED4-4C3AAD653431}" presName="hierRoot3" presStyleCnt="0"/>
      <dgm:spPr/>
    </dgm:pt>
    <dgm:pt modelId="{D01D7714-F1F7-4782-B03E-3D67E83A9CAA}" type="pres">
      <dgm:prSet presAssocID="{37393BA1-F58D-47F2-9ED4-4C3AAD653431}" presName="composite3" presStyleCnt="0"/>
      <dgm:spPr/>
    </dgm:pt>
    <dgm:pt modelId="{83C5CB76-7439-4BA0-9F37-C8ADE247D983}" type="pres">
      <dgm:prSet presAssocID="{37393BA1-F58D-47F2-9ED4-4C3AAD653431}" presName="background3" presStyleLbl="node3" presStyleIdx="0" presStyleCnt="4"/>
      <dgm:spPr/>
    </dgm:pt>
    <dgm:pt modelId="{FC8D3184-9EF6-41C2-8B02-97FED89DAB1C}" type="pres">
      <dgm:prSet presAssocID="{37393BA1-F58D-47F2-9ED4-4C3AAD653431}" presName="text3" presStyleLbl="fgAcc3" presStyleIdx="0" presStyleCnt="4">
        <dgm:presLayoutVars>
          <dgm:chPref val="3"/>
        </dgm:presLayoutVars>
      </dgm:prSet>
      <dgm:spPr/>
    </dgm:pt>
    <dgm:pt modelId="{794242EE-59B2-47A6-BF4B-D0438A40BB53}" type="pres">
      <dgm:prSet presAssocID="{37393BA1-F58D-47F2-9ED4-4C3AAD653431}" presName="hierChild4" presStyleCnt="0"/>
      <dgm:spPr/>
    </dgm:pt>
    <dgm:pt modelId="{52D5737E-E54D-40E7-94EE-EF3169538BBE}" type="pres">
      <dgm:prSet presAssocID="{7A5291A8-B962-4FF5-B118-16398482DBFE}" presName="Name17" presStyleLbl="parChTrans1D3" presStyleIdx="1" presStyleCnt="4"/>
      <dgm:spPr/>
    </dgm:pt>
    <dgm:pt modelId="{BB7B2A4C-8A7D-41F4-84F6-CE1B95B45A5F}" type="pres">
      <dgm:prSet presAssocID="{B46893D2-5CA2-4B21-AA40-8A59F503D99C}" presName="hierRoot3" presStyleCnt="0"/>
      <dgm:spPr/>
    </dgm:pt>
    <dgm:pt modelId="{17F5CE27-9B53-4A4C-BDDF-F00415307FF9}" type="pres">
      <dgm:prSet presAssocID="{B46893D2-5CA2-4B21-AA40-8A59F503D99C}" presName="composite3" presStyleCnt="0"/>
      <dgm:spPr/>
    </dgm:pt>
    <dgm:pt modelId="{40DC4A03-732E-4EDA-A6B0-98ED9773F851}" type="pres">
      <dgm:prSet presAssocID="{B46893D2-5CA2-4B21-AA40-8A59F503D99C}" presName="background3" presStyleLbl="node3" presStyleIdx="1" presStyleCnt="4"/>
      <dgm:spPr/>
    </dgm:pt>
    <dgm:pt modelId="{7812F8C8-DF39-478E-93F0-1EA9233BA959}" type="pres">
      <dgm:prSet presAssocID="{B46893D2-5CA2-4B21-AA40-8A59F503D99C}" presName="text3" presStyleLbl="fgAcc3" presStyleIdx="1" presStyleCnt="4">
        <dgm:presLayoutVars>
          <dgm:chPref val="3"/>
        </dgm:presLayoutVars>
      </dgm:prSet>
      <dgm:spPr/>
    </dgm:pt>
    <dgm:pt modelId="{B4C90FE0-2134-48EB-AADB-5F068E4A321D}" type="pres">
      <dgm:prSet presAssocID="{B46893D2-5CA2-4B21-AA40-8A59F503D99C}" presName="hierChild4" presStyleCnt="0"/>
      <dgm:spPr/>
    </dgm:pt>
    <dgm:pt modelId="{4EFE57BD-CC9D-45CC-A901-DC9042183462}" type="pres">
      <dgm:prSet presAssocID="{BB77B7F3-FEE6-4D36-9B0C-4C5B0CE9C1E6}" presName="Name10" presStyleLbl="parChTrans1D2" presStyleIdx="1" presStyleCnt="2"/>
      <dgm:spPr/>
    </dgm:pt>
    <dgm:pt modelId="{E5439259-8CA8-4C55-973C-7D256C183660}" type="pres">
      <dgm:prSet presAssocID="{89FD71DE-9B3A-431B-85D4-FCA6183B2815}" presName="hierRoot2" presStyleCnt="0"/>
      <dgm:spPr/>
    </dgm:pt>
    <dgm:pt modelId="{85EA1229-4A65-448C-ADE6-A73C497623AE}" type="pres">
      <dgm:prSet presAssocID="{89FD71DE-9B3A-431B-85D4-FCA6183B2815}" presName="composite2" presStyleCnt="0"/>
      <dgm:spPr/>
    </dgm:pt>
    <dgm:pt modelId="{BC57D8AF-80EB-4ACD-B9E1-1C8456A962C0}" type="pres">
      <dgm:prSet presAssocID="{89FD71DE-9B3A-431B-85D4-FCA6183B2815}" presName="background2" presStyleLbl="node2" presStyleIdx="1" presStyleCnt="2"/>
      <dgm:spPr/>
    </dgm:pt>
    <dgm:pt modelId="{E5E422EB-4C37-47EE-802F-3233EB6305A5}" type="pres">
      <dgm:prSet presAssocID="{89FD71DE-9B3A-431B-85D4-FCA6183B2815}" presName="text2" presStyleLbl="fgAcc2" presStyleIdx="1" presStyleCnt="2">
        <dgm:presLayoutVars>
          <dgm:chPref val="3"/>
        </dgm:presLayoutVars>
      </dgm:prSet>
      <dgm:spPr/>
    </dgm:pt>
    <dgm:pt modelId="{86425037-E0EA-4BEA-A6BC-584BF377D108}" type="pres">
      <dgm:prSet presAssocID="{89FD71DE-9B3A-431B-85D4-FCA6183B2815}" presName="hierChild3" presStyleCnt="0"/>
      <dgm:spPr/>
    </dgm:pt>
    <dgm:pt modelId="{21E6CFD1-CC18-4737-BB97-298477C5D9DF}" type="pres">
      <dgm:prSet presAssocID="{D53C2D11-0495-4E71-8334-89936C9D3731}" presName="Name17" presStyleLbl="parChTrans1D3" presStyleIdx="2" presStyleCnt="4"/>
      <dgm:spPr/>
    </dgm:pt>
    <dgm:pt modelId="{504A6A36-C33E-4CBD-88F1-E150ADE6BD2F}" type="pres">
      <dgm:prSet presAssocID="{F1D69213-81DB-4598-8326-9D90B3E3966D}" presName="hierRoot3" presStyleCnt="0"/>
      <dgm:spPr/>
    </dgm:pt>
    <dgm:pt modelId="{E4D66DD1-4940-4302-9248-5C1873680119}" type="pres">
      <dgm:prSet presAssocID="{F1D69213-81DB-4598-8326-9D90B3E3966D}" presName="composite3" presStyleCnt="0"/>
      <dgm:spPr/>
    </dgm:pt>
    <dgm:pt modelId="{13AF7651-BF61-4363-BA82-E05171E0012B}" type="pres">
      <dgm:prSet presAssocID="{F1D69213-81DB-4598-8326-9D90B3E3966D}" presName="background3" presStyleLbl="node3" presStyleIdx="2" presStyleCnt="4"/>
      <dgm:spPr/>
    </dgm:pt>
    <dgm:pt modelId="{F6F558E3-80DA-48ED-A121-9ADA478D4F84}" type="pres">
      <dgm:prSet presAssocID="{F1D69213-81DB-4598-8326-9D90B3E3966D}" presName="text3" presStyleLbl="fgAcc3" presStyleIdx="2" presStyleCnt="4">
        <dgm:presLayoutVars>
          <dgm:chPref val="3"/>
        </dgm:presLayoutVars>
      </dgm:prSet>
      <dgm:spPr/>
    </dgm:pt>
    <dgm:pt modelId="{DAADDD91-7225-439D-902A-764CB5696D4B}" type="pres">
      <dgm:prSet presAssocID="{F1D69213-81DB-4598-8326-9D90B3E3966D}" presName="hierChild4" presStyleCnt="0"/>
      <dgm:spPr/>
    </dgm:pt>
    <dgm:pt modelId="{8B278E70-23F9-4D27-9124-42E84667CE94}" type="pres">
      <dgm:prSet presAssocID="{AE8D779A-B5E0-43BE-8D94-BF838E139C66}" presName="Name17" presStyleLbl="parChTrans1D3" presStyleIdx="3" presStyleCnt="4"/>
      <dgm:spPr/>
    </dgm:pt>
    <dgm:pt modelId="{E5E21FB9-4B68-4625-BE21-C59FB05234DF}" type="pres">
      <dgm:prSet presAssocID="{4CA8AE42-F842-448D-BC79-C19806D6D94A}" presName="hierRoot3" presStyleCnt="0"/>
      <dgm:spPr/>
    </dgm:pt>
    <dgm:pt modelId="{D4A49B94-58C5-4277-8098-A271C572CE7F}" type="pres">
      <dgm:prSet presAssocID="{4CA8AE42-F842-448D-BC79-C19806D6D94A}" presName="composite3" presStyleCnt="0"/>
      <dgm:spPr/>
    </dgm:pt>
    <dgm:pt modelId="{1236C7E5-142F-4854-8FED-3D429A91BC9B}" type="pres">
      <dgm:prSet presAssocID="{4CA8AE42-F842-448D-BC79-C19806D6D94A}" presName="background3" presStyleLbl="node3" presStyleIdx="3" presStyleCnt="4"/>
      <dgm:spPr/>
    </dgm:pt>
    <dgm:pt modelId="{3A69B5CC-D21A-446E-B4EF-6CE187D4A04D}" type="pres">
      <dgm:prSet presAssocID="{4CA8AE42-F842-448D-BC79-C19806D6D94A}" presName="text3" presStyleLbl="fgAcc3" presStyleIdx="3" presStyleCnt="4">
        <dgm:presLayoutVars>
          <dgm:chPref val="3"/>
        </dgm:presLayoutVars>
      </dgm:prSet>
      <dgm:spPr/>
    </dgm:pt>
    <dgm:pt modelId="{A8FB9002-F61D-4206-AA17-1712D65D4C6E}" type="pres">
      <dgm:prSet presAssocID="{4CA8AE42-F842-448D-BC79-C19806D6D94A}" presName="hierChild4" presStyleCnt="0"/>
      <dgm:spPr/>
    </dgm:pt>
  </dgm:ptLst>
  <dgm:cxnLst>
    <dgm:cxn modelId="{496DA200-2DBA-4BC7-9B81-256C6F82619F}" type="presOf" srcId="{37393BA1-F58D-47F2-9ED4-4C3AAD653431}" destId="{FC8D3184-9EF6-41C2-8B02-97FED89DAB1C}" srcOrd="0" destOrd="0" presId="urn:microsoft.com/office/officeart/2005/8/layout/hierarchy1"/>
    <dgm:cxn modelId="{85CD5C01-58AE-48C7-8D90-0011918EE906}" type="presOf" srcId="{7A5291A8-B962-4FF5-B118-16398482DBFE}" destId="{52D5737E-E54D-40E7-94EE-EF3169538BBE}" srcOrd="0" destOrd="0" presId="urn:microsoft.com/office/officeart/2005/8/layout/hierarchy1"/>
    <dgm:cxn modelId="{C74B6A0A-4A42-48D8-B56D-3FDD67F83742}" type="presOf" srcId="{4CA8AE42-F842-448D-BC79-C19806D6D94A}" destId="{3A69B5CC-D21A-446E-B4EF-6CE187D4A04D}" srcOrd="0" destOrd="0" presId="urn:microsoft.com/office/officeart/2005/8/layout/hierarchy1"/>
    <dgm:cxn modelId="{B088510A-1BAC-44E7-9B38-7A02CC251093}" type="presOf" srcId="{C1304543-1AE7-42E6-8B94-1CDF8AA3B0B0}" destId="{35D63CB7-6EF4-499B-929A-28848372CDD4}" srcOrd="0" destOrd="0" presId="urn:microsoft.com/office/officeart/2005/8/layout/hierarchy1"/>
    <dgm:cxn modelId="{C6D35F12-EA4F-4D2F-8B3A-12FDBCDDB484}" type="presOf" srcId="{AE8D779A-B5E0-43BE-8D94-BF838E139C66}" destId="{8B278E70-23F9-4D27-9124-42E84667CE94}" srcOrd="0" destOrd="0" presId="urn:microsoft.com/office/officeart/2005/8/layout/hierarchy1"/>
    <dgm:cxn modelId="{9FAA0D18-4373-49C4-B7C3-F0BDFE268FF0}" type="presOf" srcId="{B46893D2-5CA2-4B21-AA40-8A59F503D99C}" destId="{7812F8C8-DF39-478E-93F0-1EA9233BA959}" srcOrd="0" destOrd="0" presId="urn:microsoft.com/office/officeart/2005/8/layout/hierarchy1"/>
    <dgm:cxn modelId="{D2F6161B-89CD-4870-8585-2A8F638C2E39}" type="presOf" srcId="{39F47FFC-CAE7-4D3D-A65A-1B79AA942890}" destId="{474A8DBA-45F1-4D73-8A99-00FA3DA11D3B}" srcOrd="0" destOrd="0" presId="urn:microsoft.com/office/officeart/2005/8/layout/hierarchy1"/>
    <dgm:cxn modelId="{909F101E-55F5-4C80-822F-FE6CFB6925D5}" srcId="{958B99FB-84D2-4520-83F4-ECD4DE6FD449}" destId="{37393BA1-F58D-47F2-9ED4-4C3AAD653431}" srcOrd="0" destOrd="0" parTransId="{C1304543-1AE7-42E6-8B94-1CDF8AA3B0B0}" sibTransId="{FE033998-B9B0-4742-834F-EF07F033CDE0}"/>
    <dgm:cxn modelId="{DA7F4432-DC2E-4437-9717-122A598BD02F}" srcId="{9B5B1153-7137-453D-AC40-B4C1B4E1CE55}" destId="{958B99FB-84D2-4520-83F4-ECD4DE6FD449}" srcOrd="0" destOrd="0" parTransId="{39F47FFC-CAE7-4D3D-A65A-1B79AA942890}" sibTransId="{FD0194EC-970B-4C08-9E59-8C3D8B210C4C}"/>
    <dgm:cxn modelId="{BE8E595F-1BA7-4609-9051-D31517182A25}" type="presOf" srcId="{BB77B7F3-FEE6-4D36-9B0C-4C5B0CE9C1E6}" destId="{4EFE57BD-CC9D-45CC-A901-DC9042183462}" srcOrd="0" destOrd="0" presId="urn:microsoft.com/office/officeart/2005/8/layout/hierarchy1"/>
    <dgm:cxn modelId="{AD3D344E-6BD2-4E55-9DE5-E0B9CF37450E}" type="presOf" srcId="{89FD71DE-9B3A-431B-85D4-FCA6183B2815}" destId="{E5E422EB-4C37-47EE-802F-3233EB6305A5}" srcOrd="0" destOrd="0" presId="urn:microsoft.com/office/officeart/2005/8/layout/hierarchy1"/>
    <dgm:cxn modelId="{0EC8A674-C415-4EAF-A02F-E2A4875256AB}" type="presOf" srcId="{9B5B1153-7137-453D-AC40-B4C1B4E1CE55}" destId="{87CFF653-8B14-4249-BEA3-7A65AA89C678}" srcOrd="0" destOrd="0" presId="urn:microsoft.com/office/officeart/2005/8/layout/hierarchy1"/>
    <dgm:cxn modelId="{718B6775-BCCC-46B8-BE7D-C06197CE5585}" srcId="{958B99FB-84D2-4520-83F4-ECD4DE6FD449}" destId="{B46893D2-5CA2-4B21-AA40-8A59F503D99C}" srcOrd="1" destOrd="0" parTransId="{7A5291A8-B962-4FF5-B118-16398482DBFE}" sibTransId="{A8AE5B05-7E4F-44B2-8F90-7D49F5B92512}"/>
    <dgm:cxn modelId="{1613038A-8625-4E99-BF06-369396968C7C}" srcId="{9B5B1153-7137-453D-AC40-B4C1B4E1CE55}" destId="{89FD71DE-9B3A-431B-85D4-FCA6183B2815}" srcOrd="1" destOrd="0" parTransId="{BB77B7F3-FEE6-4D36-9B0C-4C5B0CE9C1E6}" sibTransId="{9D24534B-9B86-473D-AC80-793E7E2450E3}"/>
    <dgm:cxn modelId="{F3C17791-C8E6-4F9F-B468-FAAB5B7F89EC}" srcId="{A85C91F6-B110-4677-A956-FC523007FC1A}" destId="{9B5B1153-7137-453D-AC40-B4C1B4E1CE55}" srcOrd="0" destOrd="0" parTransId="{41EE189F-5942-4DEF-A7AF-304ADF118D91}" sibTransId="{30CF4788-CF92-45F7-B3CC-A77F03E0583D}"/>
    <dgm:cxn modelId="{70563595-3EAF-4733-BEA0-5AE598858943}" type="presOf" srcId="{F1D69213-81DB-4598-8326-9D90B3E3966D}" destId="{F6F558E3-80DA-48ED-A121-9ADA478D4F84}" srcOrd="0" destOrd="0" presId="urn:microsoft.com/office/officeart/2005/8/layout/hierarchy1"/>
    <dgm:cxn modelId="{8E5F0199-11F1-4393-A332-E3FF461D224E}" srcId="{89FD71DE-9B3A-431B-85D4-FCA6183B2815}" destId="{F1D69213-81DB-4598-8326-9D90B3E3966D}" srcOrd="0" destOrd="0" parTransId="{D53C2D11-0495-4E71-8334-89936C9D3731}" sibTransId="{408E5413-88AA-4B38-8785-AAFA6C161418}"/>
    <dgm:cxn modelId="{9E1E8DAB-AE4A-4479-BE8D-116407B9B9C7}" srcId="{89FD71DE-9B3A-431B-85D4-FCA6183B2815}" destId="{4CA8AE42-F842-448D-BC79-C19806D6D94A}" srcOrd="1" destOrd="0" parTransId="{AE8D779A-B5E0-43BE-8D94-BF838E139C66}" sibTransId="{48D18A8A-3258-4A03-981D-C4607215130A}"/>
    <dgm:cxn modelId="{DE7A2BCE-FECF-4A84-87A1-4FAF5FB2E68E}" type="presOf" srcId="{958B99FB-84D2-4520-83F4-ECD4DE6FD449}" destId="{A0328836-0D41-4605-B7AB-577AA8FC1221}" srcOrd="0" destOrd="0" presId="urn:microsoft.com/office/officeart/2005/8/layout/hierarchy1"/>
    <dgm:cxn modelId="{6E36D5DF-790E-43F2-8C02-84B3600C422A}" type="presOf" srcId="{A85C91F6-B110-4677-A956-FC523007FC1A}" destId="{DF248277-ECB0-4DCB-8E58-C6541892120B}" srcOrd="0" destOrd="0" presId="urn:microsoft.com/office/officeart/2005/8/layout/hierarchy1"/>
    <dgm:cxn modelId="{B34B0CFD-AFBF-452B-B8C3-216A6BF1797B}" type="presOf" srcId="{D53C2D11-0495-4E71-8334-89936C9D3731}" destId="{21E6CFD1-CC18-4737-BB97-298477C5D9DF}" srcOrd="0" destOrd="0" presId="urn:microsoft.com/office/officeart/2005/8/layout/hierarchy1"/>
    <dgm:cxn modelId="{D645048D-F8AA-4F28-8767-5CB2E2819D29}" type="presParOf" srcId="{DF248277-ECB0-4DCB-8E58-C6541892120B}" destId="{ABBD0779-21F2-4414-99EF-2B3D9092738E}" srcOrd="0" destOrd="0" presId="urn:microsoft.com/office/officeart/2005/8/layout/hierarchy1"/>
    <dgm:cxn modelId="{948EE6C2-F68E-40E2-BEF2-DF28B35EE28E}" type="presParOf" srcId="{ABBD0779-21F2-4414-99EF-2B3D9092738E}" destId="{670A8CA5-CA59-4207-B631-B095E8E39B56}" srcOrd="0" destOrd="0" presId="urn:microsoft.com/office/officeart/2005/8/layout/hierarchy1"/>
    <dgm:cxn modelId="{548E0ABB-4456-4F5E-AC6A-E8CC95E55E19}" type="presParOf" srcId="{670A8CA5-CA59-4207-B631-B095E8E39B56}" destId="{1B5A3D5C-1685-47F2-90ED-E1C3F52E3077}" srcOrd="0" destOrd="0" presId="urn:microsoft.com/office/officeart/2005/8/layout/hierarchy1"/>
    <dgm:cxn modelId="{95BD0685-6B2E-4601-A873-A0B6D11E2207}" type="presParOf" srcId="{670A8CA5-CA59-4207-B631-B095E8E39B56}" destId="{87CFF653-8B14-4249-BEA3-7A65AA89C678}" srcOrd="1" destOrd="0" presId="urn:microsoft.com/office/officeart/2005/8/layout/hierarchy1"/>
    <dgm:cxn modelId="{FF03F0B1-749B-4367-9E16-A9DDD04BA09F}" type="presParOf" srcId="{ABBD0779-21F2-4414-99EF-2B3D9092738E}" destId="{00CF22B8-76D4-4AC0-875D-089D6A835F20}" srcOrd="1" destOrd="0" presId="urn:microsoft.com/office/officeart/2005/8/layout/hierarchy1"/>
    <dgm:cxn modelId="{FB1FA2D2-2AEC-459D-95DD-8510DFFFE3B0}" type="presParOf" srcId="{00CF22B8-76D4-4AC0-875D-089D6A835F20}" destId="{474A8DBA-45F1-4D73-8A99-00FA3DA11D3B}" srcOrd="0" destOrd="0" presId="urn:microsoft.com/office/officeart/2005/8/layout/hierarchy1"/>
    <dgm:cxn modelId="{B2C6D18A-858F-4CAD-9B57-E3C9BB99FA6E}" type="presParOf" srcId="{00CF22B8-76D4-4AC0-875D-089D6A835F20}" destId="{97B3B25E-4323-48ED-AE62-12A5EBC325EF}" srcOrd="1" destOrd="0" presId="urn:microsoft.com/office/officeart/2005/8/layout/hierarchy1"/>
    <dgm:cxn modelId="{2C09C148-AFF4-4EA9-A366-6940BC98F8D8}" type="presParOf" srcId="{97B3B25E-4323-48ED-AE62-12A5EBC325EF}" destId="{4286C6A0-F606-4E4C-A6A7-8EF3ED95ED0D}" srcOrd="0" destOrd="0" presId="urn:microsoft.com/office/officeart/2005/8/layout/hierarchy1"/>
    <dgm:cxn modelId="{3B8BC751-2CF8-4FE4-A323-0E154F1D8D15}" type="presParOf" srcId="{4286C6A0-F606-4E4C-A6A7-8EF3ED95ED0D}" destId="{0B09F357-0600-4EF6-AEBB-BA185FBDAB6B}" srcOrd="0" destOrd="0" presId="urn:microsoft.com/office/officeart/2005/8/layout/hierarchy1"/>
    <dgm:cxn modelId="{57B790D0-4BEC-49AE-A30A-F087D3DF1C09}" type="presParOf" srcId="{4286C6A0-F606-4E4C-A6A7-8EF3ED95ED0D}" destId="{A0328836-0D41-4605-B7AB-577AA8FC1221}" srcOrd="1" destOrd="0" presId="urn:microsoft.com/office/officeart/2005/8/layout/hierarchy1"/>
    <dgm:cxn modelId="{1587149C-A732-4271-B312-68D41F6C1393}" type="presParOf" srcId="{97B3B25E-4323-48ED-AE62-12A5EBC325EF}" destId="{7C9EC750-B014-4286-8636-D50CD16D8CB5}" srcOrd="1" destOrd="0" presId="urn:microsoft.com/office/officeart/2005/8/layout/hierarchy1"/>
    <dgm:cxn modelId="{4EBE0615-2DE9-4FB5-8E04-90EC953F6A11}" type="presParOf" srcId="{7C9EC750-B014-4286-8636-D50CD16D8CB5}" destId="{35D63CB7-6EF4-499B-929A-28848372CDD4}" srcOrd="0" destOrd="0" presId="urn:microsoft.com/office/officeart/2005/8/layout/hierarchy1"/>
    <dgm:cxn modelId="{114A47F9-36B4-43E2-9D8F-0084E99D2A63}" type="presParOf" srcId="{7C9EC750-B014-4286-8636-D50CD16D8CB5}" destId="{2C67D974-1593-4202-A705-86D368CA47A6}" srcOrd="1" destOrd="0" presId="urn:microsoft.com/office/officeart/2005/8/layout/hierarchy1"/>
    <dgm:cxn modelId="{867B08F6-F71D-43DB-8CC4-DC70FF722C7B}" type="presParOf" srcId="{2C67D974-1593-4202-A705-86D368CA47A6}" destId="{D01D7714-F1F7-4782-B03E-3D67E83A9CAA}" srcOrd="0" destOrd="0" presId="urn:microsoft.com/office/officeart/2005/8/layout/hierarchy1"/>
    <dgm:cxn modelId="{2F89D237-2FDD-4BD0-9CAB-AFCE3502CD68}" type="presParOf" srcId="{D01D7714-F1F7-4782-B03E-3D67E83A9CAA}" destId="{83C5CB76-7439-4BA0-9F37-C8ADE247D983}" srcOrd="0" destOrd="0" presId="urn:microsoft.com/office/officeart/2005/8/layout/hierarchy1"/>
    <dgm:cxn modelId="{F071AB24-B0A7-4C9F-B447-FD6749226D57}" type="presParOf" srcId="{D01D7714-F1F7-4782-B03E-3D67E83A9CAA}" destId="{FC8D3184-9EF6-41C2-8B02-97FED89DAB1C}" srcOrd="1" destOrd="0" presId="urn:microsoft.com/office/officeart/2005/8/layout/hierarchy1"/>
    <dgm:cxn modelId="{97CA1074-D39B-46B9-9E41-50F14FE6FD94}" type="presParOf" srcId="{2C67D974-1593-4202-A705-86D368CA47A6}" destId="{794242EE-59B2-47A6-BF4B-D0438A40BB53}" srcOrd="1" destOrd="0" presId="urn:microsoft.com/office/officeart/2005/8/layout/hierarchy1"/>
    <dgm:cxn modelId="{80AB4788-847F-42A9-94C1-75E738138321}" type="presParOf" srcId="{7C9EC750-B014-4286-8636-D50CD16D8CB5}" destId="{52D5737E-E54D-40E7-94EE-EF3169538BBE}" srcOrd="2" destOrd="0" presId="urn:microsoft.com/office/officeart/2005/8/layout/hierarchy1"/>
    <dgm:cxn modelId="{C91BBA36-26F4-4FE3-B620-76829F71A9E9}" type="presParOf" srcId="{7C9EC750-B014-4286-8636-D50CD16D8CB5}" destId="{BB7B2A4C-8A7D-41F4-84F6-CE1B95B45A5F}" srcOrd="3" destOrd="0" presId="urn:microsoft.com/office/officeart/2005/8/layout/hierarchy1"/>
    <dgm:cxn modelId="{7718CC4F-CC7D-4BBC-90D7-4D8BA7674EE5}" type="presParOf" srcId="{BB7B2A4C-8A7D-41F4-84F6-CE1B95B45A5F}" destId="{17F5CE27-9B53-4A4C-BDDF-F00415307FF9}" srcOrd="0" destOrd="0" presId="urn:microsoft.com/office/officeart/2005/8/layout/hierarchy1"/>
    <dgm:cxn modelId="{F870EA8C-0BC5-4508-A0AD-54DB038DD219}" type="presParOf" srcId="{17F5CE27-9B53-4A4C-BDDF-F00415307FF9}" destId="{40DC4A03-732E-4EDA-A6B0-98ED9773F851}" srcOrd="0" destOrd="0" presId="urn:microsoft.com/office/officeart/2005/8/layout/hierarchy1"/>
    <dgm:cxn modelId="{1A943FAD-C27C-490E-949A-D42325837000}" type="presParOf" srcId="{17F5CE27-9B53-4A4C-BDDF-F00415307FF9}" destId="{7812F8C8-DF39-478E-93F0-1EA9233BA959}" srcOrd="1" destOrd="0" presId="urn:microsoft.com/office/officeart/2005/8/layout/hierarchy1"/>
    <dgm:cxn modelId="{59A39C80-4F3A-4FCA-A2DD-76B6FA13955B}" type="presParOf" srcId="{BB7B2A4C-8A7D-41F4-84F6-CE1B95B45A5F}" destId="{B4C90FE0-2134-48EB-AADB-5F068E4A321D}" srcOrd="1" destOrd="0" presId="urn:microsoft.com/office/officeart/2005/8/layout/hierarchy1"/>
    <dgm:cxn modelId="{5D1216AA-43A0-4EBA-AA82-C9633B7871DD}" type="presParOf" srcId="{00CF22B8-76D4-4AC0-875D-089D6A835F20}" destId="{4EFE57BD-CC9D-45CC-A901-DC9042183462}" srcOrd="2" destOrd="0" presId="urn:microsoft.com/office/officeart/2005/8/layout/hierarchy1"/>
    <dgm:cxn modelId="{BA61AD0B-A8C3-4278-AB14-35759EA99E0F}" type="presParOf" srcId="{00CF22B8-76D4-4AC0-875D-089D6A835F20}" destId="{E5439259-8CA8-4C55-973C-7D256C183660}" srcOrd="3" destOrd="0" presId="urn:microsoft.com/office/officeart/2005/8/layout/hierarchy1"/>
    <dgm:cxn modelId="{A13BD087-D012-4B39-BDBF-7082C7D24314}" type="presParOf" srcId="{E5439259-8CA8-4C55-973C-7D256C183660}" destId="{85EA1229-4A65-448C-ADE6-A73C497623AE}" srcOrd="0" destOrd="0" presId="urn:microsoft.com/office/officeart/2005/8/layout/hierarchy1"/>
    <dgm:cxn modelId="{D7552DE3-77AE-42F8-966F-A9DB4479227A}" type="presParOf" srcId="{85EA1229-4A65-448C-ADE6-A73C497623AE}" destId="{BC57D8AF-80EB-4ACD-B9E1-1C8456A962C0}" srcOrd="0" destOrd="0" presId="urn:microsoft.com/office/officeart/2005/8/layout/hierarchy1"/>
    <dgm:cxn modelId="{CFCA3ACF-8535-4182-A49A-23EECA1673C3}" type="presParOf" srcId="{85EA1229-4A65-448C-ADE6-A73C497623AE}" destId="{E5E422EB-4C37-47EE-802F-3233EB6305A5}" srcOrd="1" destOrd="0" presId="urn:microsoft.com/office/officeart/2005/8/layout/hierarchy1"/>
    <dgm:cxn modelId="{68C08D0B-E1E5-4B4B-BDAD-7BF1063874B5}" type="presParOf" srcId="{E5439259-8CA8-4C55-973C-7D256C183660}" destId="{86425037-E0EA-4BEA-A6BC-584BF377D108}" srcOrd="1" destOrd="0" presId="urn:microsoft.com/office/officeart/2005/8/layout/hierarchy1"/>
    <dgm:cxn modelId="{ACC38821-651E-4B51-9FDC-BA4E33C42190}" type="presParOf" srcId="{86425037-E0EA-4BEA-A6BC-584BF377D108}" destId="{21E6CFD1-CC18-4737-BB97-298477C5D9DF}" srcOrd="0" destOrd="0" presId="urn:microsoft.com/office/officeart/2005/8/layout/hierarchy1"/>
    <dgm:cxn modelId="{FD9E69EA-CBA6-4D46-93B4-9C624B389F85}" type="presParOf" srcId="{86425037-E0EA-4BEA-A6BC-584BF377D108}" destId="{504A6A36-C33E-4CBD-88F1-E150ADE6BD2F}" srcOrd="1" destOrd="0" presId="urn:microsoft.com/office/officeart/2005/8/layout/hierarchy1"/>
    <dgm:cxn modelId="{E4081A5F-817B-43EB-851E-80656386BDC7}" type="presParOf" srcId="{504A6A36-C33E-4CBD-88F1-E150ADE6BD2F}" destId="{E4D66DD1-4940-4302-9248-5C1873680119}" srcOrd="0" destOrd="0" presId="urn:microsoft.com/office/officeart/2005/8/layout/hierarchy1"/>
    <dgm:cxn modelId="{A2A662DC-F99A-489C-973D-E93617CD8455}" type="presParOf" srcId="{E4D66DD1-4940-4302-9248-5C1873680119}" destId="{13AF7651-BF61-4363-BA82-E05171E0012B}" srcOrd="0" destOrd="0" presId="urn:microsoft.com/office/officeart/2005/8/layout/hierarchy1"/>
    <dgm:cxn modelId="{F77F7F67-E712-4A90-8389-2CD238F5543A}" type="presParOf" srcId="{E4D66DD1-4940-4302-9248-5C1873680119}" destId="{F6F558E3-80DA-48ED-A121-9ADA478D4F84}" srcOrd="1" destOrd="0" presId="urn:microsoft.com/office/officeart/2005/8/layout/hierarchy1"/>
    <dgm:cxn modelId="{994D5695-6DCA-43F3-A9AF-0878577040E2}" type="presParOf" srcId="{504A6A36-C33E-4CBD-88F1-E150ADE6BD2F}" destId="{DAADDD91-7225-439D-902A-764CB5696D4B}" srcOrd="1" destOrd="0" presId="urn:microsoft.com/office/officeart/2005/8/layout/hierarchy1"/>
    <dgm:cxn modelId="{CAC464BC-BE87-4AB7-85B1-48714C3E73C0}" type="presParOf" srcId="{86425037-E0EA-4BEA-A6BC-584BF377D108}" destId="{8B278E70-23F9-4D27-9124-42E84667CE94}" srcOrd="2" destOrd="0" presId="urn:microsoft.com/office/officeart/2005/8/layout/hierarchy1"/>
    <dgm:cxn modelId="{19F04939-C9B8-4F32-9BDA-766D382A2D70}" type="presParOf" srcId="{86425037-E0EA-4BEA-A6BC-584BF377D108}" destId="{E5E21FB9-4B68-4625-BE21-C59FB05234DF}" srcOrd="3" destOrd="0" presId="urn:microsoft.com/office/officeart/2005/8/layout/hierarchy1"/>
    <dgm:cxn modelId="{E2E90514-94A6-4347-B172-C61668BA433E}" type="presParOf" srcId="{E5E21FB9-4B68-4625-BE21-C59FB05234DF}" destId="{D4A49B94-58C5-4277-8098-A271C572CE7F}" srcOrd="0" destOrd="0" presId="urn:microsoft.com/office/officeart/2005/8/layout/hierarchy1"/>
    <dgm:cxn modelId="{62358E45-1B9C-484A-B17D-64403169B8B0}" type="presParOf" srcId="{D4A49B94-58C5-4277-8098-A271C572CE7F}" destId="{1236C7E5-142F-4854-8FED-3D429A91BC9B}" srcOrd="0" destOrd="0" presId="urn:microsoft.com/office/officeart/2005/8/layout/hierarchy1"/>
    <dgm:cxn modelId="{B7153052-96E8-476E-9F17-16870FE7FF88}" type="presParOf" srcId="{D4A49B94-58C5-4277-8098-A271C572CE7F}" destId="{3A69B5CC-D21A-446E-B4EF-6CE187D4A04D}" srcOrd="1" destOrd="0" presId="urn:microsoft.com/office/officeart/2005/8/layout/hierarchy1"/>
    <dgm:cxn modelId="{DE36020E-AFB2-4A69-AC9A-B194BA438D51}" type="presParOf" srcId="{E5E21FB9-4B68-4625-BE21-C59FB05234DF}" destId="{A8FB9002-F61D-4206-AA17-1712D65D4C6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5C91F6-B110-4677-A956-FC523007FC1A}" type="doc">
      <dgm:prSet loTypeId="urn:microsoft.com/office/officeart/2005/8/layout/hierarchy1" loCatId="hierarchy" qsTypeId="urn:microsoft.com/office/officeart/2005/8/quickstyle/simple1" qsCatId="simple" csTypeId="urn:microsoft.com/office/officeart/2005/8/colors/accent6_2" csCatId="accent6" phldr="1"/>
      <dgm:spPr/>
      <dgm:t>
        <a:bodyPr/>
        <a:lstStyle/>
        <a:p>
          <a:endParaRPr lang="es-CO"/>
        </a:p>
      </dgm:t>
    </dgm:pt>
    <dgm:pt modelId="{9B5B1153-7137-453D-AC40-B4C1B4E1CE55}">
      <dgm:prSet phldrT="[Texto]" custT="1"/>
      <dgm:spPr/>
      <dgm:t>
        <a:bodyPr/>
        <a:lstStyle/>
        <a:p>
          <a:r>
            <a:rPr lang="es-CO" sz="2400" dirty="0"/>
            <a:t>APIÑAMIENTO</a:t>
          </a:r>
        </a:p>
      </dgm:t>
    </dgm:pt>
    <dgm:pt modelId="{41EE189F-5942-4DEF-A7AF-304ADF118D91}" type="parTrans" cxnId="{F3C17791-C8E6-4F9F-B468-FAAB5B7F89EC}">
      <dgm:prSet/>
      <dgm:spPr/>
      <dgm:t>
        <a:bodyPr/>
        <a:lstStyle/>
        <a:p>
          <a:endParaRPr lang="es-CO" sz="2400"/>
        </a:p>
      </dgm:t>
    </dgm:pt>
    <dgm:pt modelId="{30CF4788-CF92-45F7-B3CC-A77F03E0583D}" type="sibTrans" cxnId="{F3C17791-C8E6-4F9F-B468-FAAB5B7F89EC}">
      <dgm:prSet/>
      <dgm:spPr/>
      <dgm:t>
        <a:bodyPr/>
        <a:lstStyle/>
        <a:p>
          <a:endParaRPr lang="es-CO" sz="2400"/>
        </a:p>
      </dgm:t>
    </dgm:pt>
    <dgm:pt modelId="{958B99FB-84D2-4520-83F4-ECD4DE6FD449}">
      <dgm:prSet phldrT="[Texto]" custT="1"/>
      <dgm:spPr/>
      <dgm:t>
        <a:bodyPr/>
        <a:lstStyle/>
        <a:p>
          <a:r>
            <a:rPr lang="es-CO" sz="2400" dirty="0"/>
            <a:t>59.94%</a:t>
          </a:r>
        </a:p>
      </dgm:t>
    </dgm:pt>
    <dgm:pt modelId="{39F47FFC-CAE7-4D3D-A65A-1B79AA942890}" type="parTrans" cxnId="{DA7F4432-DC2E-4437-9717-122A598BD02F}">
      <dgm:prSet/>
      <dgm:spPr/>
      <dgm:t>
        <a:bodyPr/>
        <a:lstStyle/>
        <a:p>
          <a:endParaRPr lang="es-CO" sz="2400"/>
        </a:p>
      </dgm:t>
    </dgm:pt>
    <dgm:pt modelId="{FD0194EC-970B-4C08-9E59-8C3D8B210C4C}" type="sibTrans" cxnId="{DA7F4432-DC2E-4437-9717-122A598BD02F}">
      <dgm:prSet/>
      <dgm:spPr/>
      <dgm:t>
        <a:bodyPr/>
        <a:lstStyle/>
        <a:p>
          <a:endParaRPr lang="es-CO" sz="2400"/>
        </a:p>
      </dgm:t>
    </dgm:pt>
    <dgm:pt modelId="{37393BA1-F58D-47F2-9ED4-4C3AAD653431}">
      <dgm:prSet phldrT="[Texto]" custT="1"/>
      <dgm:spPr/>
      <dgm:t>
        <a:bodyPr/>
        <a:lstStyle/>
        <a:p>
          <a:r>
            <a:rPr lang="es-CO" sz="2400" dirty="0"/>
            <a:t>25.38% sin otra maloclusión asociada</a:t>
          </a:r>
        </a:p>
        <a:p>
          <a:endParaRPr lang="es-CO" sz="2400" dirty="0"/>
        </a:p>
      </dgm:t>
    </dgm:pt>
    <dgm:pt modelId="{C1304543-1AE7-42E6-8B94-1CDF8AA3B0B0}" type="parTrans" cxnId="{909F101E-55F5-4C80-822F-FE6CFB6925D5}">
      <dgm:prSet/>
      <dgm:spPr/>
      <dgm:t>
        <a:bodyPr/>
        <a:lstStyle/>
        <a:p>
          <a:endParaRPr lang="es-CO" sz="2400"/>
        </a:p>
      </dgm:t>
    </dgm:pt>
    <dgm:pt modelId="{FE033998-B9B0-4742-834F-EF07F033CDE0}" type="sibTrans" cxnId="{909F101E-55F5-4C80-822F-FE6CFB6925D5}">
      <dgm:prSet/>
      <dgm:spPr/>
      <dgm:t>
        <a:bodyPr/>
        <a:lstStyle/>
        <a:p>
          <a:endParaRPr lang="es-CO" sz="2400"/>
        </a:p>
      </dgm:t>
    </dgm:pt>
    <dgm:pt modelId="{B46893D2-5CA2-4B21-AA40-8A59F503D99C}">
      <dgm:prSet phldrT="[Texto]" custT="1"/>
      <dgm:spPr/>
      <dgm:t>
        <a:bodyPr/>
        <a:lstStyle/>
        <a:p>
          <a:r>
            <a:rPr lang="es-CO" sz="2400" dirty="0"/>
            <a:t>34.46% asociado a otra maloclusión</a:t>
          </a:r>
        </a:p>
      </dgm:t>
    </dgm:pt>
    <dgm:pt modelId="{7A5291A8-B962-4FF5-B118-16398482DBFE}" type="parTrans" cxnId="{718B6775-BCCC-46B8-BE7D-C06197CE5585}">
      <dgm:prSet/>
      <dgm:spPr/>
      <dgm:t>
        <a:bodyPr/>
        <a:lstStyle/>
        <a:p>
          <a:endParaRPr lang="es-CO" sz="2400"/>
        </a:p>
      </dgm:t>
    </dgm:pt>
    <dgm:pt modelId="{A8AE5B05-7E4F-44B2-8F90-7D49F5B92512}" type="sibTrans" cxnId="{718B6775-BCCC-46B8-BE7D-C06197CE5585}">
      <dgm:prSet/>
      <dgm:spPr/>
      <dgm:t>
        <a:bodyPr/>
        <a:lstStyle/>
        <a:p>
          <a:endParaRPr lang="es-CO" sz="2400"/>
        </a:p>
      </dgm:t>
    </dgm:pt>
    <dgm:pt modelId="{DF248277-ECB0-4DCB-8E58-C6541892120B}" type="pres">
      <dgm:prSet presAssocID="{A85C91F6-B110-4677-A956-FC523007FC1A}" presName="hierChild1" presStyleCnt="0">
        <dgm:presLayoutVars>
          <dgm:chPref val="1"/>
          <dgm:dir/>
          <dgm:animOne val="branch"/>
          <dgm:animLvl val="lvl"/>
          <dgm:resizeHandles/>
        </dgm:presLayoutVars>
      </dgm:prSet>
      <dgm:spPr/>
    </dgm:pt>
    <dgm:pt modelId="{ABBD0779-21F2-4414-99EF-2B3D9092738E}" type="pres">
      <dgm:prSet presAssocID="{9B5B1153-7137-453D-AC40-B4C1B4E1CE55}" presName="hierRoot1" presStyleCnt="0"/>
      <dgm:spPr/>
    </dgm:pt>
    <dgm:pt modelId="{670A8CA5-CA59-4207-B631-B095E8E39B56}" type="pres">
      <dgm:prSet presAssocID="{9B5B1153-7137-453D-AC40-B4C1B4E1CE55}" presName="composite" presStyleCnt="0"/>
      <dgm:spPr/>
    </dgm:pt>
    <dgm:pt modelId="{1B5A3D5C-1685-47F2-90ED-E1C3F52E3077}" type="pres">
      <dgm:prSet presAssocID="{9B5B1153-7137-453D-AC40-B4C1B4E1CE55}" presName="background" presStyleLbl="node0" presStyleIdx="0" presStyleCnt="1"/>
      <dgm:spPr/>
    </dgm:pt>
    <dgm:pt modelId="{87CFF653-8B14-4249-BEA3-7A65AA89C678}" type="pres">
      <dgm:prSet presAssocID="{9B5B1153-7137-453D-AC40-B4C1B4E1CE55}" presName="text" presStyleLbl="fgAcc0" presStyleIdx="0" presStyleCnt="1" custScaleX="123593">
        <dgm:presLayoutVars>
          <dgm:chPref val="3"/>
        </dgm:presLayoutVars>
      </dgm:prSet>
      <dgm:spPr/>
    </dgm:pt>
    <dgm:pt modelId="{00CF22B8-76D4-4AC0-875D-089D6A835F20}" type="pres">
      <dgm:prSet presAssocID="{9B5B1153-7137-453D-AC40-B4C1B4E1CE55}" presName="hierChild2" presStyleCnt="0"/>
      <dgm:spPr/>
    </dgm:pt>
    <dgm:pt modelId="{474A8DBA-45F1-4D73-8A99-00FA3DA11D3B}" type="pres">
      <dgm:prSet presAssocID="{39F47FFC-CAE7-4D3D-A65A-1B79AA942890}" presName="Name10" presStyleLbl="parChTrans1D2" presStyleIdx="0" presStyleCnt="1"/>
      <dgm:spPr/>
    </dgm:pt>
    <dgm:pt modelId="{97B3B25E-4323-48ED-AE62-12A5EBC325EF}" type="pres">
      <dgm:prSet presAssocID="{958B99FB-84D2-4520-83F4-ECD4DE6FD449}" presName="hierRoot2" presStyleCnt="0"/>
      <dgm:spPr/>
    </dgm:pt>
    <dgm:pt modelId="{4286C6A0-F606-4E4C-A6A7-8EF3ED95ED0D}" type="pres">
      <dgm:prSet presAssocID="{958B99FB-84D2-4520-83F4-ECD4DE6FD449}" presName="composite2" presStyleCnt="0"/>
      <dgm:spPr/>
    </dgm:pt>
    <dgm:pt modelId="{0B09F357-0600-4EF6-AEBB-BA185FBDAB6B}" type="pres">
      <dgm:prSet presAssocID="{958B99FB-84D2-4520-83F4-ECD4DE6FD449}" presName="background2" presStyleLbl="node2" presStyleIdx="0" presStyleCnt="1"/>
      <dgm:spPr/>
    </dgm:pt>
    <dgm:pt modelId="{A0328836-0D41-4605-B7AB-577AA8FC1221}" type="pres">
      <dgm:prSet presAssocID="{958B99FB-84D2-4520-83F4-ECD4DE6FD449}" presName="text2" presStyleLbl="fgAcc2" presStyleIdx="0" presStyleCnt="1">
        <dgm:presLayoutVars>
          <dgm:chPref val="3"/>
        </dgm:presLayoutVars>
      </dgm:prSet>
      <dgm:spPr/>
    </dgm:pt>
    <dgm:pt modelId="{7C9EC750-B014-4286-8636-D50CD16D8CB5}" type="pres">
      <dgm:prSet presAssocID="{958B99FB-84D2-4520-83F4-ECD4DE6FD449}" presName="hierChild3" presStyleCnt="0"/>
      <dgm:spPr/>
    </dgm:pt>
    <dgm:pt modelId="{35D63CB7-6EF4-499B-929A-28848372CDD4}" type="pres">
      <dgm:prSet presAssocID="{C1304543-1AE7-42E6-8B94-1CDF8AA3B0B0}" presName="Name17" presStyleLbl="parChTrans1D3" presStyleIdx="0" presStyleCnt="2"/>
      <dgm:spPr/>
    </dgm:pt>
    <dgm:pt modelId="{2C67D974-1593-4202-A705-86D368CA47A6}" type="pres">
      <dgm:prSet presAssocID="{37393BA1-F58D-47F2-9ED4-4C3AAD653431}" presName="hierRoot3" presStyleCnt="0"/>
      <dgm:spPr/>
    </dgm:pt>
    <dgm:pt modelId="{D01D7714-F1F7-4782-B03E-3D67E83A9CAA}" type="pres">
      <dgm:prSet presAssocID="{37393BA1-F58D-47F2-9ED4-4C3AAD653431}" presName="composite3" presStyleCnt="0"/>
      <dgm:spPr/>
    </dgm:pt>
    <dgm:pt modelId="{83C5CB76-7439-4BA0-9F37-C8ADE247D983}" type="pres">
      <dgm:prSet presAssocID="{37393BA1-F58D-47F2-9ED4-4C3AAD653431}" presName="background3" presStyleLbl="node3" presStyleIdx="0" presStyleCnt="2"/>
      <dgm:spPr/>
    </dgm:pt>
    <dgm:pt modelId="{FC8D3184-9EF6-41C2-8B02-97FED89DAB1C}" type="pres">
      <dgm:prSet presAssocID="{37393BA1-F58D-47F2-9ED4-4C3AAD653431}" presName="text3" presStyleLbl="fgAcc3" presStyleIdx="0" presStyleCnt="2">
        <dgm:presLayoutVars>
          <dgm:chPref val="3"/>
        </dgm:presLayoutVars>
      </dgm:prSet>
      <dgm:spPr/>
    </dgm:pt>
    <dgm:pt modelId="{794242EE-59B2-47A6-BF4B-D0438A40BB53}" type="pres">
      <dgm:prSet presAssocID="{37393BA1-F58D-47F2-9ED4-4C3AAD653431}" presName="hierChild4" presStyleCnt="0"/>
      <dgm:spPr/>
    </dgm:pt>
    <dgm:pt modelId="{52D5737E-E54D-40E7-94EE-EF3169538BBE}" type="pres">
      <dgm:prSet presAssocID="{7A5291A8-B962-4FF5-B118-16398482DBFE}" presName="Name17" presStyleLbl="parChTrans1D3" presStyleIdx="1" presStyleCnt="2"/>
      <dgm:spPr/>
    </dgm:pt>
    <dgm:pt modelId="{BB7B2A4C-8A7D-41F4-84F6-CE1B95B45A5F}" type="pres">
      <dgm:prSet presAssocID="{B46893D2-5CA2-4B21-AA40-8A59F503D99C}" presName="hierRoot3" presStyleCnt="0"/>
      <dgm:spPr/>
    </dgm:pt>
    <dgm:pt modelId="{17F5CE27-9B53-4A4C-BDDF-F00415307FF9}" type="pres">
      <dgm:prSet presAssocID="{B46893D2-5CA2-4B21-AA40-8A59F503D99C}" presName="composite3" presStyleCnt="0"/>
      <dgm:spPr/>
    </dgm:pt>
    <dgm:pt modelId="{40DC4A03-732E-4EDA-A6B0-98ED9773F851}" type="pres">
      <dgm:prSet presAssocID="{B46893D2-5CA2-4B21-AA40-8A59F503D99C}" presName="background3" presStyleLbl="node3" presStyleIdx="1" presStyleCnt="2"/>
      <dgm:spPr/>
    </dgm:pt>
    <dgm:pt modelId="{7812F8C8-DF39-478E-93F0-1EA9233BA959}" type="pres">
      <dgm:prSet presAssocID="{B46893D2-5CA2-4B21-AA40-8A59F503D99C}" presName="text3" presStyleLbl="fgAcc3" presStyleIdx="1" presStyleCnt="2">
        <dgm:presLayoutVars>
          <dgm:chPref val="3"/>
        </dgm:presLayoutVars>
      </dgm:prSet>
      <dgm:spPr/>
    </dgm:pt>
    <dgm:pt modelId="{B4C90FE0-2134-48EB-AADB-5F068E4A321D}" type="pres">
      <dgm:prSet presAssocID="{B46893D2-5CA2-4B21-AA40-8A59F503D99C}" presName="hierChild4" presStyleCnt="0"/>
      <dgm:spPr/>
    </dgm:pt>
  </dgm:ptLst>
  <dgm:cxnLst>
    <dgm:cxn modelId="{17650E0E-FFD0-4A8A-9713-C0FBD5C7A9A4}" type="presOf" srcId="{9B5B1153-7137-453D-AC40-B4C1B4E1CE55}" destId="{87CFF653-8B14-4249-BEA3-7A65AA89C678}" srcOrd="0" destOrd="0" presId="urn:microsoft.com/office/officeart/2005/8/layout/hierarchy1"/>
    <dgm:cxn modelId="{909F101E-55F5-4C80-822F-FE6CFB6925D5}" srcId="{958B99FB-84D2-4520-83F4-ECD4DE6FD449}" destId="{37393BA1-F58D-47F2-9ED4-4C3AAD653431}" srcOrd="0" destOrd="0" parTransId="{C1304543-1AE7-42E6-8B94-1CDF8AA3B0B0}" sibTransId="{FE033998-B9B0-4742-834F-EF07F033CDE0}"/>
    <dgm:cxn modelId="{DA7F4432-DC2E-4437-9717-122A598BD02F}" srcId="{9B5B1153-7137-453D-AC40-B4C1B4E1CE55}" destId="{958B99FB-84D2-4520-83F4-ECD4DE6FD449}" srcOrd="0" destOrd="0" parTransId="{39F47FFC-CAE7-4D3D-A65A-1B79AA942890}" sibTransId="{FD0194EC-970B-4C08-9E59-8C3D8B210C4C}"/>
    <dgm:cxn modelId="{32ED9061-FF50-4762-9622-C5544B7FC38D}" type="presOf" srcId="{7A5291A8-B962-4FF5-B118-16398482DBFE}" destId="{52D5737E-E54D-40E7-94EE-EF3169538BBE}" srcOrd="0" destOrd="0" presId="urn:microsoft.com/office/officeart/2005/8/layout/hierarchy1"/>
    <dgm:cxn modelId="{718B6775-BCCC-46B8-BE7D-C06197CE5585}" srcId="{958B99FB-84D2-4520-83F4-ECD4DE6FD449}" destId="{B46893D2-5CA2-4B21-AA40-8A59F503D99C}" srcOrd="1" destOrd="0" parTransId="{7A5291A8-B962-4FF5-B118-16398482DBFE}" sibTransId="{A8AE5B05-7E4F-44B2-8F90-7D49F5B92512}"/>
    <dgm:cxn modelId="{F9CF7B90-3E79-42B5-B1FD-1727B2E601E2}" type="presOf" srcId="{39F47FFC-CAE7-4D3D-A65A-1B79AA942890}" destId="{474A8DBA-45F1-4D73-8A99-00FA3DA11D3B}" srcOrd="0" destOrd="0" presId="urn:microsoft.com/office/officeart/2005/8/layout/hierarchy1"/>
    <dgm:cxn modelId="{F3C17791-C8E6-4F9F-B468-FAAB5B7F89EC}" srcId="{A85C91F6-B110-4677-A956-FC523007FC1A}" destId="{9B5B1153-7137-453D-AC40-B4C1B4E1CE55}" srcOrd="0" destOrd="0" parTransId="{41EE189F-5942-4DEF-A7AF-304ADF118D91}" sibTransId="{30CF4788-CF92-45F7-B3CC-A77F03E0583D}"/>
    <dgm:cxn modelId="{27E8F7AC-21E1-49A3-9A98-2E49D64E9B4C}" type="presOf" srcId="{B46893D2-5CA2-4B21-AA40-8A59F503D99C}" destId="{7812F8C8-DF39-478E-93F0-1EA9233BA959}" srcOrd="0" destOrd="0" presId="urn:microsoft.com/office/officeart/2005/8/layout/hierarchy1"/>
    <dgm:cxn modelId="{078124C2-06F2-4166-B9A1-E8DD3FEF53AE}" type="presOf" srcId="{958B99FB-84D2-4520-83F4-ECD4DE6FD449}" destId="{A0328836-0D41-4605-B7AB-577AA8FC1221}" srcOrd="0" destOrd="0" presId="urn:microsoft.com/office/officeart/2005/8/layout/hierarchy1"/>
    <dgm:cxn modelId="{E0BA53D6-6CB3-4C05-A4BC-2D4A45DB15A0}" type="presOf" srcId="{C1304543-1AE7-42E6-8B94-1CDF8AA3B0B0}" destId="{35D63CB7-6EF4-499B-929A-28848372CDD4}" srcOrd="0" destOrd="0" presId="urn:microsoft.com/office/officeart/2005/8/layout/hierarchy1"/>
    <dgm:cxn modelId="{FD7193E2-D8F9-45CD-B669-D24956A99001}" type="presOf" srcId="{37393BA1-F58D-47F2-9ED4-4C3AAD653431}" destId="{FC8D3184-9EF6-41C2-8B02-97FED89DAB1C}" srcOrd="0" destOrd="0" presId="urn:microsoft.com/office/officeart/2005/8/layout/hierarchy1"/>
    <dgm:cxn modelId="{6F413DFC-6D80-446A-816F-5E9E3744A235}" type="presOf" srcId="{A85C91F6-B110-4677-A956-FC523007FC1A}" destId="{DF248277-ECB0-4DCB-8E58-C6541892120B}" srcOrd="0" destOrd="0" presId="urn:microsoft.com/office/officeart/2005/8/layout/hierarchy1"/>
    <dgm:cxn modelId="{973FCDBF-038D-4AB4-A665-ED5B9A6C23F5}" type="presParOf" srcId="{DF248277-ECB0-4DCB-8E58-C6541892120B}" destId="{ABBD0779-21F2-4414-99EF-2B3D9092738E}" srcOrd="0" destOrd="0" presId="urn:microsoft.com/office/officeart/2005/8/layout/hierarchy1"/>
    <dgm:cxn modelId="{06AD252F-9007-43EE-9EEE-98BBEA287BDC}" type="presParOf" srcId="{ABBD0779-21F2-4414-99EF-2B3D9092738E}" destId="{670A8CA5-CA59-4207-B631-B095E8E39B56}" srcOrd="0" destOrd="0" presId="urn:microsoft.com/office/officeart/2005/8/layout/hierarchy1"/>
    <dgm:cxn modelId="{7046C1D2-1DF0-44BF-9D12-BE316CAD667A}" type="presParOf" srcId="{670A8CA5-CA59-4207-B631-B095E8E39B56}" destId="{1B5A3D5C-1685-47F2-90ED-E1C3F52E3077}" srcOrd="0" destOrd="0" presId="urn:microsoft.com/office/officeart/2005/8/layout/hierarchy1"/>
    <dgm:cxn modelId="{8D9A219B-E49C-4164-990A-0EB219178AE7}" type="presParOf" srcId="{670A8CA5-CA59-4207-B631-B095E8E39B56}" destId="{87CFF653-8B14-4249-BEA3-7A65AA89C678}" srcOrd="1" destOrd="0" presId="urn:microsoft.com/office/officeart/2005/8/layout/hierarchy1"/>
    <dgm:cxn modelId="{1C55040C-F67E-4F63-A60A-9E3E555519BC}" type="presParOf" srcId="{ABBD0779-21F2-4414-99EF-2B3D9092738E}" destId="{00CF22B8-76D4-4AC0-875D-089D6A835F20}" srcOrd="1" destOrd="0" presId="urn:microsoft.com/office/officeart/2005/8/layout/hierarchy1"/>
    <dgm:cxn modelId="{362DE824-2EDF-4F6D-8D5D-0C8676FA1BFF}" type="presParOf" srcId="{00CF22B8-76D4-4AC0-875D-089D6A835F20}" destId="{474A8DBA-45F1-4D73-8A99-00FA3DA11D3B}" srcOrd="0" destOrd="0" presId="urn:microsoft.com/office/officeart/2005/8/layout/hierarchy1"/>
    <dgm:cxn modelId="{AB89930E-A5AA-4385-A68F-AA21A1864B3D}" type="presParOf" srcId="{00CF22B8-76D4-4AC0-875D-089D6A835F20}" destId="{97B3B25E-4323-48ED-AE62-12A5EBC325EF}" srcOrd="1" destOrd="0" presId="urn:microsoft.com/office/officeart/2005/8/layout/hierarchy1"/>
    <dgm:cxn modelId="{BF55F4D2-763B-41E7-BE01-971CF862AC42}" type="presParOf" srcId="{97B3B25E-4323-48ED-AE62-12A5EBC325EF}" destId="{4286C6A0-F606-4E4C-A6A7-8EF3ED95ED0D}" srcOrd="0" destOrd="0" presId="urn:microsoft.com/office/officeart/2005/8/layout/hierarchy1"/>
    <dgm:cxn modelId="{389074DE-F08E-4CAA-A3EE-7F6173EC7007}" type="presParOf" srcId="{4286C6A0-F606-4E4C-A6A7-8EF3ED95ED0D}" destId="{0B09F357-0600-4EF6-AEBB-BA185FBDAB6B}" srcOrd="0" destOrd="0" presId="urn:microsoft.com/office/officeart/2005/8/layout/hierarchy1"/>
    <dgm:cxn modelId="{82A9D4C9-85EF-478C-9BA8-1BE0780D9BE4}" type="presParOf" srcId="{4286C6A0-F606-4E4C-A6A7-8EF3ED95ED0D}" destId="{A0328836-0D41-4605-B7AB-577AA8FC1221}" srcOrd="1" destOrd="0" presId="urn:microsoft.com/office/officeart/2005/8/layout/hierarchy1"/>
    <dgm:cxn modelId="{366B62BE-1CA2-43D3-9B1C-98791CCC42E1}" type="presParOf" srcId="{97B3B25E-4323-48ED-AE62-12A5EBC325EF}" destId="{7C9EC750-B014-4286-8636-D50CD16D8CB5}" srcOrd="1" destOrd="0" presId="urn:microsoft.com/office/officeart/2005/8/layout/hierarchy1"/>
    <dgm:cxn modelId="{4FAE2885-7F12-427F-A302-626308CCF85D}" type="presParOf" srcId="{7C9EC750-B014-4286-8636-D50CD16D8CB5}" destId="{35D63CB7-6EF4-499B-929A-28848372CDD4}" srcOrd="0" destOrd="0" presId="urn:microsoft.com/office/officeart/2005/8/layout/hierarchy1"/>
    <dgm:cxn modelId="{7A41C73F-50BD-417A-844E-6CAB2C30ED5F}" type="presParOf" srcId="{7C9EC750-B014-4286-8636-D50CD16D8CB5}" destId="{2C67D974-1593-4202-A705-86D368CA47A6}" srcOrd="1" destOrd="0" presId="urn:microsoft.com/office/officeart/2005/8/layout/hierarchy1"/>
    <dgm:cxn modelId="{2C5FB37B-B7CA-4B55-8CE5-AF5C10AA3F28}" type="presParOf" srcId="{2C67D974-1593-4202-A705-86D368CA47A6}" destId="{D01D7714-F1F7-4782-B03E-3D67E83A9CAA}" srcOrd="0" destOrd="0" presId="urn:microsoft.com/office/officeart/2005/8/layout/hierarchy1"/>
    <dgm:cxn modelId="{BABA0B12-4FF2-4616-831C-12C0ED938120}" type="presParOf" srcId="{D01D7714-F1F7-4782-B03E-3D67E83A9CAA}" destId="{83C5CB76-7439-4BA0-9F37-C8ADE247D983}" srcOrd="0" destOrd="0" presId="urn:microsoft.com/office/officeart/2005/8/layout/hierarchy1"/>
    <dgm:cxn modelId="{395322F7-E737-4F91-8466-76FE348984CB}" type="presParOf" srcId="{D01D7714-F1F7-4782-B03E-3D67E83A9CAA}" destId="{FC8D3184-9EF6-41C2-8B02-97FED89DAB1C}" srcOrd="1" destOrd="0" presId="urn:microsoft.com/office/officeart/2005/8/layout/hierarchy1"/>
    <dgm:cxn modelId="{A25ED334-A365-4D50-A955-2128088866FF}" type="presParOf" srcId="{2C67D974-1593-4202-A705-86D368CA47A6}" destId="{794242EE-59B2-47A6-BF4B-D0438A40BB53}" srcOrd="1" destOrd="0" presId="urn:microsoft.com/office/officeart/2005/8/layout/hierarchy1"/>
    <dgm:cxn modelId="{7153EB11-04A3-4B03-B62F-D56313FC4D12}" type="presParOf" srcId="{7C9EC750-B014-4286-8636-D50CD16D8CB5}" destId="{52D5737E-E54D-40E7-94EE-EF3169538BBE}" srcOrd="2" destOrd="0" presId="urn:microsoft.com/office/officeart/2005/8/layout/hierarchy1"/>
    <dgm:cxn modelId="{14675B10-F260-4F97-9A39-65F2D2D15867}" type="presParOf" srcId="{7C9EC750-B014-4286-8636-D50CD16D8CB5}" destId="{BB7B2A4C-8A7D-41F4-84F6-CE1B95B45A5F}" srcOrd="3" destOrd="0" presId="urn:microsoft.com/office/officeart/2005/8/layout/hierarchy1"/>
    <dgm:cxn modelId="{92E1B925-0833-47C6-BE90-C4C941CE34B8}" type="presParOf" srcId="{BB7B2A4C-8A7D-41F4-84F6-CE1B95B45A5F}" destId="{17F5CE27-9B53-4A4C-BDDF-F00415307FF9}" srcOrd="0" destOrd="0" presId="urn:microsoft.com/office/officeart/2005/8/layout/hierarchy1"/>
    <dgm:cxn modelId="{A173940F-5695-42EF-A126-C207C247FED2}" type="presParOf" srcId="{17F5CE27-9B53-4A4C-BDDF-F00415307FF9}" destId="{40DC4A03-732E-4EDA-A6B0-98ED9773F851}" srcOrd="0" destOrd="0" presId="urn:microsoft.com/office/officeart/2005/8/layout/hierarchy1"/>
    <dgm:cxn modelId="{EF05F963-EBAC-4A11-B61C-C9CC4BE00C3B}" type="presParOf" srcId="{17F5CE27-9B53-4A4C-BDDF-F00415307FF9}" destId="{7812F8C8-DF39-478E-93F0-1EA9233BA959}" srcOrd="1" destOrd="0" presId="urn:microsoft.com/office/officeart/2005/8/layout/hierarchy1"/>
    <dgm:cxn modelId="{85C5C360-472C-4695-8FE3-5B8D5029EEB5}" type="presParOf" srcId="{BB7B2A4C-8A7D-41F4-84F6-CE1B95B45A5F}" destId="{B4C90FE0-2134-48EB-AADB-5F068E4A321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369A41-65DA-403D-BE40-2BB9FBE19104}" type="doc">
      <dgm:prSet loTypeId="urn:microsoft.com/office/officeart/2005/8/layout/lProcess2" loCatId="relationship" qsTypeId="urn:microsoft.com/office/officeart/2005/8/quickstyle/simple1" qsCatId="simple" csTypeId="urn:microsoft.com/office/officeart/2005/8/colors/colorful5" csCatId="colorful" phldr="1"/>
      <dgm:spPr/>
      <dgm:t>
        <a:bodyPr/>
        <a:lstStyle/>
        <a:p>
          <a:endParaRPr lang="es-CO"/>
        </a:p>
      </dgm:t>
    </dgm:pt>
    <dgm:pt modelId="{7E2042D7-3462-4913-BC1C-FBA088CA2D37}">
      <dgm:prSet phldrT="[Texto]" custT="1"/>
      <dgm:spPr/>
      <dgm:t>
        <a:bodyPr/>
        <a:lstStyle/>
        <a:p>
          <a:r>
            <a:rPr lang="es-CO" sz="2100" b="1" dirty="0"/>
            <a:t>Maloclusiones transversales</a:t>
          </a:r>
        </a:p>
      </dgm:t>
    </dgm:pt>
    <dgm:pt modelId="{AB781304-3DCE-490F-8B12-83460387442A}" type="parTrans" cxnId="{92FA62DB-E893-41E5-8975-A0DA9E712E56}">
      <dgm:prSet/>
      <dgm:spPr/>
      <dgm:t>
        <a:bodyPr/>
        <a:lstStyle/>
        <a:p>
          <a:endParaRPr lang="es-CO" sz="2400"/>
        </a:p>
      </dgm:t>
    </dgm:pt>
    <dgm:pt modelId="{D11AC0D5-938D-4CB6-8B74-3BFAD3942121}" type="sibTrans" cxnId="{92FA62DB-E893-41E5-8975-A0DA9E712E56}">
      <dgm:prSet/>
      <dgm:spPr/>
      <dgm:t>
        <a:bodyPr/>
        <a:lstStyle/>
        <a:p>
          <a:endParaRPr lang="es-CO" sz="2400"/>
        </a:p>
      </dgm:t>
    </dgm:pt>
    <dgm:pt modelId="{0FEFA735-CE6C-49E1-8001-2C2AB88418EE}">
      <dgm:prSet phldrT="[Texto]" custT="1"/>
      <dgm:spPr/>
      <dgm:t>
        <a:bodyPr/>
        <a:lstStyle/>
        <a:p>
          <a:pPr algn="ctr"/>
          <a:r>
            <a:rPr lang="es-CO" sz="2100" dirty="0"/>
            <a:t>Mordida en tijera: 15.29%</a:t>
          </a:r>
        </a:p>
      </dgm:t>
    </dgm:pt>
    <dgm:pt modelId="{7A880D11-73AD-43DD-BAB6-93DAA8D9422F}" type="parTrans" cxnId="{B61FE15D-094C-4F3C-B4CE-EC5743C19DBC}">
      <dgm:prSet/>
      <dgm:spPr/>
      <dgm:t>
        <a:bodyPr/>
        <a:lstStyle/>
        <a:p>
          <a:endParaRPr lang="es-CO" sz="2400"/>
        </a:p>
      </dgm:t>
    </dgm:pt>
    <dgm:pt modelId="{3BBBEC72-6960-4601-8191-826CA4B0136B}" type="sibTrans" cxnId="{B61FE15D-094C-4F3C-B4CE-EC5743C19DBC}">
      <dgm:prSet/>
      <dgm:spPr/>
      <dgm:t>
        <a:bodyPr/>
        <a:lstStyle/>
        <a:p>
          <a:endParaRPr lang="es-CO" sz="2400"/>
        </a:p>
      </dgm:t>
    </dgm:pt>
    <dgm:pt modelId="{E15B5AD1-BA26-4366-8566-0DC83D403A80}">
      <dgm:prSet phldrT="[Texto]" custT="1"/>
      <dgm:spPr/>
      <dgm:t>
        <a:bodyPr/>
        <a:lstStyle/>
        <a:p>
          <a:pPr algn="r"/>
          <a:r>
            <a:rPr lang="es-CO" sz="2100" dirty="0"/>
            <a:t>Mordida cruzada posterior: 9.48%</a:t>
          </a:r>
        </a:p>
      </dgm:t>
    </dgm:pt>
    <dgm:pt modelId="{8E15987B-EC27-4819-B3D4-261BDE48B605}" type="parTrans" cxnId="{CFD5B35F-1591-495B-B32F-A41A8527ECC8}">
      <dgm:prSet/>
      <dgm:spPr/>
      <dgm:t>
        <a:bodyPr/>
        <a:lstStyle/>
        <a:p>
          <a:endParaRPr lang="es-CO" sz="2400"/>
        </a:p>
      </dgm:t>
    </dgm:pt>
    <dgm:pt modelId="{5E755DF1-932B-4CD9-AF48-636EF3BF12C6}" type="sibTrans" cxnId="{CFD5B35F-1591-495B-B32F-A41A8527ECC8}">
      <dgm:prSet/>
      <dgm:spPr/>
      <dgm:t>
        <a:bodyPr/>
        <a:lstStyle/>
        <a:p>
          <a:endParaRPr lang="es-CO" sz="2400"/>
        </a:p>
      </dgm:t>
    </dgm:pt>
    <dgm:pt modelId="{1FABB4C4-77A3-4EFC-A395-614A11ED2881}">
      <dgm:prSet phldrT="[Texto]" custT="1"/>
      <dgm:spPr/>
      <dgm:t>
        <a:bodyPr/>
        <a:lstStyle/>
        <a:p>
          <a:r>
            <a:rPr lang="es-CO" sz="2100" b="1" dirty="0"/>
            <a:t>Maloclusiones verticales</a:t>
          </a:r>
        </a:p>
      </dgm:t>
    </dgm:pt>
    <dgm:pt modelId="{1F6BAD17-273D-4756-B343-F8674A776332}" type="parTrans" cxnId="{3AFDE1C7-FD99-4BE2-BB0E-3BC1BC3E41EE}">
      <dgm:prSet/>
      <dgm:spPr/>
      <dgm:t>
        <a:bodyPr/>
        <a:lstStyle/>
        <a:p>
          <a:endParaRPr lang="es-CO" sz="2400"/>
        </a:p>
      </dgm:t>
    </dgm:pt>
    <dgm:pt modelId="{582C9D28-EA46-40D2-9844-DF98E896D916}" type="sibTrans" cxnId="{3AFDE1C7-FD99-4BE2-BB0E-3BC1BC3E41EE}">
      <dgm:prSet/>
      <dgm:spPr/>
      <dgm:t>
        <a:bodyPr/>
        <a:lstStyle/>
        <a:p>
          <a:endParaRPr lang="es-CO" sz="2400"/>
        </a:p>
      </dgm:t>
    </dgm:pt>
    <dgm:pt modelId="{C0C66740-28CB-471A-9D40-45ECC5150296}">
      <dgm:prSet phldrT="[Texto]" custT="1"/>
      <dgm:spPr/>
      <dgm:t>
        <a:bodyPr/>
        <a:lstStyle/>
        <a:p>
          <a:pPr algn="ctr"/>
          <a:r>
            <a:rPr lang="es-CO" sz="2100" dirty="0"/>
            <a:t>Mordida profunda: 60 participantes</a:t>
          </a:r>
        </a:p>
        <a:p>
          <a:pPr algn="ctr"/>
          <a:r>
            <a:rPr lang="es-CO" sz="2100" dirty="0"/>
            <a:t>18.3%</a:t>
          </a:r>
        </a:p>
      </dgm:t>
    </dgm:pt>
    <dgm:pt modelId="{D48BE2BB-0E33-42D8-B0B7-48367478C34A}" type="parTrans" cxnId="{9662099C-710F-48A1-8A83-8BAAE8401D98}">
      <dgm:prSet/>
      <dgm:spPr/>
      <dgm:t>
        <a:bodyPr/>
        <a:lstStyle/>
        <a:p>
          <a:endParaRPr lang="es-CO" sz="2400"/>
        </a:p>
      </dgm:t>
    </dgm:pt>
    <dgm:pt modelId="{17A85C33-318A-45ED-B155-89F14D71F005}" type="sibTrans" cxnId="{9662099C-710F-48A1-8A83-8BAAE8401D98}">
      <dgm:prSet/>
      <dgm:spPr/>
      <dgm:t>
        <a:bodyPr/>
        <a:lstStyle/>
        <a:p>
          <a:endParaRPr lang="es-CO" sz="2400"/>
        </a:p>
      </dgm:t>
    </dgm:pt>
    <dgm:pt modelId="{9DF39E8D-D1FE-497F-A610-769879A5DD5F}">
      <dgm:prSet phldrT="[Texto]" custT="1"/>
      <dgm:spPr/>
      <dgm:t>
        <a:bodyPr/>
        <a:lstStyle/>
        <a:p>
          <a:pPr algn="ctr"/>
          <a:r>
            <a:rPr lang="es-CO" sz="2100" dirty="0"/>
            <a:t>Mordida abierta anterior: 32 casos</a:t>
          </a:r>
        </a:p>
        <a:p>
          <a:pPr algn="ctr"/>
          <a:r>
            <a:rPr lang="es-CO" sz="2100"/>
            <a:t>9.7%</a:t>
          </a:r>
          <a:endParaRPr lang="es-CO" sz="2100" dirty="0"/>
        </a:p>
      </dgm:t>
    </dgm:pt>
    <dgm:pt modelId="{3166339C-859A-47D2-A0FF-B8F8DFF9D333}" type="parTrans" cxnId="{1BC09467-11A3-46BC-B726-32324A411248}">
      <dgm:prSet/>
      <dgm:spPr/>
      <dgm:t>
        <a:bodyPr/>
        <a:lstStyle/>
        <a:p>
          <a:endParaRPr lang="es-CO" sz="2400"/>
        </a:p>
      </dgm:t>
    </dgm:pt>
    <dgm:pt modelId="{D7BA3F59-ADF2-49E9-964A-6D90612DDA7A}" type="sibTrans" cxnId="{1BC09467-11A3-46BC-B726-32324A411248}">
      <dgm:prSet/>
      <dgm:spPr/>
      <dgm:t>
        <a:bodyPr/>
        <a:lstStyle/>
        <a:p>
          <a:endParaRPr lang="es-CO" sz="2400"/>
        </a:p>
      </dgm:t>
    </dgm:pt>
    <dgm:pt modelId="{4E4B2FE1-7351-4BC5-B88E-FB8EC25EAF8F}">
      <dgm:prSet phldrT="[Texto]" custT="1"/>
      <dgm:spPr/>
      <dgm:t>
        <a:bodyPr/>
        <a:lstStyle/>
        <a:p>
          <a:r>
            <a:rPr lang="es-CO" sz="2200" b="1" dirty="0"/>
            <a:t>Maloclusiones sagitales</a:t>
          </a:r>
        </a:p>
      </dgm:t>
    </dgm:pt>
    <dgm:pt modelId="{0AC9CB81-5B80-41FF-86DB-6DFEE681CA9A}" type="parTrans" cxnId="{12ABDC0B-E29D-46BE-8565-93A84B912364}">
      <dgm:prSet/>
      <dgm:spPr/>
      <dgm:t>
        <a:bodyPr/>
        <a:lstStyle/>
        <a:p>
          <a:endParaRPr lang="es-CO" sz="2400"/>
        </a:p>
      </dgm:t>
    </dgm:pt>
    <dgm:pt modelId="{F590D2D9-42C9-4360-8408-44E8CA3764C5}" type="sibTrans" cxnId="{12ABDC0B-E29D-46BE-8565-93A84B912364}">
      <dgm:prSet/>
      <dgm:spPr/>
      <dgm:t>
        <a:bodyPr/>
        <a:lstStyle/>
        <a:p>
          <a:endParaRPr lang="es-CO" sz="2400"/>
        </a:p>
      </dgm:t>
    </dgm:pt>
    <dgm:pt modelId="{AD34AEC0-7B0F-4413-B9E4-A509AA86B6EE}">
      <dgm:prSet phldrT="[Texto]" custT="1"/>
      <dgm:spPr/>
      <dgm:t>
        <a:bodyPr/>
        <a:lstStyle/>
        <a:p>
          <a:pPr algn="ctr"/>
          <a:r>
            <a:rPr lang="es-CO" sz="2200" dirty="0"/>
            <a:t>Overjet aumentado: 39.44%</a:t>
          </a:r>
        </a:p>
      </dgm:t>
    </dgm:pt>
    <dgm:pt modelId="{DFEC40C8-CDB8-4C89-9F16-4B9B235EE580}" type="parTrans" cxnId="{09FC0915-39AB-4D59-8F70-D98F1DE17390}">
      <dgm:prSet/>
      <dgm:spPr/>
      <dgm:t>
        <a:bodyPr/>
        <a:lstStyle/>
        <a:p>
          <a:endParaRPr lang="es-CO" sz="2400"/>
        </a:p>
      </dgm:t>
    </dgm:pt>
    <dgm:pt modelId="{6C8ED243-8256-4C31-BE79-8E2F14335B28}" type="sibTrans" cxnId="{09FC0915-39AB-4D59-8F70-D98F1DE17390}">
      <dgm:prSet/>
      <dgm:spPr/>
      <dgm:t>
        <a:bodyPr/>
        <a:lstStyle/>
        <a:p>
          <a:endParaRPr lang="es-CO" sz="2400"/>
        </a:p>
      </dgm:t>
    </dgm:pt>
    <dgm:pt modelId="{D85C46A5-6431-4032-AE3F-5276EEDA870C}" type="pres">
      <dgm:prSet presAssocID="{88369A41-65DA-403D-BE40-2BB9FBE19104}" presName="theList" presStyleCnt="0">
        <dgm:presLayoutVars>
          <dgm:dir/>
          <dgm:animLvl val="lvl"/>
          <dgm:resizeHandles val="exact"/>
        </dgm:presLayoutVars>
      </dgm:prSet>
      <dgm:spPr/>
    </dgm:pt>
    <dgm:pt modelId="{DD692463-CA72-42FB-9507-4F76E8C5BB15}" type="pres">
      <dgm:prSet presAssocID="{7E2042D7-3462-4913-BC1C-FBA088CA2D37}" presName="compNode" presStyleCnt="0"/>
      <dgm:spPr/>
    </dgm:pt>
    <dgm:pt modelId="{BF7D75B3-934C-4EC3-A632-3EF15B541E92}" type="pres">
      <dgm:prSet presAssocID="{7E2042D7-3462-4913-BC1C-FBA088CA2D37}" presName="aNode" presStyleLbl="bgShp" presStyleIdx="0" presStyleCnt="3"/>
      <dgm:spPr/>
    </dgm:pt>
    <dgm:pt modelId="{B8DC776F-C50C-4E63-B50E-A545D7D7A578}" type="pres">
      <dgm:prSet presAssocID="{7E2042D7-3462-4913-BC1C-FBA088CA2D37}" presName="textNode" presStyleLbl="bgShp" presStyleIdx="0" presStyleCnt="3"/>
      <dgm:spPr/>
    </dgm:pt>
    <dgm:pt modelId="{A15FAED6-4890-4E19-B863-B27B51D6FA13}" type="pres">
      <dgm:prSet presAssocID="{7E2042D7-3462-4913-BC1C-FBA088CA2D37}" presName="compChildNode" presStyleCnt="0"/>
      <dgm:spPr/>
    </dgm:pt>
    <dgm:pt modelId="{99F46BB5-A06A-44BA-AB16-073ADFB40558}" type="pres">
      <dgm:prSet presAssocID="{7E2042D7-3462-4913-BC1C-FBA088CA2D37}" presName="theInnerList" presStyleCnt="0"/>
      <dgm:spPr/>
    </dgm:pt>
    <dgm:pt modelId="{47DD7A37-3504-4DB1-9ECD-3A1C5F03FF3B}" type="pres">
      <dgm:prSet presAssocID="{0FEFA735-CE6C-49E1-8001-2C2AB88418EE}" presName="childNode" presStyleLbl="node1" presStyleIdx="0" presStyleCnt="5">
        <dgm:presLayoutVars>
          <dgm:bulletEnabled val="1"/>
        </dgm:presLayoutVars>
      </dgm:prSet>
      <dgm:spPr/>
    </dgm:pt>
    <dgm:pt modelId="{D0E02A2D-BCB8-4893-84F5-BCAE253FBA87}" type="pres">
      <dgm:prSet presAssocID="{0FEFA735-CE6C-49E1-8001-2C2AB88418EE}" presName="aSpace2" presStyleCnt="0"/>
      <dgm:spPr/>
    </dgm:pt>
    <dgm:pt modelId="{7468E69A-5D79-49CC-B8B1-ECB25F35EB7C}" type="pres">
      <dgm:prSet presAssocID="{E15B5AD1-BA26-4366-8566-0DC83D403A80}" presName="childNode" presStyleLbl="node1" presStyleIdx="1" presStyleCnt="5">
        <dgm:presLayoutVars>
          <dgm:bulletEnabled val="1"/>
        </dgm:presLayoutVars>
      </dgm:prSet>
      <dgm:spPr/>
    </dgm:pt>
    <dgm:pt modelId="{9D8E841F-D7FE-4523-BBA2-50BF49D56F4D}" type="pres">
      <dgm:prSet presAssocID="{7E2042D7-3462-4913-BC1C-FBA088CA2D37}" presName="aSpace" presStyleCnt="0"/>
      <dgm:spPr/>
    </dgm:pt>
    <dgm:pt modelId="{9CE3533D-9B26-47C5-B86D-81BF30421941}" type="pres">
      <dgm:prSet presAssocID="{1FABB4C4-77A3-4EFC-A395-614A11ED2881}" presName="compNode" presStyleCnt="0"/>
      <dgm:spPr/>
    </dgm:pt>
    <dgm:pt modelId="{E6B9FAC9-1268-4CD0-B2D9-80E40D34CC88}" type="pres">
      <dgm:prSet presAssocID="{1FABB4C4-77A3-4EFC-A395-614A11ED2881}" presName="aNode" presStyleLbl="bgShp" presStyleIdx="1" presStyleCnt="3"/>
      <dgm:spPr/>
    </dgm:pt>
    <dgm:pt modelId="{6EB4C9BF-14BC-482F-BE6F-63F57F378D75}" type="pres">
      <dgm:prSet presAssocID="{1FABB4C4-77A3-4EFC-A395-614A11ED2881}" presName="textNode" presStyleLbl="bgShp" presStyleIdx="1" presStyleCnt="3"/>
      <dgm:spPr/>
    </dgm:pt>
    <dgm:pt modelId="{AE2ABFA1-A04F-4E22-BA71-EBDD519E925D}" type="pres">
      <dgm:prSet presAssocID="{1FABB4C4-77A3-4EFC-A395-614A11ED2881}" presName="compChildNode" presStyleCnt="0"/>
      <dgm:spPr/>
    </dgm:pt>
    <dgm:pt modelId="{C8997796-2589-4E7A-A6BF-F72C1C4F0C5F}" type="pres">
      <dgm:prSet presAssocID="{1FABB4C4-77A3-4EFC-A395-614A11ED2881}" presName="theInnerList" presStyleCnt="0"/>
      <dgm:spPr/>
    </dgm:pt>
    <dgm:pt modelId="{0D6493FC-D587-4F0F-BD55-AB0F1D8C1AF7}" type="pres">
      <dgm:prSet presAssocID="{C0C66740-28CB-471A-9D40-45ECC5150296}" presName="childNode" presStyleLbl="node1" presStyleIdx="2" presStyleCnt="5">
        <dgm:presLayoutVars>
          <dgm:bulletEnabled val="1"/>
        </dgm:presLayoutVars>
      </dgm:prSet>
      <dgm:spPr/>
    </dgm:pt>
    <dgm:pt modelId="{2CC957AD-5C08-4A82-A5E2-7C6A9D2BCCA2}" type="pres">
      <dgm:prSet presAssocID="{C0C66740-28CB-471A-9D40-45ECC5150296}" presName="aSpace2" presStyleCnt="0"/>
      <dgm:spPr/>
    </dgm:pt>
    <dgm:pt modelId="{0741EFA7-2B72-4273-8821-6077BC7BD64C}" type="pres">
      <dgm:prSet presAssocID="{9DF39E8D-D1FE-497F-A610-769879A5DD5F}" presName="childNode" presStyleLbl="node1" presStyleIdx="3" presStyleCnt="5">
        <dgm:presLayoutVars>
          <dgm:bulletEnabled val="1"/>
        </dgm:presLayoutVars>
      </dgm:prSet>
      <dgm:spPr/>
    </dgm:pt>
    <dgm:pt modelId="{0A11804A-CC4E-4175-89F6-6D6B688F6258}" type="pres">
      <dgm:prSet presAssocID="{1FABB4C4-77A3-4EFC-A395-614A11ED2881}" presName="aSpace" presStyleCnt="0"/>
      <dgm:spPr/>
    </dgm:pt>
    <dgm:pt modelId="{FA167B3E-4411-4248-8E64-791A27097031}" type="pres">
      <dgm:prSet presAssocID="{4E4B2FE1-7351-4BC5-B88E-FB8EC25EAF8F}" presName="compNode" presStyleCnt="0"/>
      <dgm:spPr/>
    </dgm:pt>
    <dgm:pt modelId="{595FAA02-11F0-417F-BF54-A65A5DDCEDAC}" type="pres">
      <dgm:prSet presAssocID="{4E4B2FE1-7351-4BC5-B88E-FB8EC25EAF8F}" presName="aNode" presStyleLbl="bgShp" presStyleIdx="2" presStyleCnt="3"/>
      <dgm:spPr/>
    </dgm:pt>
    <dgm:pt modelId="{952BE47E-0BA0-4983-AD4B-6E4A072A9117}" type="pres">
      <dgm:prSet presAssocID="{4E4B2FE1-7351-4BC5-B88E-FB8EC25EAF8F}" presName="textNode" presStyleLbl="bgShp" presStyleIdx="2" presStyleCnt="3"/>
      <dgm:spPr/>
    </dgm:pt>
    <dgm:pt modelId="{D70015E1-0F9E-4D01-BD68-95E83C55767B}" type="pres">
      <dgm:prSet presAssocID="{4E4B2FE1-7351-4BC5-B88E-FB8EC25EAF8F}" presName="compChildNode" presStyleCnt="0"/>
      <dgm:spPr/>
    </dgm:pt>
    <dgm:pt modelId="{0C63C7E4-C09D-4F5E-A891-D5DC7173FA6B}" type="pres">
      <dgm:prSet presAssocID="{4E4B2FE1-7351-4BC5-B88E-FB8EC25EAF8F}" presName="theInnerList" presStyleCnt="0"/>
      <dgm:spPr/>
    </dgm:pt>
    <dgm:pt modelId="{341D45CE-5C3B-4801-9E9E-8A9C0D0437C7}" type="pres">
      <dgm:prSet presAssocID="{AD34AEC0-7B0F-4413-B9E4-A509AA86B6EE}" presName="childNode" presStyleLbl="node1" presStyleIdx="4" presStyleCnt="5">
        <dgm:presLayoutVars>
          <dgm:bulletEnabled val="1"/>
        </dgm:presLayoutVars>
      </dgm:prSet>
      <dgm:spPr/>
    </dgm:pt>
  </dgm:ptLst>
  <dgm:cxnLst>
    <dgm:cxn modelId="{12ABDC0B-E29D-46BE-8565-93A84B912364}" srcId="{88369A41-65DA-403D-BE40-2BB9FBE19104}" destId="{4E4B2FE1-7351-4BC5-B88E-FB8EC25EAF8F}" srcOrd="2" destOrd="0" parTransId="{0AC9CB81-5B80-41FF-86DB-6DFEE681CA9A}" sibTransId="{F590D2D9-42C9-4360-8408-44E8CA3764C5}"/>
    <dgm:cxn modelId="{B934E00D-044F-4495-A258-0901689E1AC7}" type="presOf" srcId="{4E4B2FE1-7351-4BC5-B88E-FB8EC25EAF8F}" destId="{595FAA02-11F0-417F-BF54-A65A5DDCEDAC}" srcOrd="0" destOrd="0" presId="urn:microsoft.com/office/officeart/2005/8/layout/lProcess2"/>
    <dgm:cxn modelId="{C991480E-DF30-4D48-AC77-28D0F8CF69C5}" type="presOf" srcId="{1FABB4C4-77A3-4EFC-A395-614A11ED2881}" destId="{6EB4C9BF-14BC-482F-BE6F-63F57F378D75}" srcOrd="1" destOrd="0" presId="urn:microsoft.com/office/officeart/2005/8/layout/lProcess2"/>
    <dgm:cxn modelId="{09FC0915-39AB-4D59-8F70-D98F1DE17390}" srcId="{4E4B2FE1-7351-4BC5-B88E-FB8EC25EAF8F}" destId="{AD34AEC0-7B0F-4413-B9E4-A509AA86B6EE}" srcOrd="0" destOrd="0" parTransId="{DFEC40C8-CDB8-4C89-9F16-4B9B235EE580}" sibTransId="{6C8ED243-8256-4C31-BE79-8E2F14335B28}"/>
    <dgm:cxn modelId="{B61FE15D-094C-4F3C-B4CE-EC5743C19DBC}" srcId="{7E2042D7-3462-4913-BC1C-FBA088CA2D37}" destId="{0FEFA735-CE6C-49E1-8001-2C2AB88418EE}" srcOrd="0" destOrd="0" parTransId="{7A880D11-73AD-43DD-BAB6-93DAA8D9422F}" sibTransId="{3BBBEC72-6960-4601-8191-826CA4B0136B}"/>
    <dgm:cxn modelId="{CFD5B35F-1591-495B-B32F-A41A8527ECC8}" srcId="{7E2042D7-3462-4913-BC1C-FBA088CA2D37}" destId="{E15B5AD1-BA26-4366-8566-0DC83D403A80}" srcOrd="1" destOrd="0" parTransId="{8E15987B-EC27-4819-B3D4-261BDE48B605}" sibTransId="{5E755DF1-932B-4CD9-AF48-636EF3BF12C6}"/>
    <dgm:cxn modelId="{657CCA61-92CD-4CE6-AF03-B5C7B573D808}" type="presOf" srcId="{C0C66740-28CB-471A-9D40-45ECC5150296}" destId="{0D6493FC-D587-4F0F-BD55-AB0F1D8C1AF7}" srcOrd="0" destOrd="0" presId="urn:microsoft.com/office/officeart/2005/8/layout/lProcess2"/>
    <dgm:cxn modelId="{1BC09467-11A3-46BC-B726-32324A411248}" srcId="{1FABB4C4-77A3-4EFC-A395-614A11ED2881}" destId="{9DF39E8D-D1FE-497F-A610-769879A5DD5F}" srcOrd="1" destOrd="0" parTransId="{3166339C-859A-47D2-A0FF-B8F8DFF9D333}" sibTransId="{D7BA3F59-ADF2-49E9-964A-6D90612DDA7A}"/>
    <dgm:cxn modelId="{AC982949-A8D6-4C5F-99A1-DCC6DB5D5549}" type="presOf" srcId="{9DF39E8D-D1FE-497F-A610-769879A5DD5F}" destId="{0741EFA7-2B72-4273-8821-6077BC7BD64C}" srcOrd="0" destOrd="0" presId="urn:microsoft.com/office/officeart/2005/8/layout/lProcess2"/>
    <dgm:cxn modelId="{9EC3906B-2AB9-45AD-AAAA-469CDCDB5D95}" type="presOf" srcId="{0FEFA735-CE6C-49E1-8001-2C2AB88418EE}" destId="{47DD7A37-3504-4DB1-9ECD-3A1C5F03FF3B}" srcOrd="0" destOrd="0" presId="urn:microsoft.com/office/officeart/2005/8/layout/lProcess2"/>
    <dgm:cxn modelId="{96C66B57-8DD1-412E-9A6F-85412EFECFAA}" type="presOf" srcId="{AD34AEC0-7B0F-4413-B9E4-A509AA86B6EE}" destId="{341D45CE-5C3B-4801-9E9E-8A9C0D0437C7}" srcOrd="0" destOrd="0" presId="urn:microsoft.com/office/officeart/2005/8/layout/lProcess2"/>
    <dgm:cxn modelId="{8F435B79-A79B-4161-9E45-406F99E0FED1}" type="presOf" srcId="{88369A41-65DA-403D-BE40-2BB9FBE19104}" destId="{D85C46A5-6431-4032-AE3F-5276EEDA870C}" srcOrd="0" destOrd="0" presId="urn:microsoft.com/office/officeart/2005/8/layout/lProcess2"/>
    <dgm:cxn modelId="{3448207A-D994-4C86-96B4-806015DB877E}" type="presOf" srcId="{4E4B2FE1-7351-4BC5-B88E-FB8EC25EAF8F}" destId="{952BE47E-0BA0-4983-AD4B-6E4A072A9117}" srcOrd="1" destOrd="0" presId="urn:microsoft.com/office/officeart/2005/8/layout/lProcess2"/>
    <dgm:cxn modelId="{A6865D8C-C931-436C-A35E-FCB9EA7A864E}" type="presOf" srcId="{7E2042D7-3462-4913-BC1C-FBA088CA2D37}" destId="{BF7D75B3-934C-4EC3-A632-3EF15B541E92}" srcOrd="0" destOrd="0" presId="urn:microsoft.com/office/officeart/2005/8/layout/lProcess2"/>
    <dgm:cxn modelId="{9662099C-710F-48A1-8A83-8BAAE8401D98}" srcId="{1FABB4C4-77A3-4EFC-A395-614A11ED2881}" destId="{C0C66740-28CB-471A-9D40-45ECC5150296}" srcOrd="0" destOrd="0" parTransId="{D48BE2BB-0E33-42D8-B0B7-48367478C34A}" sibTransId="{17A85C33-318A-45ED-B155-89F14D71F005}"/>
    <dgm:cxn modelId="{214EADA8-A0DF-466A-B6B9-1078DFAB5017}" type="presOf" srcId="{E15B5AD1-BA26-4366-8566-0DC83D403A80}" destId="{7468E69A-5D79-49CC-B8B1-ECB25F35EB7C}" srcOrd="0" destOrd="0" presId="urn:microsoft.com/office/officeart/2005/8/layout/lProcess2"/>
    <dgm:cxn modelId="{3AFDE1C7-FD99-4BE2-BB0E-3BC1BC3E41EE}" srcId="{88369A41-65DA-403D-BE40-2BB9FBE19104}" destId="{1FABB4C4-77A3-4EFC-A395-614A11ED2881}" srcOrd="1" destOrd="0" parTransId="{1F6BAD17-273D-4756-B343-F8674A776332}" sibTransId="{582C9D28-EA46-40D2-9844-DF98E896D916}"/>
    <dgm:cxn modelId="{92FA62DB-E893-41E5-8975-A0DA9E712E56}" srcId="{88369A41-65DA-403D-BE40-2BB9FBE19104}" destId="{7E2042D7-3462-4913-BC1C-FBA088CA2D37}" srcOrd="0" destOrd="0" parTransId="{AB781304-3DCE-490F-8B12-83460387442A}" sibTransId="{D11AC0D5-938D-4CB6-8B74-3BFAD3942121}"/>
    <dgm:cxn modelId="{BC50FBDD-DCFC-4CB4-A1C5-28BB2FF30209}" type="presOf" srcId="{1FABB4C4-77A3-4EFC-A395-614A11ED2881}" destId="{E6B9FAC9-1268-4CD0-B2D9-80E40D34CC88}" srcOrd="0" destOrd="0" presId="urn:microsoft.com/office/officeart/2005/8/layout/lProcess2"/>
    <dgm:cxn modelId="{3A7372EE-2EF6-47A1-8991-D01A052C2F64}" type="presOf" srcId="{7E2042D7-3462-4913-BC1C-FBA088CA2D37}" destId="{B8DC776F-C50C-4E63-B50E-A545D7D7A578}" srcOrd="1" destOrd="0" presId="urn:microsoft.com/office/officeart/2005/8/layout/lProcess2"/>
    <dgm:cxn modelId="{466E7CA4-619A-4F0D-B426-6848C22C3A13}" type="presParOf" srcId="{D85C46A5-6431-4032-AE3F-5276EEDA870C}" destId="{DD692463-CA72-42FB-9507-4F76E8C5BB15}" srcOrd="0" destOrd="0" presId="urn:microsoft.com/office/officeart/2005/8/layout/lProcess2"/>
    <dgm:cxn modelId="{73D26E08-BCCC-4CA0-91CD-2C09A9001CBC}" type="presParOf" srcId="{DD692463-CA72-42FB-9507-4F76E8C5BB15}" destId="{BF7D75B3-934C-4EC3-A632-3EF15B541E92}" srcOrd="0" destOrd="0" presId="urn:microsoft.com/office/officeart/2005/8/layout/lProcess2"/>
    <dgm:cxn modelId="{3E04B093-C95C-4595-BC17-022D7E94E358}" type="presParOf" srcId="{DD692463-CA72-42FB-9507-4F76E8C5BB15}" destId="{B8DC776F-C50C-4E63-B50E-A545D7D7A578}" srcOrd="1" destOrd="0" presId="urn:microsoft.com/office/officeart/2005/8/layout/lProcess2"/>
    <dgm:cxn modelId="{99EC5158-CC7D-4D00-A4B5-D7CEC1A6DBD4}" type="presParOf" srcId="{DD692463-CA72-42FB-9507-4F76E8C5BB15}" destId="{A15FAED6-4890-4E19-B863-B27B51D6FA13}" srcOrd="2" destOrd="0" presId="urn:microsoft.com/office/officeart/2005/8/layout/lProcess2"/>
    <dgm:cxn modelId="{1F8CDAE9-2BA3-4D92-BF9B-79584363DD14}" type="presParOf" srcId="{A15FAED6-4890-4E19-B863-B27B51D6FA13}" destId="{99F46BB5-A06A-44BA-AB16-073ADFB40558}" srcOrd="0" destOrd="0" presId="urn:microsoft.com/office/officeart/2005/8/layout/lProcess2"/>
    <dgm:cxn modelId="{1F9C12EF-CFD9-40B3-ACBE-29FC116FFBE7}" type="presParOf" srcId="{99F46BB5-A06A-44BA-AB16-073ADFB40558}" destId="{47DD7A37-3504-4DB1-9ECD-3A1C5F03FF3B}" srcOrd="0" destOrd="0" presId="urn:microsoft.com/office/officeart/2005/8/layout/lProcess2"/>
    <dgm:cxn modelId="{C698072C-893C-4059-B6F5-A4D5D6D63E62}" type="presParOf" srcId="{99F46BB5-A06A-44BA-AB16-073ADFB40558}" destId="{D0E02A2D-BCB8-4893-84F5-BCAE253FBA87}" srcOrd="1" destOrd="0" presId="urn:microsoft.com/office/officeart/2005/8/layout/lProcess2"/>
    <dgm:cxn modelId="{DF8AFAD2-A305-4A55-B7B7-7CD988DF8F5F}" type="presParOf" srcId="{99F46BB5-A06A-44BA-AB16-073ADFB40558}" destId="{7468E69A-5D79-49CC-B8B1-ECB25F35EB7C}" srcOrd="2" destOrd="0" presId="urn:microsoft.com/office/officeart/2005/8/layout/lProcess2"/>
    <dgm:cxn modelId="{9DE85CCB-F983-4ADE-A38C-5EFE0B3AA476}" type="presParOf" srcId="{D85C46A5-6431-4032-AE3F-5276EEDA870C}" destId="{9D8E841F-D7FE-4523-BBA2-50BF49D56F4D}" srcOrd="1" destOrd="0" presId="urn:microsoft.com/office/officeart/2005/8/layout/lProcess2"/>
    <dgm:cxn modelId="{41B88B7A-B008-4ABE-8A9E-BB5B91ACC77E}" type="presParOf" srcId="{D85C46A5-6431-4032-AE3F-5276EEDA870C}" destId="{9CE3533D-9B26-47C5-B86D-81BF30421941}" srcOrd="2" destOrd="0" presId="urn:microsoft.com/office/officeart/2005/8/layout/lProcess2"/>
    <dgm:cxn modelId="{D3205D39-2355-4348-8D62-7547011B71DF}" type="presParOf" srcId="{9CE3533D-9B26-47C5-B86D-81BF30421941}" destId="{E6B9FAC9-1268-4CD0-B2D9-80E40D34CC88}" srcOrd="0" destOrd="0" presId="urn:microsoft.com/office/officeart/2005/8/layout/lProcess2"/>
    <dgm:cxn modelId="{62FCDC05-47CB-429B-BF08-0EFAB08D3A3A}" type="presParOf" srcId="{9CE3533D-9B26-47C5-B86D-81BF30421941}" destId="{6EB4C9BF-14BC-482F-BE6F-63F57F378D75}" srcOrd="1" destOrd="0" presId="urn:microsoft.com/office/officeart/2005/8/layout/lProcess2"/>
    <dgm:cxn modelId="{C1D69A15-A844-4D81-8662-5B51CBA681CE}" type="presParOf" srcId="{9CE3533D-9B26-47C5-B86D-81BF30421941}" destId="{AE2ABFA1-A04F-4E22-BA71-EBDD519E925D}" srcOrd="2" destOrd="0" presId="urn:microsoft.com/office/officeart/2005/8/layout/lProcess2"/>
    <dgm:cxn modelId="{8FE07C4D-AF59-4547-8759-284FFC30BEB5}" type="presParOf" srcId="{AE2ABFA1-A04F-4E22-BA71-EBDD519E925D}" destId="{C8997796-2589-4E7A-A6BF-F72C1C4F0C5F}" srcOrd="0" destOrd="0" presId="urn:microsoft.com/office/officeart/2005/8/layout/lProcess2"/>
    <dgm:cxn modelId="{9609B156-74AE-499C-867C-79E18714BC31}" type="presParOf" srcId="{C8997796-2589-4E7A-A6BF-F72C1C4F0C5F}" destId="{0D6493FC-D587-4F0F-BD55-AB0F1D8C1AF7}" srcOrd="0" destOrd="0" presId="urn:microsoft.com/office/officeart/2005/8/layout/lProcess2"/>
    <dgm:cxn modelId="{92730C72-72C7-4400-ABC7-43623ECD542F}" type="presParOf" srcId="{C8997796-2589-4E7A-A6BF-F72C1C4F0C5F}" destId="{2CC957AD-5C08-4A82-A5E2-7C6A9D2BCCA2}" srcOrd="1" destOrd="0" presId="urn:microsoft.com/office/officeart/2005/8/layout/lProcess2"/>
    <dgm:cxn modelId="{8B756381-8F4D-4C18-B732-CB71AFBCC725}" type="presParOf" srcId="{C8997796-2589-4E7A-A6BF-F72C1C4F0C5F}" destId="{0741EFA7-2B72-4273-8821-6077BC7BD64C}" srcOrd="2" destOrd="0" presId="urn:microsoft.com/office/officeart/2005/8/layout/lProcess2"/>
    <dgm:cxn modelId="{4BC91904-E86D-4C1D-B443-A787A7C354F9}" type="presParOf" srcId="{D85C46A5-6431-4032-AE3F-5276EEDA870C}" destId="{0A11804A-CC4E-4175-89F6-6D6B688F6258}" srcOrd="3" destOrd="0" presId="urn:microsoft.com/office/officeart/2005/8/layout/lProcess2"/>
    <dgm:cxn modelId="{86B23560-F673-489F-9887-294B23A44E0E}" type="presParOf" srcId="{D85C46A5-6431-4032-AE3F-5276EEDA870C}" destId="{FA167B3E-4411-4248-8E64-791A27097031}" srcOrd="4" destOrd="0" presId="urn:microsoft.com/office/officeart/2005/8/layout/lProcess2"/>
    <dgm:cxn modelId="{52DC6BA9-8CF0-4EEE-8374-82D903440383}" type="presParOf" srcId="{FA167B3E-4411-4248-8E64-791A27097031}" destId="{595FAA02-11F0-417F-BF54-A65A5DDCEDAC}" srcOrd="0" destOrd="0" presId="urn:microsoft.com/office/officeart/2005/8/layout/lProcess2"/>
    <dgm:cxn modelId="{2EFD04BB-4BEC-4845-ABB4-821615898742}" type="presParOf" srcId="{FA167B3E-4411-4248-8E64-791A27097031}" destId="{952BE47E-0BA0-4983-AD4B-6E4A072A9117}" srcOrd="1" destOrd="0" presId="urn:microsoft.com/office/officeart/2005/8/layout/lProcess2"/>
    <dgm:cxn modelId="{5254BE7B-11EF-426A-8253-348C6EF36105}" type="presParOf" srcId="{FA167B3E-4411-4248-8E64-791A27097031}" destId="{D70015E1-0F9E-4D01-BD68-95E83C55767B}" srcOrd="2" destOrd="0" presId="urn:microsoft.com/office/officeart/2005/8/layout/lProcess2"/>
    <dgm:cxn modelId="{B2474E56-02C1-4D81-AA97-BA3D8A4EF41F}" type="presParOf" srcId="{D70015E1-0F9E-4D01-BD68-95E83C55767B}" destId="{0C63C7E4-C09D-4F5E-A891-D5DC7173FA6B}" srcOrd="0" destOrd="0" presId="urn:microsoft.com/office/officeart/2005/8/layout/lProcess2"/>
    <dgm:cxn modelId="{CAC4E7FA-F340-4EE7-8714-DA3A87932A08}" type="presParOf" srcId="{0C63C7E4-C09D-4F5E-A891-D5DC7173FA6B}" destId="{341D45CE-5C3B-4801-9E9E-8A9C0D0437C7}"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1A267D2-7B93-46CA-9486-DA017BA4B7BF}" type="doc">
      <dgm:prSet loTypeId="urn:microsoft.com/office/officeart/2005/8/layout/equation2" loCatId="process" qsTypeId="urn:microsoft.com/office/officeart/2005/8/quickstyle/simple1" qsCatId="simple" csTypeId="urn:microsoft.com/office/officeart/2005/8/colors/colorful5" csCatId="colorful" phldr="1"/>
      <dgm:spPr/>
    </dgm:pt>
    <dgm:pt modelId="{D0ABA3CA-F02A-49BB-8B49-FD0B70292B4F}">
      <dgm:prSet phldrT="[Texto]" custT="1"/>
      <dgm:spPr/>
      <dgm:t>
        <a:bodyPr/>
        <a:lstStyle/>
        <a:p>
          <a:r>
            <a:rPr lang="es-CO" sz="2400" dirty="0"/>
            <a:t>Anomalías </a:t>
          </a:r>
          <a:r>
            <a:rPr lang="es-CO" sz="2400" dirty="0" err="1"/>
            <a:t>dentofaciales</a:t>
          </a:r>
          <a:r>
            <a:rPr lang="es-CO" sz="2400" dirty="0"/>
            <a:t> y/o LPH</a:t>
          </a:r>
        </a:p>
        <a:p>
          <a:r>
            <a:rPr lang="es-CO" sz="2400" dirty="0"/>
            <a:t>0.31%</a:t>
          </a:r>
        </a:p>
      </dgm:t>
    </dgm:pt>
    <dgm:pt modelId="{2E7140E2-656C-4B84-93A6-0437D67241A5}" type="parTrans" cxnId="{F27FC0A6-4742-4434-BC50-A27DA19F5892}">
      <dgm:prSet/>
      <dgm:spPr/>
      <dgm:t>
        <a:bodyPr/>
        <a:lstStyle/>
        <a:p>
          <a:endParaRPr lang="es-CO"/>
        </a:p>
      </dgm:t>
    </dgm:pt>
    <dgm:pt modelId="{BD21DF28-80A6-4A2D-869E-B59F8679B9BB}" type="sibTrans" cxnId="{F27FC0A6-4742-4434-BC50-A27DA19F5892}">
      <dgm:prSet/>
      <dgm:spPr/>
      <dgm:t>
        <a:bodyPr/>
        <a:lstStyle/>
        <a:p>
          <a:endParaRPr lang="es-CO"/>
        </a:p>
      </dgm:t>
    </dgm:pt>
    <dgm:pt modelId="{99021C6A-B0D2-4D41-B6D9-E3881952B7F1}">
      <dgm:prSet phldrT="[Texto]" custT="1"/>
      <dgm:spPr/>
      <dgm:t>
        <a:bodyPr/>
        <a:lstStyle/>
        <a:p>
          <a:r>
            <a:rPr lang="es-CO" sz="2400" dirty="0"/>
            <a:t>Dientes supernumerarios</a:t>
          </a:r>
        </a:p>
        <a:p>
          <a:r>
            <a:rPr lang="es-CO" sz="2400" dirty="0"/>
            <a:t>2.14%</a:t>
          </a:r>
        </a:p>
      </dgm:t>
    </dgm:pt>
    <dgm:pt modelId="{C4D491C5-0D84-4B22-928A-76DCFAFE396A}" type="parTrans" cxnId="{D586BA8B-FDC9-4D76-87F2-F6D13CEF169F}">
      <dgm:prSet/>
      <dgm:spPr/>
      <dgm:t>
        <a:bodyPr/>
        <a:lstStyle/>
        <a:p>
          <a:endParaRPr lang="es-CO"/>
        </a:p>
      </dgm:t>
    </dgm:pt>
    <dgm:pt modelId="{24FC4508-BC61-4F7F-B5DD-2F793E0AACD8}" type="sibTrans" cxnId="{D586BA8B-FDC9-4D76-87F2-F6D13CEF169F}">
      <dgm:prSet/>
      <dgm:spPr/>
      <dgm:t>
        <a:bodyPr/>
        <a:lstStyle/>
        <a:p>
          <a:endParaRPr lang="es-CO"/>
        </a:p>
      </dgm:t>
    </dgm:pt>
    <dgm:pt modelId="{24F5C43B-3BBB-4EB1-8536-E2C642EFEBAF}">
      <dgm:prSet phldrT="[Texto]"/>
      <dgm:spPr/>
      <dgm:t>
        <a:bodyPr/>
        <a:lstStyle/>
        <a:p>
          <a:r>
            <a:rPr lang="es-CO" dirty="0"/>
            <a:t>Anomalías Congénitas</a:t>
          </a:r>
        </a:p>
      </dgm:t>
    </dgm:pt>
    <dgm:pt modelId="{9A5D1BB2-FCBB-4D94-9223-04425C0175E8}" type="parTrans" cxnId="{0433724B-2AD4-458D-8B0D-83B24BF5B5BA}">
      <dgm:prSet/>
      <dgm:spPr/>
      <dgm:t>
        <a:bodyPr/>
        <a:lstStyle/>
        <a:p>
          <a:endParaRPr lang="es-CO"/>
        </a:p>
      </dgm:t>
    </dgm:pt>
    <dgm:pt modelId="{7BA85EF1-1CF5-47E4-9100-0559665C9FB5}" type="sibTrans" cxnId="{0433724B-2AD4-458D-8B0D-83B24BF5B5BA}">
      <dgm:prSet/>
      <dgm:spPr/>
      <dgm:t>
        <a:bodyPr/>
        <a:lstStyle/>
        <a:p>
          <a:endParaRPr lang="es-CO"/>
        </a:p>
      </dgm:t>
    </dgm:pt>
    <dgm:pt modelId="{D52F1BC7-6170-4EAC-BBD2-202FF9E438B9}" type="pres">
      <dgm:prSet presAssocID="{01A267D2-7B93-46CA-9486-DA017BA4B7BF}" presName="Name0" presStyleCnt="0">
        <dgm:presLayoutVars>
          <dgm:dir/>
          <dgm:resizeHandles val="exact"/>
        </dgm:presLayoutVars>
      </dgm:prSet>
      <dgm:spPr/>
    </dgm:pt>
    <dgm:pt modelId="{2E87C3E8-0C23-4C8B-9C0D-623F7C2F9263}" type="pres">
      <dgm:prSet presAssocID="{01A267D2-7B93-46CA-9486-DA017BA4B7BF}" presName="vNodes" presStyleCnt="0"/>
      <dgm:spPr/>
    </dgm:pt>
    <dgm:pt modelId="{C0E01DDF-E82B-46BF-96B8-760B2AD8C85B}" type="pres">
      <dgm:prSet presAssocID="{D0ABA3CA-F02A-49BB-8B49-FD0B70292B4F}" presName="node" presStyleLbl="node1" presStyleIdx="0" presStyleCnt="3" custScaleX="137601">
        <dgm:presLayoutVars>
          <dgm:bulletEnabled val="1"/>
        </dgm:presLayoutVars>
      </dgm:prSet>
      <dgm:spPr/>
    </dgm:pt>
    <dgm:pt modelId="{596F56C4-959B-42D8-90F9-9C96ED38BC9C}" type="pres">
      <dgm:prSet presAssocID="{BD21DF28-80A6-4A2D-869E-B59F8679B9BB}" presName="spacerT" presStyleCnt="0"/>
      <dgm:spPr/>
    </dgm:pt>
    <dgm:pt modelId="{C37FE7D2-297D-4C5E-88AD-D4062E6F4689}" type="pres">
      <dgm:prSet presAssocID="{BD21DF28-80A6-4A2D-869E-B59F8679B9BB}" presName="sibTrans" presStyleLbl="sibTrans2D1" presStyleIdx="0" presStyleCnt="2"/>
      <dgm:spPr/>
    </dgm:pt>
    <dgm:pt modelId="{780AEED1-3059-4BA7-90BE-70F309AC6C2F}" type="pres">
      <dgm:prSet presAssocID="{BD21DF28-80A6-4A2D-869E-B59F8679B9BB}" presName="spacerB" presStyleCnt="0"/>
      <dgm:spPr/>
    </dgm:pt>
    <dgm:pt modelId="{3621273F-A60D-45D2-B6FE-23617E8A8F43}" type="pres">
      <dgm:prSet presAssocID="{99021C6A-B0D2-4D41-B6D9-E3881952B7F1}" presName="node" presStyleLbl="node1" presStyleIdx="1" presStyleCnt="3" custScaleX="166430" custLinFactNeighborX="6700">
        <dgm:presLayoutVars>
          <dgm:bulletEnabled val="1"/>
        </dgm:presLayoutVars>
      </dgm:prSet>
      <dgm:spPr/>
    </dgm:pt>
    <dgm:pt modelId="{4359E710-9D4D-4546-B691-992FF7B07498}" type="pres">
      <dgm:prSet presAssocID="{01A267D2-7B93-46CA-9486-DA017BA4B7BF}" presName="sibTransLast" presStyleLbl="sibTrans2D1" presStyleIdx="1" presStyleCnt="2"/>
      <dgm:spPr/>
    </dgm:pt>
    <dgm:pt modelId="{5EEC33E3-E2E9-4DD1-B16C-25649CBE7492}" type="pres">
      <dgm:prSet presAssocID="{01A267D2-7B93-46CA-9486-DA017BA4B7BF}" presName="connectorText" presStyleLbl="sibTrans2D1" presStyleIdx="1" presStyleCnt="2"/>
      <dgm:spPr/>
    </dgm:pt>
    <dgm:pt modelId="{E4F8D6B9-2FA5-46A0-8CEE-A529DB8D6376}" type="pres">
      <dgm:prSet presAssocID="{01A267D2-7B93-46CA-9486-DA017BA4B7BF}" presName="lastNode" presStyleLbl="node1" presStyleIdx="2" presStyleCnt="3">
        <dgm:presLayoutVars>
          <dgm:bulletEnabled val="1"/>
        </dgm:presLayoutVars>
      </dgm:prSet>
      <dgm:spPr/>
    </dgm:pt>
  </dgm:ptLst>
  <dgm:cxnLst>
    <dgm:cxn modelId="{709CF35F-DE75-4C13-AB1C-93CF1A93D67A}" type="presOf" srcId="{BD21DF28-80A6-4A2D-869E-B59F8679B9BB}" destId="{C37FE7D2-297D-4C5E-88AD-D4062E6F4689}" srcOrd="0" destOrd="0" presId="urn:microsoft.com/office/officeart/2005/8/layout/equation2"/>
    <dgm:cxn modelId="{0433724B-2AD4-458D-8B0D-83B24BF5B5BA}" srcId="{01A267D2-7B93-46CA-9486-DA017BA4B7BF}" destId="{24F5C43B-3BBB-4EB1-8536-E2C642EFEBAF}" srcOrd="2" destOrd="0" parTransId="{9A5D1BB2-FCBB-4D94-9223-04425C0175E8}" sibTransId="{7BA85EF1-1CF5-47E4-9100-0559665C9FB5}"/>
    <dgm:cxn modelId="{4763FB79-48B4-4DDE-A419-5E6509E39360}" type="presOf" srcId="{D0ABA3CA-F02A-49BB-8B49-FD0B70292B4F}" destId="{C0E01DDF-E82B-46BF-96B8-760B2AD8C85B}" srcOrd="0" destOrd="0" presId="urn:microsoft.com/office/officeart/2005/8/layout/equation2"/>
    <dgm:cxn modelId="{D586BA8B-FDC9-4D76-87F2-F6D13CEF169F}" srcId="{01A267D2-7B93-46CA-9486-DA017BA4B7BF}" destId="{99021C6A-B0D2-4D41-B6D9-E3881952B7F1}" srcOrd="1" destOrd="0" parTransId="{C4D491C5-0D84-4B22-928A-76DCFAFE396A}" sibTransId="{24FC4508-BC61-4F7F-B5DD-2F793E0AACD8}"/>
    <dgm:cxn modelId="{F27FC0A6-4742-4434-BC50-A27DA19F5892}" srcId="{01A267D2-7B93-46CA-9486-DA017BA4B7BF}" destId="{D0ABA3CA-F02A-49BB-8B49-FD0B70292B4F}" srcOrd="0" destOrd="0" parTransId="{2E7140E2-656C-4B84-93A6-0437D67241A5}" sibTransId="{BD21DF28-80A6-4A2D-869E-B59F8679B9BB}"/>
    <dgm:cxn modelId="{F5C1F7CF-EA12-4286-9849-6D7A744EC2AE}" type="presOf" srcId="{01A267D2-7B93-46CA-9486-DA017BA4B7BF}" destId="{D52F1BC7-6170-4EAC-BBD2-202FF9E438B9}" srcOrd="0" destOrd="0" presId="urn:microsoft.com/office/officeart/2005/8/layout/equation2"/>
    <dgm:cxn modelId="{A4FE03D5-C24E-4926-9198-BB379E39CBEE}" type="presOf" srcId="{24FC4508-BC61-4F7F-B5DD-2F793E0AACD8}" destId="{4359E710-9D4D-4546-B691-992FF7B07498}" srcOrd="0" destOrd="0" presId="urn:microsoft.com/office/officeart/2005/8/layout/equation2"/>
    <dgm:cxn modelId="{18C900DC-527B-4AED-BA01-43016A839657}" type="presOf" srcId="{99021C6A-B0D2-4D41-B6D9-E3881952B7F1}" destId="{3621273F-A60D-45D2-B6FE-23617E8A8F43}" srcOrd="0" destOrd="0" presId="urn:microsoft.com/office/officeart/2005/8/layout/equation2"/>
    <dgm:cxn modelId="{AABEBAE7-41A2-4DCD-B6D0-2E1D7AEFDBF1}" type="presOf" srcId="{24FC4508-BC61-4F7F-B5DD-2F793E0AACD8}" destId="{5EEC33E3-E2E9-4DD1-B16C-25649CBE7492}" srcOrd="1" destOrd="0" presId="urn:microsoft.com/office/officeart/2005/8/layout/equation2"/>
    <dgm:cxn modelId="{EC66ACE9-ACB2-4748-9ADF-EA83C12DA73E}" type="presOf" srcId="{24F5C43B-3BBB-4EB1-8536-E2C642EFEBAF}" destId="{E4F8D6B9-2FA5-46A0-8CEE-A529DB8D6376}" srcOrd="0" destOrd="0" presId="urn:microsoft.com/office/officeart/2005/8/layout/equation2"/>
    <dgm:cxn modelId="{FEB3FD2D-33A0-423E-8506-48A20227E769}" type="presParOf" srcId="{D52F1BC7-6170-4EAC-BBD2-202FF9E438B9}" destId="{2E87C3E8-0C23-4C8B-9C0D-623F7C2F9263}" srcOrd="0" destOrd="0" presId="urn:microsoft.com/office/officeart/2005/8/layout/equation2"/>
    <dgm:cxn modelId="{3D989011-F643-43CD-809F-CEB9F8F49819}" type="presParOf" srcId="{2E87C3E8-0C23-4C8B-9C0D-623F7C2F9263}" destId="{C0E01DDF-E82B-46BF-96B8-760B2AD8C85B}" srcOrd="0" destOrd="0" presId="urn:microsoft.com/office/officeart/2005/8/layout/equation2"/>
    <dgm:cxn modelId="{208760AC-3BE6-4D62-85E8-E48898737B27}" type="presParOf" srcId="{2E87C3E8-0C23-4C8B-9C0D-623F7C2F9263}" destId="{596F56C4-959B-42D8-90F9-9C96ED38BC9C}" srcOrd="1" destOrd="0" presId="urn:microsoft.com/office/officeart/2005/8/layout/equation2"/>
    <dgm:cxn modelId="{A9077DAD-6EC5-4661-A57E-E40DE6C6F06B}" type="presParOf" srcId="{2E87C3E8-0C23-4C8B-9C0D-623F7C2F9263}" destId="{C37FE7D2-297D-4C5E-88AD-D4062E6F4689}" srcOrd="2" destOrd="0" presId="urn:microsoft.com/office/officeart/2005/8/layout/equation2"/>
    <dgm:cxn modelId="{A813EC9F-5ECF-40CF-BB0D-C726296F26F9}" type="presParOf" srcId="{2E87C3E8-0C23-4C8B-9C0D-623F7C2F9263}" destId="{780AEED1-3059-4BA7-90BE-70F309AC6C2F}" srcOrd="3" destOrd="0" presId="urn:microsoft.com/office/officeart/2005/8/layout/equation2"/>
    <dgm:cxn modelId="{A5C73971-348C-4D6D-A183-32C4EC544A9A}" type="presParOf" srcId="{2E87C3E8-0C23-4C8B-9C0D-623F7C2F9263}" destId="{3621273F-A60D-45D2-B6FE-23617E8A8F43}" srcOrd="4" destOrd="0" presId="urn:microsoft.com/office/officeart/2005/8/layout/equation2"/>
    <dgm:cxn modelId="{6BDFF3E7-1AB0-486F-9955-CDA713B1336B}" type="presParOf" srcId="{D52F1BC7-6170-4EAC-BBD2-202FF9E438B9}" destId="{4359E710-9D4D-4546-B691-992FF7B07498}" srcOrd="1" destOrd="0" presId="urn:microsoft.com/office/officeart/2005/8/layout/equation2"/>
    <dgm:cxn modelId="{8B6E3C78-A6F9-4DF1-9342-CC6C437DC3BB}" type="presParOf" srcId="{4359E710-9D4D-4546-B691-992FF7B07498}" destId="{5EEC33E3-E2E9-4DD1-B16C-25649CBE7492}" srcOrd="0" destOrd="0" presId="urn:microsoft.com/office/officeart/2005/8/layout/equation2"/>
    <dgm:cxn modelId="{39573194-3EBA-449A-B7F2-D7EA6C5532F1}" type="presParOf" srcId="{D52F1BC7-6170-4EAC-BBD2-202FF9E438B9}" destId="{E4F8D6B9-2FA5-46A0-8CEE-A529DB8D6376}"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83AFD35-3B7C-467A-B719-7F6EF03E8032}" type="doc">
      <dgm:prSet loTypeId="urn:microsoft.com/office/officeart/2005/8/layout/hList3" loCatId="list" qsTypeId="urn:microsoft.com/office/officeart/2005/8/quickstyle/simple3" qsCatId="simple" csTypeId="urn:microsoft.com/office/officeart/2005/8/colors/accent6_4" csCatId="accent6" phldr="1"/>
      <dgm:spPr/>
      <dgm:t>
        <a:bodyPr/>
        <a:lstStyle/>
        <a:p>
          <a:endParaRPr lang="es-CO"/>
        </a:p>
      </dgm:t>
    </dgm:pt>
    <dgm:pt modelId="{81D7F59F-02D4-4F91-A58A-B263341CCC62}">
      <dgm:prSet phldrT="[Texto]"/>
      <dgm:spPr/>
      <dgm:t>
        <a:bodyPr/>
        <a:lstStyle/>
        <a:p>
          <a:r>
            <a:rPr lang="es-CO" dirty="0"/>
            <a:t>Necesidad de tratamiento </a:t>
          </a:r>
        </a:p>
      </dgm:t>
    </dgm:pt>
    <dgm:pt modelId="{32E929B4-F275-4360-94AC-5A5707E2F04D}" type="parTrans" cxnId="{1B986B33-EE15-4D8D-8467-928A7E8D3FFE}">
      <dgm:prSet/>
      <dgm:spPr/>
      <dgm:t>
        <a:bodyPr/>
        <a:lstStyle/>
        <a:p>
          <a:endParaRPr lang="es-CO"/>
        </a:p>
      </dgm:t>
    </dgm:pt>
    <dgm:pt modelId="{06A811F5-8246-4E73-9617-A17414D3B488}" type="sibTrans" cxnId="{1B986B33-EE15-4D8D-8467-928A7E8D3FFE}">
      <dgm:prSet/>
      <dgm:spPr/>
      <dgm:t>
        <a:bodyPr/>
        <a:lstStyle/>
        <a:p>
          <a:endParaRPr lang="es-CO"/>
        </a:p>
      </dgm:t>
    </dgm:pt>
    <dgm:pt modelId="{0DCFCA8F-7130-4EA5-94D1-22574563A05C}">
      <dgm:prSet phldrT="[Texto]"/>
      <dgm:spPr/>
      <dgm:t>
        <a:bodyPr/>
        <a:lstStyle/>
        <a:p>
          <a:r>
            <a:rPr lang="es-CO" dirty="0"/>
            <a:t>Grado 3,4 y 5</a:t>
          </a:r>
        </a:p>
        <a:p>
          <a:r>
            <a:rPr lang="es-CO" dirty="0"/>
            <a:t>Giraldo</a:t>
          </a:r>
        </a:p>
        <a:p>
          <a:r>
            <a:rPr lang="es-CO" dirty="0"/>
            <a:t>Envigado, Colombia 2010 </a:t>
          </a:r>
        </a:p>
        <a:p>
          <a:r>
            <a:rPr lang="es-CO" dirty="0"/>
            <a:t>73.69%</a:t>
          </a:r>
        </a:p>
      </dgm:t>
    </dgm:pt>
    <dgm:pt modelId="{ACC6AA5A-F713-4EE3-98AE-2FED44318479}" type="parTrans" cxnId="{2659159C-440B-411E-AF60-44CEA3F14B78}">
      <dgm:prSet/>
      <dgm:spPr/>
      <dgm:t>
        <a:bodyPr/>
        <a:lstStyle/>
        <a:p>
          <a:endParaRPr lang="es-CO"/>
        </a:p>
      </dgm:t>
    </dgm:pt>
    <dgm:pt modelId="{67B12272-0E6D-4819-B20C-D1E4FEFBE5F7}" type="sibTrans" cxnId="{2659159C-440B-411E-AF60-44CEA3F14B78}">
      <dgm:prSet/>
      <dgm:spPr/>
      <dgm:t>
        <a:bodyPr/>
        <a:lstStyle/>
        <a:p>
          <a:endParaRPr lang="es-CO"/>
        </a:p>
      </dgm:t>
    </dgm:pt>
    <dgm:pt modelId="{BB8480C1-5A5D-4450-A2EA-4DCAA681A25C}">
      <dgm:prSet phldrT="[Texto]"/>
      <dgm:spPr/>
      <dgm:t>
        <a:bodyPr/>
        <a:lstStyle/>
        <a:p>
          <a:r>
            <a:rPr lang="es-CO" dirty="0"/>
            <a:t>Thilander Bogotá Colombia 2001 </a:t>
          </a:r>
        </a:p>
        <a:p>
          <a:r>
            <a:rPr lang="es-CO" dirty="0"/>
            <a:t>88.1%  </a:t>
          </a:r>
        </a:p>
      </dgm:t>
    </dgm:pt>
    <dgm:pt modelId="{23E95BDD-C7D3-4546-A56F-5EB455275781}" type="parTrans" cxnId="{571D49FC-CD38-410D-8924-322DCB49485A}">
      <dgm:prSet/>
      <dgm:spPr/>
      <dgm:t>
        <a:bodyPr/>
        <a:lstStyle/>
        <a:p>
          <a:endParaRPr lang="es-CO"/>
        </a:p>
      </dgm:t>
    </dgm:pt>
    <dgm:pt modelId="{546B392C-59F7-42EF-BE0A-3B7E94797B71}" type="sibTrans" cxnId="{571D49FC-CD38-410D-8924-322DCB49485A}">
      <dgm:prSet/>
      <dgm:spPr/>
      <dgm:t>
        <a:bodyPr/>
        <a:lstStyle/>
        <a:p>
          <a:endParaRPr lang="es-CO"/>
        </a:p>
      </dgm:t>
    </dgm:pt>
    <dgm:pt modelId="{459A79F5-2296-4DF9-ACAF-DCC363DADFD7}">
      <dgm:prSet phldrT="[Texto]"/>
      <dgm:spPr/>
      <dgm:t>
        <a:bodyPr/>
        <a:lstStyle/>
        <a:p>
          <a:r>
            <a:rPr lang="es-CO" dirty="0"/>
            <a:t>Taushe y Cols</a:t>
          </a:r>
        </a:p>
        <a:p>
          <a:r>
            <a:rPr lang="es-CO" dirty="0"/>
            <a:t>Alemania 2004 </a:t>
          </a:r>
        </a:p>
        <a:p>
          <a:r>
            <a:rPr lang="es-CO" dirty="0"/>
            <a:t>51. 7%  </a:t>
          </a:r>
        </a:p>
      </dgm:t>
    </dgm:pt>
    <dgm:pt modelId="{8068E75F-1E0D-4F8A-87D9-47FAB521D727}" type="parTrans" cxnId="{07B0EA28-265C-4359-ADBD-8CA02F488FDF}">
      <dgm:prSet/>
      <dgm:spPr/>
      <dgm:t>
        <a:bodyPr/>
        <a:lstStyle/>
        <a:p>
          <a:endParaRPr lang="es-CO"/>
        </a:p>
      </dgm:t>
    </dgm:pt>
    <dgm:pt modelId="{C4B7388A-30CC-43CF-9B51-6F646274C7E1}" type="sibTrans" cxnId="{07B0EA28-265C-4359-ADBD-8CA02F488FDF}">
      <dgm:prSet/>
      <dgm:spPr/>
      <dgm:t>
        <a:bodyPr/>
        <a:lstStyle/>
        <a:p>
          <a:endParaRPr lang="es-CO"/>
        </a:p>
      </dgm:t>
    </dgm:pt>
    <dgm:pt modelId="{1D4ADB24-1290-45F5-89FD-16BE619DD3C4}">
      <dgm:prSet phldrT="[Texto]"/>
      <dgm:spPr/>
      <dgm:t>
        <a:bodyPr/>
        <a:lstStyle/>
        <a:p>
          <a:endParaRPr lang="es-CO" dirty="0"/>
        </a:p>
      </dgm:t>
    </dgm:pt>
    <dgm:pt modelId="{13F9137D-9905-48D8-BB90-C0784042361F}" type="parTrans" cxnId="{747A70D6-7CE8-4996-A92E-E68BF2F1D448}">
      <dgm:prSet/>
      <dgm:spPr/>
      <dgm:t>
        <a:bodyPr/>
        <a:lstStyle/>
        <a:p>
          <a:endParaRPr lang="es-CO"/>
        </a:p>
      </dgm:t>
    </dgm:pt>
    <dgm:pt modelId="{F88A731C-605A-4674-881E-D5B51CB7EFBE}" type="sibTrans" cxnId="{747A70D6-7CE8-4996-A92E-E68BF2F1D448}">
      <dgm:prSet/>
      <dgm:spPr/>
      <dgm:t>
        <a:bodyPr/>
        <a:lstStyle/>
        <a:p>
          <a:endParaRPr lang="es-CO"/>
        </a:p>
      </dgm:t>
    </dgm:pt>
    <dgm:pt modelId="{836FE414-9326-455F-93A7-41CA47778A97}" type="pres">
      <dgm:prSet presAssocID="{A83AFD35-3B7C-467A-B719-7F6EF03E8032}" presName="composite" presStyleCnt="0">
        <dgm:presLayoutVars>
          <dgm:chMax val="1"/>
          <dgm:dir/>
          <dgm:resizeHandles val="exact"/>
        </dgm:presLayoutVars>
      </dgm:prSet>
      <dgm:spPr/>
    </dgm:pt>
    <dgm:pt modelId="{824166BF-9835-46AC-BC92-34768E3C68D0}" type="pres">
      <dgm:prSet presAssocID="{81D7F59F-02D4-4F91-A58A-B263341CCC62}" presName="roof" presStyleLbl="dkBgShp" presStyleIdx="0" presStyleCnt="2"/>
      <dgm:spPr/>
    </dgm:pt>
    <dgm:pt modelId="{2D41C550-8D5C-4E2F-9DC6-1F93680C026F}" type="pres">
      <dgm:prSet presAssocID="{81D7F59F-02D4-4F91-A58A-B263341CCC62}" presName="pillars" presStyleCnt="0"/>
      <dgm:spPr/>
    </dgm:pt>
    <dgm:pt modelId="{D7FFCEC8-3503-4BD1-A37F-31481C3C4C4D}" type="pres">
      <dgm:prSet presAssocID="{81D7F59F-02D4-4F91-A58A-B263341CCC62}" presName="pillar1" presStyleLbl="node1" presStyleIdx="0" presStyleCnt="3">
        <dgm:presLayoutVars>
          <dgm:bulletEnabled val="1"/>
        </dgm:presLayoutVars>
      </dgm:prSet>
      <dgm:spPr/>
    </dgm:pt>
    <dgm:pt modelId="{94A52987-A4E5-40A1-8493-FCC3476E5B35}" type="pres">
      <dgm:prSet presAssocID="{BB8480C1-5A5D-4450-A2EA-4DCAA681A25C}" presName="pillarX" presStyleLbl="node1" presStyleIdx="1" presStyleCnt="3">
        <dgm:presLayoutVars>
          <dgm:bulletEnabled val="1"/>
        </dgm:presLayoutVars>
      </dgm:prSet>
      <dgm:spPr/>
    </dgm:pt>
    <dgm:pt modelId="{3929E800-441C-40C7-8354-5CE85529AB89}" type="pres">
      <dgm:prSet presAssocID="{459A79F5-2296-4DF9-ACAF-DCC363DADFD7}" presName="pillarX" presStyleLbl="node1" presStyleIdx="2" presStyleCnt="3">
        <dgm:presLayoutVars>
          <dgm:bulletEnabled val="1"/>
        </dgm:presLayoutVars>
      </dgm:prSet>
      <dgm:spPr/>
    </dgm:pt>
    <dgm:pt modelId="{7FFF113E-EEE3-42DA-B89E-7597F948CE3A}" type="pres">
      <dgm:prSet presAssocID="{81D7F59F-02D4-4F91-A58A-B263341CCC62}" presName="base" presStyleLbl="dkBgShp" presStyleIdx="1" presStyleCnt="2"/>
      <dgm:spPr/>
    </dgm:pt>
  </dgm:ptLst>
  <dgm:cxnLst>
    <dgm:cxn modelId="{8B29DB03-1618-4175-B254-9B0296E0D865}" type="presOf" srcId="{81D7F59F-02D4-4F91-A58A-B263341CCC62}" destId="{824166BF-9835-46AC-BC92-34768E3C68D0}" srcOrd="0" destOrd="0" presId="urn:microsoft.com/office/officeart/2005/8/layout/hList3"/>
    <dgm:cxn modelId="{130EAF06-AFE4-4855-B661-486246887E7C}" type="presOf" srcId="{BB8480C1-5A5D-4450-A2EA-4DCAA681A25C}" destId="{94A52987-A4E5-40A1-8493-FCC3476E5B35}" srcOrd="0" destOrd="0" presId="urn:microsoft.com/office/officeart/2005/8/layout/hList3"/>
    <dgm:cxn modelId="{3A79891E-3864-42A7-B082-2E4C9332F3F4}" type="presOf" srcId="{0DCFCA8F-7130-4EA5-94D1-22574563A05C}" destId="{D7FFCEC8-3503-4BD1-A37F-31481C3C4C4D}" srcOrd="0" destOrd="0" presId="urn:microsoft.com/office/officeart/2005/8/layout/hList3"/>
    <dgm:cxn modelId="{07B0EA28-265C-4359-ADBD-8CA02F488FDF}" srcId="{81D7F59F-02D4-4F91-A58A-B263341CCC62}" destId="{459A79F5-2296-4DF9-ACAF-DCC363DADFD7}" srcOrd="2" destOrd="0" parTransId="{8068E75F-1E0D-4F8A-87D9-47FAB521D727}" sibTransId="{C4B7388A-30CC-43CF-9B51-6F646274C7E1}"/>
    <dgm:cxn modelId="{1B986B33-EE15-4D8D-8467-928A7E8D3FFE}" srcId="{A83AFD35-3B7C-467A-B719-7F6EF03E8032}" destId="{81D7F59F-02D4-4F91-A58A-B263341CCC62}" srcOrd="0" destOrd="0" parTransId="{32E929B4-F275-4360-94AC-5A5707E2F04D}" sibTransId="{06A811F5-8246-4E73-9617-A17414D3B488}"/>
    <dgm:cxn modelId="{751A9360-8883-4773-AE27-8A1D89C94EF8}" type="presOf" srcId="{A83AFD35-3B7C-467A-B719-7F6EF03E8032}" destId="{836FE414-9326-455F-93A7-41CA47778A97}" srcOrd="0" destOrd="0" presId="urn:microsoft.com/office/officeart/2005/8/layout/hList3"/>
    <dgm:cxn modelId="{2659159C-440B-411E-AF60-44CEA3F14B78}" srcId="{81D7F59F-02D4-4F91-A58A-B263341CCC62}" destId="{0DCFCA8F-7130-4EA5-94D1-22574563A05C}" srcOrd="0" destOrd="0" parTransId="{ACC6AA5A-F713-4EE3-98AE-2FED44318479}" sibTransId="{67B12272-0E6D-4819-B20C-D1E4FEFBE5F7}"/>
    <dgm:cxn modelId="{9ACC42A1-84CB-497D-AE32-2CA4B007646A}" type="presOf" srcId="{459A79F5-2296-4DF9-ACAF-DCC363DADFD7}" destId="{3929E800-441C-40C7-8354-5CE85529AB89}" srcOrd="0" destOrd="0" presId="urn:microsoft.com/office/officeart/2005/8/layout/hList3"/>
    <dgm:cxn modelId="{747A70D6-7CE8-4996-A92E-E68BF2F1D448}" srcId="{A83AFD35-3B7C-467A-B719-7F6EF03E8032}" destId="{1D4ADB24-1290-45F5-89FD-16BE619DD3C4}" srcOrd="1" destOrd="0" parTransId="{13F9137D-9905-48D8-BB90-C0784042361F}" sibTransId="{F88A731C-605A-4674-881E-D5B51CB7EFBE}"/>
    <dgm:cxn modelId="{571D49FC-CD38-410D-8924-322DCB49485A}" srcId="{81D7F59F-02D4-4F91-A58A-B263341CCC62}" destId="{BB8480C1-5A5D-4450-A2EA-4DCAA681A25C}" srcOrd="1" destOrd="0" parTransId="{23E95BDD-C7D3-4546-A56F-5EB455275781}" sibTransId="{546B392C-59F7-42EF-BE0A-3B7E94797B71}"/>
    <dgm:cxn modelId="{6CC211F3-6EB3-48F2-B38F-AC547F07E44F}" type="presParOf" srcId="{836FE414-9326-455F-93A7-41CA47778A97}" destId="{824166BF-9835-46AC-BC92-34768E3C68D0}" srcOrd="0" destOrd="0" presId="urn:microsoft.com/office/officeart/2005/8/layout/hList3"/>
    <dgm:cxn modelId="{00B3B9B0-7F60-48CC-B423-E67D133F6265}" type="presParOf" srcId="{836FE414-9326-455F-93A7-41CA47778A97}" destId="{2D41C550-8D5C-4E2F-9DC6-1F93680C026F}" srcOrd="1" destOrd="0" presId="urn:microsoft.com/office/officeart/2005/8/layout/hList3"/>
    <dgm:cxn modelId="{21AFE977-8D62-4CA8-B7C8-F14EDB5D28FF}" type="presParOf" srcId="{2D41C550-8D5C-4E2F-9DC6-1F93680C026F}" destId="{D7FFCEC8-3503-4BD1-A37F-31481C3C4C4D}" srcOrd="0" destOrd="0" presId="urn:microsoft.com/office/officeart/2005/8/layout/hList3"/>
    <dgm:cxn modelId="{D6D69427-448D-4878-BC6F-F5C71745FF31}" type="presParOf" srcId="{2D41C550-8D5C-4E2F-9DC6-1F93680C026F}" destId="{94A52987-A4E5-40A1-8493-FCC3476E5B35}" srcOrd="1" destOrd="0" presId="urn:microsoft.com/office/officeart/2005/8/layout/hList3"/>
    <dgm:cxn modelId="{3165A7AF-6001-4B60-ABF8-3E711DBD1C4D}" type="presParOf" srcId="{2D41C550-8D5C-4E2F-9DC6-1F93680C026F}" destId="{3929E800-441C-40C7-8354-5CE85529AB89}" srcOrd="2" destOrd="0" presId="urn:microsoft.com/office/officeart/2005/8/layout/hList3"/>
    <dgm:cxn modelId="{C08A60C2-A3BF-4351-9F95-9B36970E1563}" type="presParOf" srcId="{836FE414-9326-455F-93A7-41CA47778A97}" destId="{7FFF113E-EEE3-42DA-B89E-7597F948CE3A}"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83AFD35-3B7C-467A-B719-7F6EF03E8032}" type="doc">
      <dgm:prSet loTypeId="urn:microsoft.com/office/officeart/2005/8/layout/hList3" loCatId="list" qsTypeId="urn:microsoft.com/office/officeart/2005/8/quickstyle/simple3" qsCatId="simple" csTypeId="urn:microsoft.com/office/officeart/2005/8/colors/accent6_4" csCatId="accent6" phldr="1"/>
      <dgm:spPr/>
      <dgm:t>
        <a:bodyPr/>
        <a:lstStyle/>
        <a:p>
          <a:endParaRPr lang="es-CO"/>
        </a:p>
      </dgm:t>
    </dgm:pt>
    <dgm:pt modelId="{81D7F59F-02D4-4F91-A58A-B263341CCC62}">
      <dgm:prSet phldrT="[Texto]"/>
      <dgm:spPr/>
      <dgm:t>
        <a:bodyPr/>
        <a:lstStyle/>
        <a:p>
          <a:r>
            <a:rPr lang="es-CO" dirty="0"/>
            <a:t>No necesidad de tratamiento </a:t>
          </a:r>
        </a:p>
      </dgm:t>
    </dgm:pt>
    <dgm:pt modelId="{32E929B4-F275-4360-94AC-5A5707E2F04D}" type="parTrans" cxnId="{1B986B33-EE15-4D8D-8467-928A7E8D3FFE}">
      <dgm:prSet/>
      <dgm:spPr/>
      <dgm:t>
        <a:bodyPr/>
        <a:lstStyle/>
        <a:p>
          <a:endParaRPr lang="es-CO"/>
        </a:p>
      </dgm:t>
    </dgm:pt>
    <dgm:pt modelId="{06A811F5-8246-4E73-9617-A17414D3B488}" type="sibTrans" cxnId="{1B986B33-EE15-4D8D-8467-928A7E8D3FFE}">
      <dgm:prSet/>
      <dgm:spPr/>
      <dgm:t>
        <a:bodyPr/>
        <a:lstStyle/>
        <a:p>
          <a:endParaRPr lang="es-CO"/>
        </a:p>
      </dgm:t>
    </dgm:pt>
    <dgm:pt modelId="{0DCFCA8F-7130-4EA5-94D1-22574563A05C}">
      <dgm:prSet phldrT="[Texto]"/>
      <dgm:spPr/>
      <dgm:t>
        <a:bodyPr/>
        <a:lstStyle/>
        <a:p>
          <a:r>
            <a:rPr lang="es-CO" dirty="0"/>
            <a:t>Alemania, 2004</a:t>
          </a:r>
        </a:p>
        <a:p>
          <a:r>
            <a:rPr lang="es-CO" dirty="0" err="1"/>
            <a:t>Tausche</a:t>
          </a:r>
          <a:r>
            <a:rPr lang="es-CO" dirty="0"/>
            <a:t> y </a:t>
          </a:r>
          <a:r>
            <a:rPr lang="es-CO" dirty="0" err="1"/>
            <a:t>Cols</a:t>
          </a:r>
          <a:endParaRPr lang="es-CO" dirty="0"/>
        </a:p>
        <a:p>
          <a:r>
            <a:rPr lang="es-CO" dirty="0"/>
            <a:t>48.3%</a:t>
          </a:r>
        </a:p>
      </dgm:t>
    </dgm:pt>
    <dgm:pt modelId="{ACC6AA5A-F713-4EE3-98AE-2FED44318479}" type="parTrans" cxnId="{2659159C-440B-411E-AF60-44CEA3F14B78}">
      <dgm:prSet/>
      <dgm:spPr/>
      <dgm:t>
        <a:bodyPr/>
        <a:lstStyle/>
        <a:p>
          <a:endParaRPr lang="es-CO"/>
        </a:p>
      </dgm:t>
    </dgm:pt>
    <dgm:pt modelId="{67B12272-0E6D-4819-B20C-D1E4FEFBE5F7}" type="sibTrans" cxnId="{2659159C-440B-411E-AF60-44CEA3F14B78}">
      <dgm:prSet/>
      <dgm:spPr/>
      <dgm:t>
        <a:bodyPr/>
        <a:lstStyle/>
        <a:p>
          <a:endParaRPr lang="es-CO"/>
        </a:p>
      </dgm:t>
    </dgm:pt>
    <dgm:pt modelId="{BB8480C1-5A5D-4450-A2EA-4DCAA681A25C}">
      <dgm:prSet phldrT="[Texto]"/>
      <dgm:spPr/>
      <dgm:t>
        <a:bodyPr/>
        <a:lstStyle/>
        <a:p>
          <a:r>
            <a:rPr lang="es-CO" dirty="0"/>
            <a:t>Thilander Bogotá Colombia 2001 </a:t>
          </a:r>
        </a:p>
        <a:p>
          <a:r>
            <a:rPr lang="es-CO" dirty="0"/>
            <a:t>11.9%  </a:t>
          </a:r>
        </a:p>
      </dgm:t>
    </dgm:pt>
    <dgm:pt modelId="{23E95BDD-C7D3-4546-A56F-5EB455275781}" type="parTrans" cxnId="{571D49FC-CD38-410D-8924-322DCB49485A}">
      <dgm:prSet/>
      <dgm:spPr/>
      <dgm:t>
        <a:bodyPr/>
        <a:lstStyle/>
        <a:p>
          <a:endParaRPr lang="es-CO"/>
        </a:p>
      </dgm:t>
    </dgm:pt>
    <dgm:pt modelId="{546B392C-59F7-42EF-BE0A-3B7E94797B71}" type="sibTrans" cxnId="{571D49FC-CD38-410D-8924-322DCB49485A}">
      <dgm:prSet/>
      <dgm:spPr/>
      <dgm:t>
        <a:bodyPr/>
        <a:lstStyle/>
        <a:p>
          <a:endParaRPr lang="es-CO"/>
        </a:p>
      </dgm:t>
    </dgm:pt>
    <dgm:pt modelId="{459A79F5-2296-4DF9-ACAF-DCC363DADFD7}">
      <dgm:prSet phldrT="[Texto]"/>
      <dgm:spPr/>
      <dgm:t>
        <a:bodyPr/>
        <a:lstStyle/>
        <a:p>
          <a:r>
            <a:rPr lang="es-CO" dirty="0"/>
            <a:t>Botero y Cols</a:t>
          </a:r>
        </a:p>
        <a:p>
          <a:r>
            <a:rPr lang="es-CO" dirty="0" err="1"/>
            <a:t>Medellin</a:t>
          </a:r>
          <a:r>
            <a:rPr lang="es-CO" dirty="0"/>
            <a:t> Colombia</a:t>
          </a:r>
        </a:p>
        <a:p>
          <a:r>
            <a:rPr lang="es-CO" dirty="0"/>
            <a:t>2009 </a:t>
          </a:r>
        </a:p>
        <a:p>
          <a:r>
            <a:rPr lang="es-CO" dirty="0"/>
            <a:t>8.9%  </a:t>
          </a:r>
        </a:p>
      </dgm:t>
    </dgm:pt>
    <dgm:pt modelId="{8068E75F-1E0D-4F8A-87D9-47FAB521D727}" type="parTrans" cxnId="{07B0EA28-265C-4359-ADBD-8CA02F488FDF}">
      <dgm:prSet/>
      <dgm:spPr/>
      <dgm:t>
        <a:bodyPr/>
        <a:lstStyle/>
        <a:p>
          <a:endParaRPr lang="es-CO"/>
        </a:p>
      </dgm:t>
    </dgm:pt>
    <dgm:pt modelId="{C4B7388A-30CC-43CF-9B51-6F646274C7E1}" type="sibTrans" cxnId="{07B0EA28-265C-4359-ADBD-8CA02F488FDF}">
      <dgm:prSet/>
      <dgm:spPr/>
      <dgm:t>
        <a:bodyPr/>
        <a:lstStyle/>
        <a:p>
          <a:endParaRPr lang="es-CO"/>
        </a:p>
      </dgm:t>
    </dgm:pt>
    <dgm:pt modelId="{1D4ADB24-1290-45F5-89FD-16BE619DD3C4}">
      <dgm:prSet phldrT="[Texto]"/>
      <dgm:spPr/>
      <dgm:t>
        <a:bodyPr/>
        <a:lstStyle/>
        <a:p>
          <a:endParaRPr lang="es-CO" dirty="0"/>
        </a:p>
      </dgm:t>
    </dgm:pt>
    <dgm:pt modelId="{13F9137D-9905-48D8-BB90-C0784042361F}" type="parTrans" cxnId="{747A70D6-7CE8-4996-A92E-E68BF2F1D448}">
      <dgm:prSet/>
      <dgm:spPr/>
      <dgm:t>
        <a:bodyPr/>
        <a:lstStyle/>
        <a:p>
          <a:endParaRPr lang="es-CO"/>
        </a:p>
      </dgm:t>
    </dgm:pt>
    <dgm:pt modelId="{F88A731C-605A-4674-881E-D5B51CB7EFBE}" type="sibTrans" cxnId="{747A70D6-7CE8-4996-A92E-E68BF2F1D448}">
      <dgm:prSet/>
      <dgm:spPr/>
      <dgm:t>
        <a:bodyPr/>
        <a:lstStyle/>
        <a:p>
          <a:endParaRPr lang="es-CO"/>
        </a:p>
      </dgm:t>
    </dgm:pt>
    <dgm:pt modelId="{836FE414-9326-455F-93A7-41CA47778A97}" type="pres">
      <dgm:prSet presAssocID="{A83AFD35-3B7C-467A-B719-7F6EF03E8032}" presName="composite" presStyleCnt="0">
        <dgm:presLayoutVars>
          <dgm:chMax val="1"/>
          <dgm:dir/>
          <dgm:resizeHandles val="exact"/>
        </dgm:presLayoutVars>
      </dgm:prSet>
      <dgm:spPr/>
    </dgm:pt>
    <dgm:pt modelId="{824166BF-9835-46AC-BC92-34768E3C68D0}" type="pres">
      <dgm:prSet presAssocID="{81D7F59F-02D4-4F91-A58A-B263341CCC62}" presName="roof" presStyleLbl="dkBgShp" presStyleIdx="0" presStyleCnt="2"/>
      <dgm:spPr/>
    </dgm:pt>
    <dgm:pt modelId="{2D41C550-8D5C-4E2F-9DC6-1F93680C026F}" type="pres">
      <dgm:prSet presAssocID="{81D7F59F-02D4-4F91-A58A-B263341CCC62}" presName="pillars" presStyleCnt="0"/>
      <dgm:spPr/>
    </dgm:pt>
    <dgm:pt modelId="{D7FFCEC8-3503-4BD1-A37F-31481C3C4C4D}" type="pres">
      <dgm:prSet presAssocID="{81D7F59F-02D4-4F91-A58A-B263341CCC62}" presName="pillar1" presStyleLbl="node1" presStyleIdx="0" presStyleCnt="3">
        <dgm:presLayoutVars>
          <dgm:bulletEnabled val="1"/>
        </dgm:presLayoutVars>
      </dgm:prSet>
      <dgm:spPr/>
    </dgm:pt>
    <dgm:pt modelId="{94A52987-A4E5-40A1-8493-FCC3476E5B35}" type="pres">
      <dgm:prSet presAssocID="{BB8480C1-5A5D-4450-A2EA-4DCAA681A25C}" presName="pillarX" presStyleLbl="node1" presStyleIdx="1" presStyleCnt="3">
        <dgm:presLayoutVars>
          <dgm:bulletEnabled val="1"/>
        </dgm:presLayoutVars>
      </dgm:prSet>
      <dgm:spPr/>
    </dgm:pt>
    <dgm:pt modelId="{3929E800-441C-40C7-8354-5CE85529AB89}" type="pres">
      <dgm:prSet presAssocID="{459A79F5-2296-4DF9-ACAF-DCC363DADFD7}" presName="pillarX" presStyleLbl="node1" presStyleIdx="2" presStyleCnt="3">
        <dgm:presLayoutVars>
          <dgm:bulletEnabled val="1"/>
        </dgm:presLayoutVars>
      </dgm:prSet>
      <dgm:spPr/>
    </dgm:pt>
    <dgm:pt modelId="{7FFF113E-EEE3-42DA-B89E-7597F948CE3A}" type="pres">
      <dgm:prSet presAssocID="{81D7F59F-02D4-4F91-A58A-B263341CCC62}" presName="base" presStyleLbl="dkBgShp" presStyleIdx="1" presStyleCnt="2"/>
      <dgm:spPr/>
    </dgm:pt>
  </dgm:ptLst>
  <dgm:cxnLst>
    <dgm:cxn modelId="{C150300A-A5D9-4FCC-82F9-D13864999ED4}" type="presOf" srcId="{A83AFD35-3B7C-467A-B719-7F6EF03E8032}" destId="{836FE414-9326-455F-93A7-41CA47778A97}" srcOrd="0" destOrd="0" presId="urn:microsoft.com/office/officeart/2005/8/layout/hList3"/>
    <dgm:cxn modelId="{07B0EA28-265C-4359-ADBD-8CA02F488FDF}" srcId="{81D7F59F-02D4-4F91-A58A-B263341CCC62}" destId="{459A79F5-2296-4DF9-ACAF-DCC363DADFD7}" srcOrd="2" destOrd="0" parTransId="{8068E75F-1E0D-4F8A-87D9-47FAB521D727}" sibTransId="{C4B7388A-30CC-43CF-9B51-6F646274C7E1}"/>
    <dgm:cxn modelId="{1B986B33-EE15-4D8D-8467-928A7E8D3FFE}" srcId="{A83AFD35-3B7C-467A-B719-7F6EF03E8032}" destId="{81D7F59F-02D4-4F91-A58A-B263341CCC62}" srcOrd="0" destOrd="0" parTransId="{32E929B4-F275-4360-94AC-5A5707E2F04D}" sibTransId="{06A811F5-8246-4E73-9617-A17414D3B488}"/>
    <dgm:cxn modelId="{2468AC47-B891-4AFC-9F94-F31A1C8C1B91}" type="presOf" srcId="{BB8480C1-5A5D-4450-A2EA-4DCAA681A25C}" destId="{94A52987-A4E5-40A1-8493-FCC3476E5B35}" srcOrd="0" destOrd="0" presId="urn:microsoft.com/office/officeart/2005/8/layout/hList3"/>
    <dgm:cxn modelId="{D1967059-F2EE-4F97-A804-9DBEE728DFE2}" type="presOf" srcId="{81D7F59F-02D4-4F91-A58A-B263341CCC62}" destId="{824166BF-9835-46AC-BC92-34768E3C68D0}" srcOrd="0" destOrd="0" presId="urn:microsoft.com/office/officeart/2005/8/layout/hList3"/>
    <dgm:cxn modelId="{2659159C-440B-411E-AF60-44CEA3F14B78}" srcId="{81D7F59F-02D4-4F91-A58A-B263341CCC62}" destId="{0DCFCA8F-7130-4EA5-94D1-22574563A05C}" srcOrd="0" destOrd="0" parTransId="{ACC6AA5A-F713-4EE3-98AE-2FED44318479}" sibTransId="{67B12272-0E6D-4819-B20C-D1E4FEFBE5F7}"/>
    <dgm:cxn modelId="{542F25D6-C9EE-4A13-BF2A-F00D49454868}" type="presOf" srcId="{0DCFCA8F-7130-4EA5-94D1-22574563A05C}" destId="{D7FFCEC8-3503-4BD1-A37F-31481C3C4C4D}" srcOrd="0" destOrd="0" presId="urn:microsoft.com/office/officeart/2005/8/layout/hList3"/>
    <dgm:cxn modelId="{747A70D6-7CE8-4996-A92E-E68BF2F1D448}" srcId="{A83AFD35-3B7C-467A-B719-7F6EF03E8032}" destId="{1D4ADB24-1290-45F5-89FD-16BE619DD3C4}" srcOrd="1" destOrd="0" parTransId="{13F9137D-9905-48D8-BB90-C0784042361F}" sibTransId="{F88A731C-605A-4674-881E-D5B51CB7EFBE}"/>
    <dgm:cxn modelId="{8A5FFBE5-6972-4E9E-BFAE-A4BC563B3F98}" type="presOf" srcId="{459A79F5-2296-4DF9-ACAF-DCC363DADFD7}" destId="{3929E800-441C-40C7-8354-5CE85529AB89}" srcOrd="0" destOrd="0" presId="urn:microsoft.com/office/officeart/2005/8/layout/hList3"/>
    <dgm:cxn modelId="{571D49FC-CD38-410D-8924-322DCB49485A}" srcId="{81D7F59F-02D4-4F91-A58A-B263341CCC62}" destId="{BB8480C1-5A5D-4450-A2EA-4DCAA681A25C}" srcOrd="1" destOrd="0" parTransId="{23E95BDD-C7D3-4546-A56F-5EB455275781}" sibTransId="{546B392C-59F7-42EF-BE0A-3B7E94797B71}"/>
    <dgm:cxn modelId="{211DA2EE-A38D-4C07-9AC3-8C750887B6BF}" type="presParOf" srcId="{836FE414-9326-455F-93A7-41CA47778A97}" destId="{824166BF-9835-46AC-BC92-34768E3C68D0}" srcOrd="0" destOrd="0" presId="urn:microsoft.com/office/officeart/2005/8/layout/hList3"/>
    <dgm:cxn modelId="{87735EAC-8A27-4AF3-9DE5-5B307CEE2190}" type="presParOf" srcId="{836FE414-9326-455F-93A7-41CA47778A97}" destId="{2D41C550-8D5C-4E2F-9DC6-1F93680C026F}" srcOrd="1" destOrd="0" presId="urn:microsoft.com/office/officeart/2005/8/layout/hList3"/>
    <dgm:cxn modelId="{6633512E-5270-4FB0-9031-1348B5A39717}" type="presParOf" srcId="{2D41C550-8D5C-4E2F-9DC6-1F93680C026F}" destId="{D7FFCEC8-3503-4BD1-A37F-31481C3C4C4D}" srcOrd="0" destOrd="0" presId="urn:microsoft.com/office/officeart/2005/8/layout/hList3"/>
    <dgm:cxn modelId="{04259523-BB87-44E9-BE96-58FA8209445A}" type="presParOf" srcId="{2D41C550-8D5C-4E2F-9DC6-1F93680C026F}" destId="{94A52987-A4E5-40A1-8493-FCC3476E5B35}" srcOrd="1" destOrd="0" presId="urn:microsoft.com/office/officeart/2005/8/layout/hList3"/>
    <dgm:cxn modelId="{78EF345C-BF91-4FAF-BC0A-ECF9050CAD14}" type="presParOf" srcId="{2D41C550-8D5C-4E2F-9DC6-1F93680C026F}" destId="{3929E800-441C-40C7-8354-5CE85529AB89}" srcOrd="2" destOrd="0" presId="urn:microsoft.com/office/officeart/2005/8/layout/hList3"/>
    <dgm:cxn modelId="{C2670A18-E8F9-4271-BD83-31CBBA46D06D}" type="presParOf" srcId="{836FE414-9326-455F-93A7-41CA47778A97}" destId="{7FFF113E-EEE3-42DA-B89E-7597F948CE3A}"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AC329E-4B0E-FA44-9076-311095BBFEE3}">
      <dsp:nvSpPr>
        <dsp:cNvPr id="0" name=""/>
        <dsp:cNvSpPr/>
      </dsp:nvSpPr>
      <dsp:spPr>
        <a:xfrm>
          <a:off x="3162028" y="2318398"/>
          <a:ext cx="3409959" cy="2508732"/>
        </a:xfrm>
        <a:prstGeom prst="gear9">
          <a:avLst/>
        </a:prstGeom>
        <a:solidFill>
          <a:schemeClr val="accent6">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b="1" kern="1200" dirty="0"/>
            <a:t>Algunas maloclusiones como apiñamiento y la clase II/III, pueden volverse más severas con el tiempo </a:t>
          </a:r>
          <a:endParaRPr lang="es-ES" sz="1800" b="1" kern="1200" dirty="0"/>
        </a:p>
      </dsp:txBody>
      <dsp:txXfrm>
        <a:off x="3780225" y="2906056"/>
        <a:ext cx="2173565" cy="1289541"/>
      </dsp:txXfrm>
    </dsp:sp>
    <dsp:sp modelId="{EEAE3049-E242-524B-9760-C7F104B16DAF}">
      <dsp:nvSpPr>
        <dsp:cNvPr id="0" name=""/>
        <dsp:cNvSpPr/>
      </dsp:nvSpPr>
      <dsp:spPr>
        <a:xfrm>
          <a:off x="226293" y="1989311"/>
          <a:ext cx="3299532" cy="2559057"/>
        </a:xfrm>
        <a:prstGeom prst="gear6">
          <a:avLst/>
        </a:prstGeom>
        <a:solidFill>
          <a:schemeClr val="accent6">
            <a:shade val="50000"/>
            <a:hueOff val="245616"/>
            <a:satOff val="-10737"/>
            <a:lumOff val="29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b="1" kern="1200" dirty="0"/>
            <a:t>Repercutir negativamente sobre el sistema estomatognático</a:t>
          </a:r>
          <a:endParaRPr lang="es-ES" sz="1800" b="1" kern="1200" dirty="0"/>
        </a:p>
      </dsp:txBody>
      <dsp:txXfrm>
        <a:off x="978180" y="2637455"/>
        <a:ext cx="1795758" cy="1262769"/>
      </dsp:txXfrm>
    </dsp:sp>
    <dsp:sp modelId="{9096C426-F7BF-D24F-8A75-A4BFDF991647}">
      <dsp:nvSpPr>
        <dsp:cNvPr id="0" name=""/>
        <dsp:cNvSpPr/>
      </dsp:nvSpPr>
      <dsp:spPr>
        <a:xfrm rot="20723701">
          <a:off x="2486601" y="69384"/>
          <a:ext cx="3031882" cy="2594842"/>
        </a:xfrm>
        <a:prstGeom prst="gear6">
          <a:avLst/>
        </a:prstGeom>
        <a:solidFill>
          <a:schemeClr val="accent6">
            <a:shade val="50000"/>
            <a:hueOff val="245616"/>
            <a:satOff val="-10737"/>
            <a:lumOff val="29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CO" sz="1800" b="1" kern="1200" dirty="0"/>
            <a:t>Tratamiento ortopédico en el periodo de dentición mixta temprano, 6 a 9 años de edad.</a:t>
          </a:r>
          <a:endParaRPr lang="es-ES" sz="1800" b="1" kern="1200" dirty="0"/>
        </a:p>
      </dsp:txBody>
      <dsp:txXfrm rot="-20700000">
        <a:off x="3177504" y="612587"/>
        <a:ext cx="1650077" cy="1508436"/>
      </dsp:txXfrm>
    </dsp:sp>
    <dsp:sp modelId="{E2ACEACB-1CDF-6B4B-A5D1-D875330C96A4}">
      <dsp:nvSpPr>
        <dsp:cNvPr id="0" name=""/>
        <dsp:cNvSpPr/>
      </dsp:nvSpPr>
      <dsp:spPr>
        <a:xfrm>
          <a:off x="4084379" y="1364490"/>
          <a:ext cx="3637819" cy="3516973"/>
        </a:xfrm>
        <a:prstGeom prst="circularArrow">
          <a:avLst>
            <a:gd name="adj1" fmla="val 4688"/>
            <a:gd name="adj2" fmla="val 299029"/>
            <a:gd name="adj3" fmla="val 2524034"/>
            <a:gd name="adj4" fmla="val 15844431"/>
            <a:gd name="adj5" fmla="val 5469"/>
          </a:avLst>
        </a:prstGeom>
        <a:solidFill>
          <a:schemeClr val="accent6">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9445AA2A-F7B9-FD41-86D3-D19BDC5ACC0B}">
      <dsp:nvSpPr>
        <dsp:cNvPr id="0" name=""/>
        <dsp:cNvSpPr/>
      </dsp:nvSpPr>
      <dsp:spPr>
        <a:xfrm>
          <a:off x="976749" y="1063523"/>
          <a:ext cx="2326490" cy="2326490"/>
        </a:xfrm>
        <a:prstGeom prst="leftCircularArrow">
          <a:avLst>
            <a:gd name="adj1" fmla="val 6452"/>
            <a:gd name="adj2" fmla="val 429999"/>
            <a:gd name="adj3" fmla="val 10489124"/>
            <a:gd name="adj4" fmla="val 14837806"/>
            <a:gd name="adj5" fmla="val 7527"/>
          </a:avLst>
        </a:prstGeom>
        <a:solidFill>
          <a:schemeClr val="accent6">
            <a:shade val="90000"/>
            <a:hueOff val="253246"/>
            <a:satOff val="-10115"/>
            <a:lumOff val="2346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08FD8890-183B-A145-8C33-6A1EE8E62F82}">
      <dsp:nvSpPr>
        <dsp:cNvPr id="0" name=""/>
        <dsp:cNvSpPr/>
      </dsp:nvSpPr>
      <dsp:spPr>
        <a:xfrm rot="929685">
          <a:off x="1801935" y="84189"/>
          <a:ext cx="2508425" cy="2508425"/>
        </a:xfrm>
        <a:prstGeom prst="circularArrow">
          <a:avLst>
            <a:gd name="adj1" fmla="val 5984"/>
            <a:gd name="adj2" fmla="val 394124"/>
            <a:gd name="adj3" fmla="val 13313824"/>
            <a:gd name="adj4" fmla="val 10508221"/>
            <a:gd name="adj5" fmla="val 6981"/>
          </a:avLst>
        </a:prstGeom>
        <a:solidFill>
          <a:schemeClr val="accent6">
            <a:shade val="90000"/>
            <a:hueOff val="253246"/>
            <a:satOff val="-10115"/>
            <a:lumOff val="23461"/>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DE1DF7-6097-44A0-B588-AE77EA6E34AF}">
      <dsp:nvSpPr>
        <dsp:cNvPr id="0" name=""/>
        <dsp:cNvSpPr/>
      </dsp:nvSpPr>
      <dsp:spPr>
        <a:xfrm>
          <a:off x="1325222" y="0"/>
          <a:ext cx="3562838" cy="1425135"/>
        </a:xfrm>
        <a:prstGeom prst="chevron">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es-CO" sz="2800" kern="1200" dirty="0"/>
            <a:t>Apiñamiento</a:t>
          </a:r>
        </a:p>
      </dsp:txBody>
      <dsp:txXfrm>
        <a:off x="2037790" y="0"/>
        <a:ext cx="2137703" cy="1425135"/>
      </dsp:txXfrm>
    </dsp:sp>
    <dsp:sp modelId="{172E8018-7ECA-421E-B7A8-A0FDF0100EB4}">
      <dsp:nvSpPr>
        <dsp:cNvPr id="0" name=""/>
        <dsp:cNvSpPr/>
      </dsp:nvSpPr>
      <dsp:spPr>
        <a:xfrm>
          <a:off x="4424892" y="121768"/>
          <a:ext cx="2957156" cy="1182862"/>
        </a:xfrm>
        <a:prstGeom prst="chevron">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Maloclusión mas prevalente </a:t>
          </a:r>
        </a:p>
      </dsp:txBody>
      <dsp:txXfrm>
        <a:off x="5016323" y="121768"/>
        <a:ext cx="1774294" cy="1182862"/>
      </dsp:txXfrm>
    </dsp:sp>
    <dsp:sp modelId="{27E6A5E1-8320-4C4C-ADDD-978C21582CDB}">
      <dsp:nvSpPr>
        <dsp:cNvPr id="0" name=""/>
        <dsp:cNvSpPr/>
      </dsp:nvSpPr>
      <dsp:spPr>
        <a:xfrm>
          <a:off x="1325222" y="1625286"/>
          <a:ext cx="3562838" cy="1425135"/>
        </a:xfrm>
        <a:prstGeom prst="chevron">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es-CO" sz="2800" kern="1200" dirty="0"/>
            <a:t>Thilander </a:t>
          </a:r>
        </a:p>
      </dsp:txBody>
      <dsp:txXfrm>
        <a:off x="2037790" y="1625286"/>
        <a:ext cx="2137703" cy="1425135"/>
      </dsp:txXfrm>
    </dsp:sp>
    <dsp:sp modelId="{726B7303-1F1E-4367-A407-DFD6C6993441}">
      <dsp:nvSpPr>
        <dsp:cNvPr id="0" name=""/>
        <dsp:cNvSpPr/>
      </dsp:nvSpPr>
      <dsp:spPr>
        <a:xfrm>
          <a:off x="4424892" y="1746423"/>
          <a:ext cx="2957156" cy="1182862"/>
        </a:xfrm>
        <a:prstGeom prst="chevron">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52.1%</a:t>
          </a:r>
        </a:p>
      </dsp:txBody>
      <dsp:txXfrm>
        <a:off x="5016323" y="1746423"/>
        <a:ext cx="1774294" cy="1182862"/>
      </dsp:txXfrm>
    </dsp:sp>
    <dsp:sp modelId="{E2886ECE-ED3E-472D-BA63-D35C63A86D37}">
      <dsp:nvSpPr>
        <dsp:cNvPr id="0" name=""/>
        <dsp:cNvSpPr/>
      </dsp:nvSpPr>
      <dsp:spPr>
        <a:xfrm>
          <a:off x="1325222" y="3249941"/>
          <a:ext cx="3562838" cy="1425135"/>
        </a:xfrm>
        <a:prstGeom prst="chevron">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es-CO" sz="2800" kern="1200" dirty="0"/>
            <a:t>Italia </a:t>
          </a:r>
        </a:p>
      </dsp:txBody>
      <dsp:txXfrm>
        <a:off x="2037790" y="3249941"/>
        <a:ext cx="2137703" cy="1425135"/>
      </dsp:txXfrm>
    </dsp:sp>
    <dsp:sp modelId="{699419CD-B314-4B94-8B4F-211A86D18D6C}">
      <dsp:nvSpPr>
        <dsp:cNvPr id="0" name=""/>
        <dsp:cNvSpPr/>
      </dsp:nvSpPr>
      <dsp:spPr>
        <a:xfrm>
          <a:off x="4424892" y="3371077"/>
          <a:ext cx="2957156" cy="1182862"/>
        </a:xfrm>
        <a:prstGeom prst="chevron">
          <a:avLst/>
        </a:prstGeom>
        <a:solidFill>
          <a:schemeClr val="accent6">
            <a:alpha val="90000"/>
            <a:tint val="40000"/>
            <a:hueOff val="0"/>
            <a:satOff val="0"/>
            <a:lumOff val="0"/>
            <a:alphaOff val="0"/>
          </a:schemeClr>
        </a:solidFill>
        <a:ln w="6350" cap="flat" cmpd="sng" algn="ctr">
          <a:solidFill>
            <a:schemeClr val="accent6">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s-CO" sz="2400" kern="1200" dirty="0"/>
            <a:t>45.9%</a:t>
          </a:r>
        </a:p>
      </dsp:txBody>
      <dsp:txXfrm>
        <a:off x="5016323" y="3371077"/>
        <a:ext cx="1774294" cy="11828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7D190-5613-4686-9AF4-45F22361290F}">
      <dsp:nvSpPr>
        <dsp:cNvPr id="0" name=""/>
        <dsp:cNvSpPr/>
      </dsp:nvSpPr>
      <dsp:spPr>
        <a:xfrm rot="21300000">
          <a:off x="24202" y="1726867"/>
          <a:ext cx="7838295" cy="897603"/>
        </a:xfrm>
        <a:prstGeom prst="mathMinus">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922FC9-421B-4990-A77E-B9111AEBE07C}">
      <dsp:nvSpPr>
        <dsp:cNvPr id="0" name=""/>
        <dsp:cNvSpPr/>
      </dsp:nvSpPr>
      <dsp:spPr>
        <a:xfrm>
          <a:off x="946404" y="217566"/>
          <a:ext cx="2366010" cy="1740535"/>
        </a:xfrm>
        <a:prstGeom prst="downArrow">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91B87F-66D7-4B67-B9BD-4D8CE79F8B22}">
      <dsp:nvSpPr>
        <dsp:cNvPr id="0" name=""/>
        <dsp:cNvSpPr/>
      </dsp:nvSpPr>
      <dsp:spPr>
        <a:xfrm>
          <a:off x="4179951" y="0"/>
          <a:ext cx="2523744"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CO" sz="3000" kern="1200" dirty="0"/>
            <a:t>Estudio actual: 2.14%</a:t>
          </a:r>
        </a:p>
      </dsp:txBody>
      <dsp:txXfrm>
        <a:off x="4179951" y="0"/>
        <a:ext cx="2523744" cy="1827561"/>
      </dsp:txXfrm>
    </dsp:sp>
    <dsp:sp modelId="{F5389AFC-582C-4357-BF72-0A17C263AF68}">
      <dsp:nvSpPr>
        <dsp:cNvPr id="0" name=""/>
        <dsp:cNvSpPr/>
      </dsp:nvSpPr>
      <dsp:spPr>
        <a:xfrm>
          <a:off x="4574286" y="2393235"/>
          <a:ext cx="2366010" cy="1740535"/>
        </a:xfrm>
        <a:prstGeom prst="upArrow">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7BCDED-7434-469D-A993-340729F5E897}">
      <dsp:nvSpPr>
        <dsp:cNvPr id="0" name=""/>
        <dsp:cNvSpPr/>
      </dsp:nvSpPr>
      <dsp:spPr>
        <a:xfrm>
          <a:off x="1183005" y="2523776"/>
          <a:ext cx="2523744" cy="1827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CO" sz="3000" kern="1200" dirty="0"/>
            <a:t>Estudio realizado en Bogotá: 1.8%</a:t>
          </a:r>
        </a:p>
      </dsp:txBody>
      <dsp:txXfrm>
        <a:off x="1183005" y="2523776"/>
        <a:ext cx="2523744" cy="18275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A6130-A661-4245-BECD-2D658015D7A6}">
      <dsp:nvSpPr>
        <dsp:cNvPr id="0" name=""/>
        <dsp:cNvSpPr/>
      </dsp:nvSpPr>
      <dsp:spPr>
        <a:xfrm>
          <a:off x="0" y="1509817"/>
          <a:ext cx="7886700" cy="2268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DC769B-8DA4-4BA7-A6CD-BBFA09E7EFE4}">
      <dsp:nvSpPr>
        <dsp:cNvPr id="0" name=""/>
        <dsp:cNvSpPr/>
      </dsp:nvSpPr>
      <dsp:spPr>
        <a:xfrm>
          <a:off x="317748" y="0"/>
          <a:ext cx="7165862" cy="151741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just" defTabSz="1066800">
            <a:lnSpc>
              <a:spcPct val="90000"/>
            </a:lnSpc>
            <a:spcBef>
              <a:spcPct val="0"/>
            </a:spcBef>
            <a:spcAft>
              <a:spcPct val="35000"/>
            </a:spcAft>
            <a:buNone/>
          </a:pPr>
          <a:r>
            <a:rPr lang="es-CO" sz="2400" kern="1200" dirty="0"/>
            <a:t>Maloclusiones mas prevalentes: Apiñamiento y overjet aumentado.</a:t>
          </a:r>
        </a:p>
      </dsp:txBody>
      <dsp:txXfrm>
        <a:off x="391822" y="74074"/>
        <a:ext cx="7017714" cy="1369264"/>
      </dsp:txXfrm>
    </dsp:sp>
    <dsp:sp modelId="{B16F3E80-1982-4094-A826-F3B551A0AE11}">
      <dsp:nvSpPr>
        <dsp:cNvPr id="0" name=""/>
        <dsp:cNvSpPr/>
      </dsp:nvSpPr>
      <dsp:spPr>
        <a:xfrm>
          <a:off x="0" y="2669119"/>
          <a:ext cx="7886700" cy="226800"/>
        </a:xfrm>
        <a:prstGeom prst="rect">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8A04E6-DD94-465F-9510-AE059902367C}">
      <dsp:nvSpPr>
        <dsp:cNvPr id="0" name=""/>
        <dsp:cNvSpPr/>
      </dsp:nvSpPr>
      <dsp:spPr>
        <a:xfrm>
          <a:off x="393949" y="1619890"/>
          <a:ext cx="6866546" cy="1016741"/>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just" defTabSz="1066800">
            <a:lnSpc>
              <a:spcPct val="90000"/>
            </a:lnSpc>
            <a:spcBef>
              <a:spcPct val="0"/>
            </a:spcBef>
            <a:spcAft>
              <a:spcPct val="35000"/>
            </a:spcAft>
            <a:buNone/>
          </a:pPr>
          <a:r>
            <a:rPr lang="es-CO" sz="2400" kern="1200" dirty="0"/>
            <a:t>Más de la mitad de los participantes del estudio presentan una necesidad de tratamiento ortopédico urgente (Grado 5): 59.33%.</a:t>
          </a:r>
        </a:p>
      </dsp:txBody>
      <dsp:txXfrm>
        <a:off x="443582" y="1669523"/>
        <a:ext cx="6767280" cy="917475"/>
      </dsp:txXfrm>
    </dsp:sp>
    <dsp:sp modelId="{4E83007F-DBD2-49EA-B2E5-766024BC17F2}">
      <dsp:nvSpPr>
        <dsp:cNvPr id="0" name=""/>
        <dsp:cNvSpPr/>
      </dsp:nvSpPr>
      <dsp:spPr>
        <a:xfrm>
          <a:off x="0" y="3999292"/>
          <a:ext cx="7886700" cy="226800"/>
        </a:xfrm>
        <a:prstGeom prst="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27D30C-B0CD-4931-B199-30A5D3640683}">
      <dsp:nvSpPr>
        <dsp:cNvPr id="0" name=""/>
        <dsp:cNvSpPr/>
      </dsp:nvSpPr>
      <dsp:spPr>
        <a:xfrm>
          <a:off x="393949" y="2944519"/>
          <a:ext cx="7018769" cy="1187613"/>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just" defTabSz="1066800">
            <a:lnSpc>
              <a:spcPct val="90000"/>
            </a:lnSpc>
            <a:spcBef>
              <a:spcPct val="0"/>
            </a:spcBef>
            <a:spcAft>
              <a:spcPct val="35000"/>
            </a:spcAft>
            <a:buNone/>
          </a:pPr>
          <a:r>
            <a:rPr lang="es-CO" sz="2400" kern="1200" dirty="0"/>
            <a:t>Índice IOTN es una herramienta confiable para determinar prevalencia de maloclusiones y necesidad de tratamiento ortopédico/ortodóntico.</a:t>
          </a:r>
        </a:p>
      </dsp:txBody>
      <dsp:txXfrm>
        <a:off x="451923" y="3002493"/>
        <a:ext cx="6902821" cy="107166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A6130-A661-4245-BECD-2D658015D7A6}">
      <dsp:nvSpPr>
        <dsp:cNvPr id="0" name=""/>
        <dsp:cNvSpPr/>
      </dsp:nvSpPr>
      <dsp:spPr>
        <a:xfrm>
          <a:off x="0" y="3719365"/>
          <a:ext cx="7886700" cy="6048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DC769B-8DA4-4BA7-A6CD-BBFA09E7EFE4}">
      <dsp:nvSpPr>
        <dsp:cNvPr id="0" name=""/>
        <dsp:cNvSpPr/>
      </dsp:nvSpPr>
      <dsp:spPr>
        <a:xfrm>
          <a:off x="317748" y="0"/>
          <a:ext cx="7165862" cy="404643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just" defTabSz="1066800">
            <a:lnSpc>
              <a:spcPct val="90000"/>
            </a:lnSpc>
            <a:spcBef>
              <a:spcPct val="0"/>
            </a:spcBef>
            <a:spcAft>
              <a:spcPct val="35000"/>
            </a:spcAft>
            <a:buNone/>
          </a:pPr>
          <a:r>
            <a:rPr lang="es-CO" sz="2400" kern="1200" dirty="0"/>
            <a:t>A pesar que el porcentaje de no necesidad de tratamiento es muy bajo en este estudio, no se debe obviar su importancia ya que estos pacientes deben mantenerse en etapa de control y prevención para evitar que se desarrolle alguna maloclusión durante su crecimiento y desarrollo</a:t>
          </a:r>
        </a:p>
      </dsp:txBody>
      <dsp:txXfrm>
        <a:off x="515279" y="197531"/>
        <a:ext cx="6770800" cy="365137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A6130-A661-4245-BECD-2D658015D7A6}">
      <dsp:nvSpPr>
        <dsp:cNvPr id="0" name=""/>
        <dsp:cNvSpPr/>
      </dsp:nvSpPr>
      <dsp:spPr>
        <a:xfrm>
          <a:off x="0" y="1235704"/>
          <a:ext cx="8136978" cy="5544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DC769B-8DA4-4BA7-A6CD-BBFA09E7EFE4}">
      <dsp:nvSpPr>
        <dsp:cNvPr id="0" name=""/>
        <dsp:cNvSpPr/>
      </dsp:nvSpPr>
      <dsp:spPr>
        <a:xfrm>
          <a:off x="328152" y="0"/>
          <a:ext cx="7400491" cy="152913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291" tIns="0" rIns="215291" bIns="0" numCol="1" spcCol="1270" anchor="ctr" anchorCtr="0">
          <a:noAutofit/>
        </a:bodyPr>
        <a:lstStyle/>
        <a:p>
          <a:pPr marL="0" lvl="0" indent="0" algn="just" defTabSz="1066800">
            <a:lnSpc>
              <a:spcPct val="90000"/>
            </a:lnSpc>
            <a:spcBef>
              <a:spcPct val="0"/>
            </a:spcBef>
            <a:spcAft>
              <a:spcPct val="35000"/>
            </a:spcAft>
            <a:buNone/>
          </a:pPr>
          <a:r>
            <a:rPr lang="es-CO" sz="2400" kern="1200" dirty="0"/>
            <a:t>Complementar con un estudio en la misma población enfocándose en las opciones de tratamiento ortopédico y las posibles etiologías de las maloclusiones. </a:t>
          </a:r>
        </a:p>
      </dsp:txBody>
      <dsp:txXfrm>
        <a:off x="402798" y="74646"/>
        <a:ext cx="7251199" cy="1379840"/>
      </dsp:txXfrm>
    </dsp:sp>
    <dsp:sp modelId="{B16F3E80-1982-4094-A826-F3B551A0AE11}">
      <dsp:nvSpPr>
        <dsp:cNvPr id="0" name=""/>
        <dsp:cNvSpPr/>
      </dsp:nvSpPr>
      <dsp:spPr>
        <a:xfrm>
          <a:off x="0" y="3037546"/>
          <a:ext cx="8136978" cy="554400"/>
        </a:xfrm>
        <a:prstGeom prst="rect">
          <a:avLst/>
        </a:prstGeom>
        <a:solidFill>
          <a:schemeClr val="lt1">
            <a:alpha val="90000"/>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8A04E6-DD94-465F-9510-AE059902367C}">
      <dsp:nvSpPr>
        <dsp:cNvPr id="0" name=""/>
        <dsp:cNvSpPr/>
      </dsp:nvSpPr>
      <dsp:spPr>
        <a:xfrm>
          <a:off x="406848" y="2020588"/>
          <a:ext cx="7091376" cy="1453362"/>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291" tIns="0" rIns="215291" bIns="0" numCol="1" spcCol="1270" anchor="ctr" anchorCtr="0">
          <a:noAutofit/>
        </a:bodyPr>
        <a:lstStyle/>
        <a:p>
          <a:pPr marL="0" lvl="0" indent="0" algn="just" defTabSz="1066800">
            <a:lnSpc>
              <a:spcPct val="90000"/>
            </a:lnSpc>
            <a:spcBef>
              <a:spcPct val="0"/>
            </a:spcBef>
            <a:spcAft>
              <a:spcPct val="35000"/>
            </a:spcAft>
            <a:buNone/>
          </a:pPr>
          <a:r>
            <a:rPr lang="es-CO" sz="2400" kern="1200" dirty="0"/>
            <a:t>Realizar investigación adicional incluyendo el sector privado y otras ciudades del país. </a:t>
          </a:r>
        </a:p>
      </dsp:txBody>
      <dsp:txXfrm>
        <a:off x="477795" y="2091535"/>
        <a:ext cx="6949482" cy="1311468"/>
      </dsp:txXfrm>
    </dsp:sp>
    <dsp:sp modelId="{1F9301D5-BB00-4252-90E9-A3C8A55CACA8}">
      <dsp:nvSpPr>
        <dsp:cNvPr id="0" name=""/>
        <dsp:cNvSpPr/>
      </dsp:nvSpPr>
      <dsp:spPr>
        <a:xfrm>
          <a:off x="0" y="4035466"/>
          <a:ext cx="8136978" cy="554400"/>
        </a:xfrm>
        <a:prstGeom prst="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A82955-E84E-459A-B2A0-226AA933CA2A}">
      <dsp:nvSpPr>
        <dsp:cNvPr id="0" name=""/>
        <dsp:cNvSpPr/>
      </dsp:nvSpPr>
      <dsp:spPr>
        <a:xfrm>
          <a:off x="406848" y="3710746"/>
          <a:ext cx="5695884" cy="64944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291" tIns="0" rIns="215291" bIns="0" numCol="1" spcCol="1270" anchor="ctr" anchorCtr="0">
          <a:noAutofit/>
        </a:bodyPr>
        <a:lstStyle/>
        <a:p>
          <a:pPr marL="0" lvl="0" indent="0" algn="just" defTabSz="1066800">
            <a:lnSpc>
              <a:spcPct val="90000"/>
            </a:lnSpc>
            <a:spcBef>
              <a:spcPct val="0"/>
            </a:spcBef>
            <a:spcAft>
              <a:spcPct val="35000"/>
            </a:spcAft>
            <a:buNone/>
          </a:pPr>
          <a:r>
            <a:rPr lang="es-CO" sz="2400" kern="1200"/>
            <a:t>Se sugiere para estudios futuros, usar un calibrador digital con puntas finas.</a:t>
          </a:r>
          <a:endParaRPr lang="es-CO" sz="2400" kern="1200" dirty="0"/>
        </a:p>
      </dsp:txBody>
      <dsp:txXfrm>
        <a:off x="438551" y="3742449"/>
        <a:ext cx="5632478" cy="586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C1C2D-9766-449F-A49A-21901F26645D}">
      <dsp:nvSpPr>
        <dsp:cNvPr id="0" name=""/>
        <dsp:cNvSpPr/>
      </dsp:nvSpPr>
      <dsp:spPr>
        <a:xfrm>
          <a:off x="4411159" y="2702659"/>
          <a:ext cx="91440" cy="456363"/>
        </a:xfrm>
        <a:custGeom>
          <a:avLst/>
          <a:gdLst/>
          <a:ahLst/>
          <a:cxnLst/>
          <a:rect l="0" t="0" r="0" b="0"/>
          <a:pathLst>
            <a:path>
              <a:moveTo>
                <a:pt x="45720" y="0"/>
              </a:moveTo>
              <a:lnTo>
                <a:pt x="45720" y="456363"/>
              </a:lnTo>
            </a:path>
          </a:pathLst>
        </a:custGeom>
        <a:noFill/>
        <a:ln w="12700" cap="flat" cmpd="sng" algn="ctr">
          <a:solidFill>
            <a:schemeClr val="accent6">
              <a:tint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401B4F2-2A0C-4918-89B9-F4967E96AD64}">
      <dsp:nvSpPr>
        <dsp:cNvPr id="0" name=""/>
        <dsp:cNvSpPr/>
      </dsp:nvSpPr>
      <dsp:spPr>
        <a:xfrm>
          <a:off x="2919465" y="1249882"/>
          <a:ext cx="1537414" cy="456363"/>
        </a:xfrm>
        <a:custGeom>
          <a:avLst/>
          <a:gdLst/>
          <a:ahLst/>
          <a:cxnLst/>
          <a:rect l="0" t="0" r="0" b="0"/>
          <a:pathLst>
            <a:path>
              <a:moveTo>
                <a:pt x="0" y="0"/>
              </a:moveTo>
              <a:lnTo>
                <a:pt x="0" y="310998"/>
              </a:lnTo>
              <a:lnTo>
                <a:pt x="1537414" y="310998"/>
              </a:lnTo>
              <a:lnTo>
                <a:pt x="1537414" y="456363"/>
              </a:lnTo>
            </a:path>
          </a:pathLst>
        </a:custGeom>
        <a:noFill/>
        <a:ln w="12700" cap="flat" cmpd="sng" algn="ctr">
          <a:solidFill>
            <a:schemeClr val="accent6">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E8C229-A7DE-4DDC-90AA-9DC26A6CC718}">
      <dsp:nvSpPr>
        <dsp:cNvPr id="0" name=""/>
        <dsp:cNvSpPr/>
      </dsp:nvSpPr>
      <dsp:spPr>
        <a:xfrm>
          <a:off x="1336330" y="2702659"/>
          <a:ext cx="91440" cy="456363"/>
        </a:xfrm>
        <a:custGeom>
          <a:avLst/>
          <a:gdLst/>
          <a:ahLst/>
          <a:cxnLst/>
          <a:rect l="0" t="0" r="0" b="0"/>
          <a:pathLst>
            <a:path>
              <a:moveTo>
                <a:pt x="45720" y="0"/>
              </a:moveTo>
              <a:lnTo>
                <a:pt x="45720" y="456363"/>
              </a:lnTo>
            </a:path>
          </a:pathLst>
        </a:custGeom>
        <a:noFill/>
        <a:ln w="12700" cap="flat" cmpd="sng" algn="ctr">
          <a:solidFill>
            <a:schemeClr val="accent6">
              <a:tint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5252F8-9BA6-48E2-9D36-5B8D8B33A5DD}">
      <dsp:nvSpPr>
        <dsp:cNvPr id="0" name=""/>
        <dsp:cNvSpPr/>
      </dsp:nvSpPr>
      <dsp:spPr>
        <a:xfrm>
          <a:off x="1382050" y="1249882"/>
          <a:ext cx="1537414" cy="456363"/>
        </a:xfrm>
        <a:custGeom>
          <a:avLst/>
          <a:gdLst/>
          <a:ahLst/>
          <a:cxnLst/>
          <a:rect l="0" t="0" r="0" b="0"/>
          <a:pathLst>
            <a:path>
              <a:moveTo>
                <a:pt x="1537414" y="0"/>
              </a:moveTo>
              <a:lnTo>
                <a:pt x="1537414" y="310998"/>
              </a:lnTo>
              <a:lnTo>
                <a:pt x="0" y="310998"/>
              </a:lnTo>
              <a:lnTo>
                <a:pt x="0" y="456363"/>
              </a:lnTo>
            </a:path>
          </a:pathLst>
        </a:custGeom>
        <a:noFill/>
        <a:ln w="12700" cap="flat" cmpd="sng" algn="ctr">
          <a:solidFill>
            <a:schemeClr val="accent6">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74D416-39D6-4146-8C1A-36ECB5608BD7}">
      <dsp:nvSpPr>
        <dsp:cNvPr id="0" name=""/>
        <dsp:cNvSpPr/>
      </dsp:nvSpPr>
      <dsp:spPr>
        <a:xfrm>
          <a:off x="1536104" y="3477"/>
          <a:ext cx="2766721" cy="1246404"/>
        </a:xfrm>
        <a:prstGeom prst="roundRect">
          <a:avLst>
            <a:gd name="adj" fmla="val 10000"/>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1F5E0B-0DBB-4242-8E26-6A900F8FBC7C}">
      <dsp:nvSpPr>
        <dsp:cNvPr id="0" name=""/>
        <dsp:cNvSpPr/>
      </dsp:nvSpPr>
      <dsp:spPr>
        <a:xfrm>
          <a:off x="1710455" y="169110"/>
          <a:ext cx="2766721" cy="1246404"/>
        </a:xfrm>
        <a:prstGeom prst="roundRect">
          <a:avLst>
            <a:gd name="adj" fmla="val 10000"/>
          </a:avLst>
        </a:prstGeom>
        <a:solidFill>
          <a:schemeClr val="lt1">
            <a:alpha val="90000"/>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latin typeface="+mn-lt"/>
              <a:cs typeface="Arial" pitchFamily="34" charset="0"/>
            </a:rPr>
            <a:t>IOTN</a:t>
          </a:r>
        </a:p>
        <a:p>
          <a:pPr marL="0" lvl="0" indent="0" algn="ctr" defTabSz="1066800">
            <a:lnSpc>
              <a:spcPct val="90000"/>
            </a:lnSpc>
            <a:spcBef>
              <a:spcPct val="0"/>
            </a:spcBef>
            <a:spcAft>
              <a:spcPct val="35000"/>
            </a:spcAft>
            <a:buNone/>
          </a:pPr>
          <a:r>
            <a:rPr lang="es-CO" sz="2400" kern="1200" dirty="0">
              <a:latin typeface="+mn-lt"/>
              <a:cs typeface="Arial" pitchFamily="34" charset="0"/>
            </a:rPr>
            <a:t>1989</a:t>
          </a:r>
        </a:p>
        <a:p>
          <a:pPr marL="0" lvl="0" indent="0" algn="ctr" defTabSz="1066800">
            <a:lnSpc>
              <a:spcPct val="90000"/>
            </a:lnSpc>
            <a:spcBef>
              <a:spcPct val="0"/>
            </a:spcBef>
            <a:spcAft>
              <a:spcPct val="35000"/>
            </a:spcAft>
            <a:buNone/>
          </a:pPr>
          <a:r>
            <a:rPr lang="es-CO" sz="2400" kern="1200" dirty="0">
              <a:latin typeface="+mn-lt"/>
              <a:cs typeface="Arial" pitchFamily="34" charset="0"/>
            </a:rPr>
            <a:t>(Brook y Shaw)</a:t>
          </a:r>
        </a:p>
      </dsp:txBody>
      <dsp:txXfrm>
        <a:off x="1746961" y="205616"/>
        <a:ext cx="2693709" cy="1173392"/>
      </dsp:txXfrm>
    </dsp:sp>
    <dsp:sp modelId="{D943DF5E-833C-4063-AF16-5346A8761F78}">
      <dsp:nvSpPr>
        <dsp:cNvPr id="0" name=""/>
        <dsp:cNvSpPr/>
      </dsp:nvSpPr>
      <dsp:spPr>
        <a:xfrm>
          <a:off x="597472" y="1706245"/>
          <a:ext cx="1569156" cy="996414"/>
        </a:xfrm>
        <a:prstGeom prst="roundRect">
          <a:avLst>
            <a:gd name="adj" fmla="val 10000"/>
          </a:avLst>
        </a:prstGeom>
        <a:solidFill>
          <a:schemeClr val="accent6">
            <a:tint val="99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88ABBA-661E-423A-8F39-C7888089B054}">
      <dsp:nvSpPr>
        <dsp:cNvPr id="0" name=""/>
        <dsp:cNvSpPr/>
      </dsp:nvSpPr>
      <dsp:spPr>
        <a:xfrm>
          <a:off x="771823" y="1871878"/>
          <a:ext cx="1569156" cy="996414"/>
        </a:xfrm>
        <a:prstGeom prst="roundRect">
          <a:avLst>
            <a:gd name="adj" fmla="val 10000"/>
          </a:avLst>
        </a:prstGeom>
        <a:solidFill>
          <a:schemeClr val="lt1">
            <a:alpha val="90000"/>
            <a:hueOff val="0"/>
            <a:satOff val="0"/>
            <a:lumOff val="0"/>
            <a:alphaOff val="0"/>
          </a:schemeClr>
        </a:solidFill>
        <a:ln w="12700" cap="flat" cmpd="sng" algn="ctr">
          <a:solidFill>
            <a:schemeClr val="accent6">
              <a:tint val="99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latin typeface="+mn-lt"/>
              <a:cs typeface="Arial" pitchFamily="34" charset="0"/>
            </a:rPr>
            <a:t>DHC</a:t>
          </a:r>
        </a:p>
      </dsp:txBody>
      <dsp:txXfrm>
        <a:off x="801007" y="1901062"/>
        <a:ext cx="1510788" cy="938046"/>
      </dsp:txXfrm>
    </dsp:sp>
    <dsp:sp modelId="{4922E6D6-5305-4537-8E8F-901BE61523AC}">
      <dsp:nvSpPr>
        <dsp:cNvPr id="0" name=""/>
        <dsp:cNvSpPr/>
      </dsp:nvSpPr>
      <dsp:spPr>
        <a:xfrm>
          <a:off x="38366" y="3159022"/>
          <a:ext cx="2687368" cy="996414"/>
        </a:xfrm>
        <a:prstGeom prst="roundRect">
          <a:avLst>
            <a:gd name="adj" fmla="val 10000"/>
          </a:avLst>
        </a:prstGeom>
        <a:solidFill>
          <a:schemeClr val="accent6">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CC3EA7-8E1C-4382-B458-95E5D4802E45}">
      <dsp:nvSpPr>
        <dsp:cNvPr id="0" name=""/>
        <dsp:cNvSpPr/>
      </dsp:nvSpPr>
      <dsp:spPr>
        <a:xfrm>
          <a:off x="212716" y="3324656"/>
          <a:ext cx="2687368" cy="996414"/>
        </a:xfrm>
        <a:prstGeom prst="roundRect">
          <a:avLst>
            <a:gd name="adj" fmla="val 10000"/>
          </a:avLst>
        </a:prstGeom>
        <a:solidFill>
          <a:schemeClr val="lt1">
            <a:alpha val="90000"/>
            <a:hueOff val="0"/>
            <a:satOff val="0"/>
            <a:lumOff val="0"/>
            <a:alphaOff val="0"/>
          </a:schemeClr>
        </a:solidFill>
        <a:ln w="12700" cap="flat" cmpd="sng" algn="ctr">
          <a:solidFill>
            <a:schemeClr val="accent6">
              <a:tint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latin typeface="+mn-lt"/>
              <a:cs typeface="Arial" pitchFamily="34" charset="0"/>
            </a:rPr>
            <a:t>Evalúa  la salud dental y necesidad de tratamiento.</a:t>
          </a:r>
        </a:p>
      </dsp:txBody>
      <dsp:txXfrm>
        <a:off x="241900" y="3353840"/>
        <a:ext cx="2629000" cy="938046"/>
      </dsp:txXfrm>
    </dsp:sp>
    <dsp:sp modelId="{F10FEC67-836F-4B97-A4F9-75760B5BC051}">
      <dsp:nvSpPr>
        <dsp:cNvPr id="0" name=""/>
        <dsp:cNvSpPr/>
      </dsp:nvSpPr>
      <dsp:spPr>
        <a:xfrm>
          <a:off x="3672301" y="1706245"/>
          <a:ext cx="1569156" cy="996414"/>
        </a:xfrm>
        <a:prstGeom prst="roundRect">
          <a:avLst>
            <a:gd name="adj" fmla="val 10000"/>
          </a:avLst>
        </a:prstGeom>
        <a:solidFill>
          <a:schemeClr val="accent6">
            <a:tint val="99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E9FD5F-93E4-41C3-A306-A3A641BDC44A}">
      <dsp:nvSpPr>
        <dsp:cNvPr id="0" name=""/>
        <dsp:cNvSpPr/>
      </dsp:nvSpPr>
      <dsp:spPr>
        <a:xfrm>
          <a:off x="3846651" y="1871878"/>
          <a:ext cx="1569156" cy="996414"/>
        </a:xfrm>
        <a:prstGeom prst="roundRect">
          <a:avLst>
            <a:gd name="adj" fmla="val 10000"/>
          </a:avLst>
        </a:prstGeom>
        <a:solidFill>
          <a:schemeClr val="lt1">
            <a:alpha val="90000"/>
            <a:hueOff val="0"/>
            <a:satOff val="0"/>
            <a:lumOff val="0"/>
            <a:alphaOff val="0"/>
          </a:schemeClr>
        </a:solidFill>
        <a:ln w="12700" cap="flat" cmpd="sng" algn="ctr">
          <a:solidFill>
            <a:schemeClr val="accent6">
              <a:tint val="99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latin typeface="+mn-lt"/>
              <a:cs typeface="Arial" pitchFamily="34" charset="0"/>
            </a:rPr>
            <a:t>AC</a:t>
          </a:r>
        </a:p>
      </dsp:txBody>
      <dsp:txXfrm>
        <a:off x="3875835" y="1901062"/>
        <a:ext cx="1510788" cy="938046"/>
      </dsp:txXfrm>
    </dsp:sp>
    <dsp:sp modelId="{FD5D3504-DDFD-4721-84A1-75941DADE8EF}">
      <dsp:nvSpPr>
        <dsp:cNvPr id="0" name=""/>
        <dsp:cNvSpPr/>
      </dsp:nvSpPr>
      <dsp:spPr>
        <a:xfrm>
          <a:off x="3074436" y="3159022"/>
          <a:ext cx="2764885" cy="996414"/>
        </a:xfrm>
        <a:prstGeom prst="roundRect">
          <a:avLst>
            <a:gd name="adj" fmla="val 10000"/>
          </a:avLst>
        </a:prstGeom>
        <a:solidFill>
          <a:schemeClr val="accent6">
            <a:tint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79354D-C4AC-407A-868D-826139E8E92C}">
      <dsp:nvSpPr>
        <dsp:cNvPr id="0" name=""/>
        <dsp:cNvSpPr/>
      </dsp:nvSpPr>
      <dsp:spPr>
        <a:xfrm>
          <a:off x="3248787" y="3324656"/>
          <a:ext cx="2764885" cy="996414"/>
        </a:xfrm>
        <a:prstGeom prst="roundRect">
          <a:avLst>
            <a:gd name="adj" fmla="val 10000"/>
          </a:avLst>
        </a:prstGeom>
        <a:solidFill>
          <a:schemeClr val="lt1">
            <a:alpha val="90000"/>
            <a:hueOff val="0"/>
            <a:satOff val="0"/>
            <a:lumOff val="0"/>
            <a:alphaOff val="0"/>
          </a:schemeClr>
        </a:solidFill>
        <a:ln w="12700" cap="flat" cmpd="sng" algn="ctr">
          <a:solidFill>
            <a:schemeClr val="accent6">
              <a:tint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latin typeface="+mn-lt"/>
              <a:cs typeface="Arial" pitchFamily="34" charset="0"/>
            </a:rPr>
            <a:t> Evalúa los aspectos estéticos causados por la maloclusión.</a:t>
          </a:r>
        </a:p>
      </dsp:txBody>
      <dsp:txXfrm>
        <a:off x="3277971" y="3353840"/>
        <a:ext cx="2706517" cy="9380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7D6AC-247F-41B9-888F-AE5A2BC79F29}">
      <dsp:nvSpPr>
        <dsp:cNvPr id="0" name=""/>
        <dsp:cNvSpPr/>
      </dsp:nvSpPr>
      <dsp:spPr>
        <a:xfrm>
          <a:off x="0" y="467"/>
          <a:ext cx="7410226" cy="957109"/>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s-CO" sz="2300" kern="1200" dirty="0"/>
            <a:t>Dentro de los diferentes índices desarrollados para evaluar las maloclusiones y estimar la necesidad de tratamiento ortopédico</a:t>
          </a:r>
          <a:endParaRPr lang="es-CO" sz="2300" kern="1200" dirty="0">
            <a:latin typeface="Arial" pitchFamily="34" charset="0"/>
            <a:cs typeface="Arial" pitchFamily="34" charset="0"/>
          </a:endParaRPr>
        </a:p>
      </dsp:txBody>
      <dsp:txXfrm>
        <a:off x="0" y="467"/>
        <a:ext cx="7410226" cy="9571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78E70-23F9-4D27-9124-42E84667CE94}">
      <dsp:nvSpPr>
        <dsp:cNvPr id="0" name=""/>
        <dsp:cNvSpPr/>
      </dsp:nvSpPr>
      <dsp:spPr>
        <a:xfrm>
          <a:off x="6137865" y="3395655"/>
          <a:ext cx="1054530" cy="501860"/>
        </a:xfrm>
        <a:custGeom>
          <a:avLst/>
          <a:gdLst/>
          <a:ahLst/>
          <a:cxnLst/>
          <a:rect l="0" t="0" r="0" b="0"/>
          <a:pathLst>
            <a:path>
              <a:moveTo>
                <a:pt x="0" y="0"/>
              </a:moveTo>
              <a:lnTo>
                <a:pt x="0" y="342003"/>
              </a:lnTo>
              <a:lnTo>
                <a:pt x="1054530" y="342003"/>
              </a:lnTo>
              <a:lnTo>
                <a:pt x="1054530" y="501860"/>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E6CFD1-CC18-4737-BB97-298477C5D9DF}">
      <dsp:nvSpPr>
        <dsp:cNvPr id="0" name=""/>
        <dsp:cNvSpPr/>
      </dsp:nvSpPr>
      <dsp:spPr>
        <a:xfrm>
          <a:off x="5083335" y="3395655"/>
          <a:ext cx="1054530" cy="501860"/>
        </a:xfrm>
        <a:custGeom>
          <a:avLst/>
          <a:gdLst/>
          <a:ahLst/>
          <a:cxnLst/>
          <a:rect l="0" t="0" r="0" b="0"/>
          <a:pathLst>
            <a:path>
              <a:moveTo>
                <a:pt x="1054530" y="0"/>
              </a:moveTo>
              <a:lnTo>
                <a:pt x="1054530" y="342003"/>
              </a:lnTo>
              <a:lnTo>
                <a:pt x="0" y="342003"/>
              </a:lnTo>
              <a:lnTo>
                <a:pt x="0" y="501860"/>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FE57BD-CC9D-45CC-A901-DC9042183462}">
      <dsp:nvSpPr>
        <dsp:cNvPr id="0" name=""/>
        <dsp:cNvSpPr/>
      </dsp:nvSpPr>
      <dsp:spPr>
        <a:xfrm>
          <a:off x="4028805" y="1798042"/>
          <a:ext cx="2109060" cy="501860"/>
        </a:xfrm>
        <a:custGeom>
          <a:avLst/>
          <a:gdLst/>
          <a:ahLst/>
          <a:cxnLst/>
          <a:rect l="0" t="0" r="0" b="0"/>
          <a:pathLst>
            <a:path>
              <a:moveTo>
                <a:pt x="0" y="0"/>
              </a:moveTo>
              <a:lnTo>
                <a:pt x="0" y="342003"/>
              </a:lnTo>
              <a:lnTo>
                <a:pt x="2109060" y="342003"/>
              </a:lnTo>
              <a:lnTo>
                <a:pt x="2109060" y="50186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D5737E-E54D-40E7-94EE-EF3169538BBE}">
      <dsp:nvSpPr>
        <dsp:cNvPr id="0" name=""/>
        <dsp:cNvSpPr/>
      </dsp:nvSpPr>
      <dsp:spPr>
        <a:xfrm>
          <a:off x="1919744" y="3395655"/>
          <a:ext cx="1054530" cy="501860"/>
        </a:xfrm>
        <a:custGeom>
          <a:avLst/>
          <a:gdLst/>
          <a:ahLst/>
          <a:cxnLst/>
          <a:rect l="0" t="0" r="0" b="0"/>
          <a:pathLst>
            <a:path>
              <a:moveTo>
                <a:pt x="0" y="0"/>
              </a:moveTo>
              <a:lnTo>
                <a:pt x="0" y="342003"/>
              </a:lnTo>
              <a:lnTo>
                <a:pt x="1054530" y="342003"/>
              </a:lnTo>
              <a:lnTo>
                <a:pt x="1054530" y="501860"/>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D63CB7-6EF4-499B-929A-28848372CDD4}">
      <dsp:nvSpPr>
        <dsp:cNvPr id="0" name=""/>
        <dsp:cNvSpPr/>
      </dsp:nvSpPr>
      <dsp:spPr>
        <a:xfrm>
          <a:off x="865214" y="3395655"/>
          <a:ext cx="1054530" cy="501860"/>
        </a:xfrm>
        <a:custGeom>
          <a:avLst/>
          <a:gdLst/>
          <a:ahLst/>
          <a:cxnLst/>
          <a:rect l="0" t="0" r="0" b="0"/>
          <a:pathLst>
            <a:path>
              <a:moveTo>
                <a:pt x="1054530" y="0"/>
              </a:moveTo>
              <a:lnTo>
                <a:pt x="1054530" y="342003"/>
              </a:lnTo>
              <a:lnTo>
                <a:pt x="0" y="342003"/>
              </a:lnTo>
              <a:lnTo>
                <a:pt x="0" y="501860"/>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4A8DBA-45F1-4D73-8A99-00FA3DA11D3B}">
      <dsp:nvSpPr>
        <dsp:cNvPr id="0" name=""/>
        <dsp:cNvSpPr/>
      </dsp:nvSpPr>
      <dsp:spPr>
        <a:xfrm>
          <a:off x="1919744" y="1798042"/>
          <a:ext cx="2109060" cy="501860"/>
        </a:xfrm>
        <a:custGeom>
          <a:avLst/>
          <a:gdLst/>
          <a:ahLst/>
          <a:cxnLst/>
          <a:rect l="0" t="0" r="0" b="0"/>
          <a:pathLst>
            <a:path>
              <a:moveTo>
                <a:pt x="2109060" y="0"/>
              </a:moveTo>
              <a:lnTo>
                <a:pt x="2109060" y="342003"/>
              </a:lnTo>
              <a:lnTo>
                <a:pt x="0" y="342003"/>
              </a:lnTo>
              <a:lnTo>
                <a:pt x="0" y="501860"/>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5A3D5C-1685-47F2-90ED-E1C3F52E3077}">
      <dsp:nvSpPr>
        <dsp:cNvPr id="0" name=""/>
        <dsp:cNvSpPr/>
      </dsp:nvSpPr>
      <dsp:spPr>
        <a:xfrm>
          <a:off x="2962447" y="702289"/>
          <a:ext cx="213271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CFF653-8B14-4249-BEA3-7A65AA89C678}">
      <dsp:nvSpPr>
        <dsp:cNvPr id="0" name=""/>
        <dsp:cNvSpPr/>
      </dsp:nvSpPr>
      <dsp:spPr>
        <a:xfrm>
          <a:off x="3154180" y="884435"/>
          <a:ext cx="213271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APIÑAMIENTO</a:t>
          </a:r>
        </a:p>
      </dsp:txBody>
      <dsp:txXfrm>
        <a:off x="3186273" y="916528"/>
        <a:ext cx="2068528" cy="1031566"/>
      </dsp:txXfrm>
    </dsp:sp>
    <dsp:sp modelId="{0B09F357-0600-4EF6-AEBB-BA185FBDAB6B}">
      <dsp:nvSpPr>
        <dsp:cNvPr id="0" name=""/>
        <dsp:cNvSpPr/>
      </dsp:nvSpPr>
      <dsp:spPr>
        <a:xfrm>
          <a:off x="1056947" y="2299903"/>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328836-0D41-4605-B7AB-577AA8FC1221}">
      <dsp:nvSpPr>
        <dsp:cNvPr id="0" name=""/>
        <dsp:cNvSpPr/>
      </dsp:nvSpPr>
      <dsp:spPr>
        <a:xfrm>
          <a:off x="1248679" y="2482049"/>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Grupo 1</a:t>
          </a:r>
        </a:p>
      </dsp:txBody>
      <dsp:txXfrm>
        <a:off x="1280772" y="2514142"/>
        <a:ext cx="1661408" cy="1031566"/>
      </dsp:txXfrm>
    </dsp:sp>
    <dsp:sp modelId="{83C5CB76-7439-4BA0-9F37-C8ADE247D983}">
      <dsp:nvSpPr>
        <dsp:cNvPr id="0" name=""/>
        <dsp:cNvSpPr/>
      </dsp:nvSpPr>
      <dsp:spPr>
        <a:xfrm>
          <a:off x="2416" y="3897516"/>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8D3184-9EF6-41C2-8B02-97FED89DAB1C}">
      <dsp:nvSpPr>
        <dsp:cNvPr id="0" name=""/>
        <dsp:cNvSpPr/>
      </dsp:nvSpPr>
      <dsp:spPr>
        <a:xfrm>
          <a:off x="194149" y="4079662"/>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64.67%</a:t>
          </a:r>
        </a:p>
        <a:p>
          <a:pPr marL="0" lvl="0" indent="0" algn="ctr" defTabSz="1066800">
            <a:lnSpc>
              <a:spcPct val="90000"/>
            </a:lnSpc>
            <a:spcBef>
              <a:spcPct val="0"/>
            </a:spcBef>
            <a:spcAft>
              <a:spcPct val="35000"/>
            </a:spcAft>
            <a:buNone/>
          </a:pPr>
          <a:endParaRPr lang="es-CO" sz="2400" kern="1200" dirty="0"/>
        </a:p>
      </dsp:txBody>
      <dsp:txXfrm>
        <a:off x="226242" y="4111755"/>
        <a:ext cx="1661408" cy="1031566"/>
      </dsp:txXfrm>
    </dsp:sp>
    <dsp:sp modelId="{40DC4A03-732E-4EDA-A6B0-98ED9773F851}">
      <dsp:nvSpPr>
        <dsp:cNvPr id="0" name=""/>
        <dsp:cNvSpPr/>
      </dsp:nvSpPr>
      <dsp:spPr>
        <a:xfrm>
          <a:off x="2111477" y="3897516"/>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12F8C8-DF39-478E-93F0-1EA9233BA959}">
      <dsp:nvSpPr>
        <dsp:cNvPr id="0" name=""/>
        <dsp:cNvSpPr/>
      </dsp:nvSpPr>
      <dsp:spPr>
        <a:xfrm>
          <a:off x="2303210" y="4079662"/>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35.32%</a:t>
          </a:r>
        </a:p>
        <a:p>
          <a:pPr marL="0" lvl="0" indent="0" algn="ctr" defTabSz="1066800">
            <a:lnSpc>
              <a:spcPct val="90000"/>
            </a:lnSpc>
            <a:spcBef>
              <a:spcPct val="0"/>
            </a:spcBef>
            <a:spcAft>
              <a:spcPct val="35000"/>
            </a:spcAft>
            <a:buNone/>
          </a:pPr>
          <a:endParaRPr lang="es-CO" sz="2400" kern="1200" dirty="0"/>
        </a:p>
      </dsp:txBody>
      <dsp:txXfrm>
        <a:off x="2335303" y="4111755"/>
        <a:ext cx="1661408" cy="1031566"/>
      </dsp:txXfrm>
    </dsp:sp>
    <dsp:sp modelId="{BC57D8AF-80EB-4ACD-B9E1-1C8456A962C0}">
      <dsp:nvSpPr>
        <dsp:cNvPr id="0" name=""/>
        <dsp:cNvSpPr/>
      </dsp:nvSpPr>
      <dsp:spPr>
        <a:xfrm>
          <a:off x="5275068" y="2299903"/>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E422EB-4C37-47EE-802F-3233EB6305A5}">
      <dsp:nvSpPr>
        <dsp:cNvPr id="0" name=""/>
        <dsp:cNvSpPr/>
      </dsp:nvSpPr>
      <dsp:spPr>
        <a:xfrm>
          <a:off x="5466800" y="2482049"/>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Grupo 2</a:t>
          </a:r>
        </a:p>
      </dsp:txBody>
      <dsp:txXfrm>
        <a:off x="5498893" y="2514142"/>
        <a:ext cx="1661408" cy="1031566"/>
      </dsp:txXfrm>
    </dsp:sp>
    <dsp:sp modelId="{13AF7651-BF61-4363-BA82-E05171E0012B}">
      <dsp:nvSpPr>
        <dsp:cNvPr id="0" name=""/>
        <dsp:cNvSpPr/>
      </dsp:nvSpPr>
      <dsp:spPr>
        <a:xfrm>
          <a:off x="4220537" y="3897516"/>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F558E3-80DA-48ED-A121-9ADA478D4F84}">
      <dsp:nvSpPr>
        <dsp:cNvPr id="0" name=""/>
        <dsp:cNvSpPr/>
      </dsp:nvSpPr>
      <dsp:spPr>
        <a:xfrm>
          <a:off x="4412270" y="4079662"/>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46.15%</a:t>
          </a:r>
        </a:p>
        <a:p>
          <a:pPr marL="0" lvl="0" indent="0" algn="ctr" defTabSz="1066800">
            <a:lnSpc>
              <a:spcPct val="90000"/>
            </a:lnSpc>
            <a:spcBef>
              <a:spcPct val="0"/>
            </a:spcBef>
            <a:spcAft>
              <a:spcPct val="35000"/>
            </a:spcAft>
            <a:buNone/>
          </a:pPr>
          <a:endParaRPr lang="es-CO" sz="2400" kern="1200" dirty="0"/>
        </a:p>
      </dsp:txBody>
      <dsp:txXfrm>
        <a:off x="4444363" y="4111755"/>
        <a:ext cx="1661408" cy="1031566"/>
      </dsp:txXfrm>
    </dsp:sp>
    <dsp:sp modelId="{1236C7E5-142F-4854-8FED-3D429A91BC9B}">
      <dsp:nvSpPr>
        <dsp:cNvPr id="0" name=""/>
        <dsp:cNvSpPr/>
      </dsp:nvSpPr>
      <dsp:spPr>
        <a:xfrm>
          <a:off x="6329598" y="3897516"/>
          <a:ext cx="1725594" cy="109575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69B5CC-D21A-446E-B4EF-6CE187D4A04D}">
      <dsp:nvSpPr>
        <dsp:cNvPr id="0" name=""/>
        <dsp:cNvSpPr/>
      </dsp:nvSpPr>
      <dsp:spPr>
        <a:xfrm>
          <a:off x="6521331" y="4079662"/>
          <a:ext cx="1725594" cy="1095752"/>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endParaRPr lang="es-CO" sz="2400" kern="1200" dirty="0"/>
        </a:p>
        <a:p>
          <a:pPr marL="0" lvl="0" indent="0" algn="ctr" defTabSz="1066800">
            <a:lnSpc>
              <a:spcPct val="90000"/>
            </a:lnSpc>
            <a:spcBef>
              <a:spcPct val="0"/>
            </a:spcBef>
            <a:spcAft>
              <a:spcPct val="35000"/>
            </a:spcAft>
            <a:buNone/>
          </a:pPr>
          <a:r>
            <a:rPr lang="es-CO" sz="2400" kern="1200" dirty="0"/>
            <a:t>53.85%</a:t>
          </a:r>
        </a:p>
        <a:p>
          <a:pPr marL="0" lvl="0" indent="0" algn="ctr" defTabSz="1066800">
            <a:lnSpc>
              <a:spcPct val="90000"/>
            </a:lnSpc>
            <a:spcBef>
              <a:spcPct val="0"/>
            </a:spcBef>
            <a:spcAft>
              <a:spcPct val="35000"/>
            </a:spcAft>
            <a:buNone/>
          </a:pPr>
          <a:endParaRPr lang="es-CO" sz="2400" kern="1200" dirty="0"/>
        </a:p>
        <a:p>
          <a:pPr marL="0" lvl="0" indent="0" algn="ctr" defTabSz="1066800">
            <a:lnSpc>
              <a:spcPct val="90000"/>
            </a:lnSpc>
            <a:spcBef>
              <a:spcPct val="0"/>
            </a:spcBef>
            <a:spcAft>
              <a:spcPct val="35000"/>
            </a:spcAft>
            <a:buNone/>
          </a:pPr>
          <a:endParaRPr lang="es-CO" sz="2400" kern="1200" dirty="0"/>
        </a:p>
      </dsp:txBody>
      <dsp:txXfrm>
        <a:off x="6553424" y="4111755"/>
        <a:ext cx="1661408" cy="10315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5737E-E54D-40E7-94EE-EF3169538BBE}">
      <dsp:nvSpPr>
        <dsp:cNvPr id="0" name=""/>
        <dsp:cNvSpPr/>
      </dsp:nvSpPr>
      <dsp:spPr>
        <a:xfrm>
          <a:off x="4024025" y="3025398"/>
          <a:ext cx="1182777" cy="562894"/>
        </a:xfrm>
        <a:custGeom>
          <a:avLst/>
          <a:gdLst/>
          <a:ahLst/>
          <a:cxnLst/>
          <a:rect l="0" t="0" r="0" b="0"/>
          <a:pathLst>
            <a:path>
              <a:moveTo>
                <a:pt x="0" y="0"/>
              </a:moveTo>
              <a:lnTo>
                <a:pt x="0" y="383596"/>
              </a:lnTo>
              <a:lnTo>
                <a:pt x="1182777" y="383596"/>
              </a:lnTo>
              <a:lnTo>
                <a:pt x="1182777" y="562894"/>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D63CB7-6EF4-499B-929A-28848372CDD4}">
      <dsp:nvSpPr>
        <dsp:cNvPr id="0" name=""/>
        <dsp:cNvSpPr/>
      </dsp:nvSpPr>
      <dsp:spPr>
        <a:xfrm>
          <a:off x="2841248" y="3025398"/>
          <a:ext cx="1182777" cy="562894"/>
        </a:xfrm>
        <a:custGeom>
          <a:avLst/>
          <a:gdLst/>
          <a:ahLst/>
          <a:cxnLst/>
          <a:rect l="0" t="0" r="0" b="0"/>
          <a:pathLst>
            <a:path>
              <a:moveTo>
                <a:pt x="1182777" y="0"/>
              </a:moveTo>
              <a:lnTo>
                <a:pt x="1182777" y="383596"/>
              </a:lnTo>
              <a:lnTo>
                <a:pt x="0" y="383596"/>
              </a:lnTo>
              <a:lnTo>
                <a:pt x="0" y="562894"/>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4A8DBA-45F1-4D73-8A99-00FA3DA11D3B}">
      <dsp:nvSpPr>
        <dsp:cNvPr id="0" name=""/>
        <dsp:cNvSpPr/>
      </dsp:nvSpPr>
      <dsp:spPr>
        <a:xfrm>
          <a:off x="3978305" y="1233490"/>
          <a:ext cx="91440" cy="562894"/>
        </a:xfrm>
        <a:custGeom>
          <a:avLst/>
          <a:gdLst/>
          <a:ahLst/>
          <a:cxnLst/>
          <a:rect l="0" t="0" r="0" b="0"/>
          <a:pathLst>
            <a:path>
              <a:moveTo>
                <a:pt x="45720" y="0"/>
              </a:moveTo>
              <a:lnTo>
                <a:pt x="45720" y="562894"/>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5A3D5C-1685-47F2-90ED-E1C3F52E3077}">
      <dsp:nvSpPr>
        <dsp:cNvPr id="0" name=""/>
        <dsp:cNvSpPr/>
      </dsp:nvSpPr>
      <dsp:spPr>
        <a:xfrm>
          <a:off x="2827982" y="4476"/>
          <a:ext cx="2392085" cy="122901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CFF653-8B14-4249-BEA3-7A65AA89C678}">
      <dsp:nvSpPr>
        <dsp:cNvPr id="0" name=""/>
        <dsp:cNvSpPr/>
      </dsp:nvSpPr>
      <dsp:spPr>
        <a:xfrm>
          <a:off x="3043033" y="208774"/>
          <a:ext cx="2392085" cy="122901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APIÑAMIENTO</a:t>
          </a:r>
        </a:p>
      </dsp:txBody>
      <dsp:txXfrm>
        <a:off x="3079030" y="244771"/>
        <a:ext cx="2320091" cy="1157019"/>
      </dsp:txXfrm>
    </dsp:sp>
    <dsp:sp modelId="{0B09F357-0600-4EF6-AEBB-BA185FBDAB6B}">
      <dsp:nvSpPr>
        <dsp:cNvPr id="0" name=""/>
        <dsp:cNvSpPr/>
      </dsp:nvSpPr>
      <dsp:spPr>
        <a:xfrm>
          <a:off x="3056298" y="1796384"/>
          <a:ext cx="1935454" cy="122901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328836-0D41-4605-B7AB-577AA8FC1221}">
      <dsp:nvSpPr>
        <dsp:cNvPr id="0" name=""/>
        <dsp:cNvSpPr/>
      </dsp:nvSpPr>
      <dsp:spPr>
        <a:xfrm>
          <a:off x="3271349" y="2000682"/>
          <a:ext cx="1935454" cy="122901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59.94%</a:t>
          </a:r>
        </a:p>
      </dsp:txBody>
      <dsp:txXfrm>
        <a:off x="3307346" y="2036679"/>
        <a:ext cx="1863460" cy="1157019"/>
      </dsp:txXfrm>
    </dsp:sp>
    <dsp:sp modelId="{83C5CB76-7439-4BA0-9F37-C8ADE247D983}">
      <dsp:nvSpPr>
        <dsp:cNvPr id="0" name=""/>
        <dsp:cNvSpPr/>
      </dsp:nvSpPr>
      <dsp:spPr>
        <a:xfrm>
          <a:off x="1873521" y="3588292"/>
          <a:ext cx="1935454" cy="122901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8D3184-9EF6-41C2-8B02-97FED89DAB1C}">
      <dsp:nvSpPr>
        <dsp:cNvPr id="0" name=""/>
        <dsp:cNvSpPr/>
      </dsp:nvSpPr>
      <dsp:spPr>
        <a:xfrm>
          <a:off x="2088571" y="3792590"/>
          <a:ext cx="1935454" cy="122901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25.38% sin otra maloclusión asociada</a:t>
          </a:r>
        </a:p>
        <a:p>
          <a:pPr marL="0" lvl="0" indent="0" algn="ctr" defTabSz="1066800">
            <a:lnSpc>
              <a:spcPct val="90000"/>
            </a:lnSpc>
            <a:spcBef>
              <a:spcPct val="0"/>
            </a:spcBef>
            <a:spcAft>
              <a:spcPct val="35000"/>
            </a:spcAft>
            <a:buNone/>
          </a:pPr>
          <a:endParaRPr lang="es-CO" sz="2400" kern="1200" dirty="0"/>
        </a:p>
      </dsp:txBody>
      <dsp:txXfrm>
        <a:off x="2124568" y="3828587"/>
        <a:ext cx="1863460" cy="1157019"/>
      </dsp:txXfrm>
    </dsp:sp>
    <dsp:sp modelId="{40DC4A03-732E-4EDA-A6B0-98ED9773F851}">
      <dsp:nvSpPr>
        <dsp:cNvPr id="0" name=""/>
        <dsp:cNvSpPr/>
      </dsp:nvSpPr>
      <dsp:spPr>
        <a:xfrm>
          <a:off x="4239076" y="3588292"/>
          <a:ext cx="1935454" cy="1229013"/>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12F8C8-DF39-478E-93F0-1EA9233BA959}">
      <dsp:nvSpPr>
        <dsp:cNvPr id="0" name=""/>
        <dsp:cNvSpPr/>
      </dsp:nvSpPr>
      <dsp:spPr>
        <a:xfrm>
          <a:off x="4454126" y="3792590"/>
          <a:ext cx="1935454" cy="1229013"/>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kern="1200" dirty="0"/>
            <a:t>34.46% asociado a otra maloclusión</a:t>
          </a:r>
        </a:p>
      </dsp:txBody>
      <dsp:txXfrm>
        <a:off x="4490123" y="3828587"/>
        <a:ext cx="1863460" cy="115701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7D75B3-934C-4EC3-A632-3EF15B541E92}">
      <dsp:nvSpPr>
        <dsp:cNvPr id="0" name=""/>
        <dsp:cNvSpPr/>
      </dsp:nvSpPr>
      <dsp:spPr>
        <a:xfrm>
          <a:off x="1035" y="0"/>
          <a:ext cx="2691083" cy="5802283"/>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CO" sz="2100" b="1" kern="1200" dirty="0"/>
            <a:t>Maloclusiones transversales</a:t>
          </a:r>
        </a:p>
      </dsp:txBody>
      <dsp:txXfrm>
        <a:off x="1035" y="0"/>
        <a:ext cx="2691083" cy="1740684"/>
      </dsp:txXfrm>
    </dsp:sp>
    <dsp:sp modelId="{47DD7A37-3504-4DB1-9ECD-3A1C5F03FF3B}">
      <dsp:nvSpPr>
        <dsp:cNvPr id="0" name=""/>
        <dsp:cNvSpPr/>
      </dsp:nvSpPr>
      <dsp:spPr>
        <a:xfrm>
          <a:off x="270143" y="1742384"/>
          <a:ext cx="2152866" cy="1749467"/>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marL="0" lvl="0" indent="0" algn="ctr" defTabSz="933450">
            <a:lnSpc>
              <a:spcPct val="90000"/>
            </a:lnSpc>
            <a:spcBef>
              <a:spcPct val="0"/>
            </a:spcBef>
            <a:spcAft>
              <a:spcPct val="35000"/>
            </a:spcAft>
            <a:buNone/>
          </a:pPr>
          <a:r>
            <a:rPr lang="es-CO" sz="2100" kern="1200" dirty="0"/>
            <a:t>Mordida en tijera: 15.29%</a:t>
          </a:r>
        </a:p>
      </dsp:txBody>
      <dsp:txXfrm>
        <a:off x="321383" y="1793624"/>
        <a:ext cx="2050386" cy="1646987"/>
      </dsp:txXfrm>
    </dsp:sp>
    <dsp:sp modelId="{7468E69A-5D79-49CC-B8B1-ECB25F35EB7C}">
      <dsp:nvSpPr>
        <dsp:cNvPr id="0" name=""/>
        <dsp:cNvSpPr/>
      </dsp:nvSpPr>
      <dsp:spPr>
        <a:xfrm>
          <a:off x="270143" y="3761001"/>
          <a:ext cx="2152866" cy="1749467"/>
        </a:xfrm>
        <a:prstGeom prst="roundRect">
          <a:avLst>
            <a:gd name="adj" fmla="val 10000"/>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marL="0" lvl="0" indent="0" algn="r" defTabSz="933450">
            <a:lnSpc>
              <a:spcPct val="90000"/>
            </a:lnSpc>
            <a:spcBef>
              <a:spcPct val="0"/>
            </a:spcBef>
            <a:spcAft>
              <a:spcPct val="35000"/>
            </a:spcAft>
            <a:buNone/>
          </a:pPr>
          <a:r>
            <a:rPr lang="es-CO" sz="2100" kern="1200" dirty="0"/>
            <a:t>Mordida cruzada posterior: 9.48%</a:t>
          </a:r>
        </a:p>
      </dsp:txBody>
      <dsp:txXfrm>
        <a:off x="321383" y="3812241"/>
        <a:ext cx="2050386" cy="1646987"/>
      </dsp:txXfrm>
    </dsp:sp>
    <dsp:sp modelId="{E6B9FAC9-1268-4CD0-B2D9-80E40D34CC88}">
      <dsp:nvSpPr>
        <dsp:cNvPr id="0" name=""/>
        <dsp:cNvSpPr/>
      </dsp:nvSpPr>
      <dsp:spPr>
        <a:xfrm>
          <a:off x="2893949" y="0"/>
          <a:ext cx="2691083" cy="5802283"/>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CO" sz="2100" b="1" kern="1200" dirty="0"/>
            <a:t>Maloclusiones verticales</a:t>
          </a:r>
        </a:p>
      </dsp:txBody>
      <dsp:txXfrm>
        <a:off x="2893949" y="0"/>
        <a:ext cx="2691083" cy="1740684"/>
      </dsp:txXfrm>
    </dsp:sp>
    <dsp:sp modelId="{0D6493FC-D587-4F0F-BD55-AB0F1D8C1AF7}">
      <dsp:nvSpPr>
        <dsp:cNvPr id="0" name=""/>
        <dsp:cNvSpPr/>
      </dsp:nvSpPr>
      <dsp:spPr>
        <a:xfrm>
          <a:off x="3163057" y="1742384"/>
          <a:ext cx="2152866" cy="1749467"/>
        </a:xfrm>
        <a:prstGeom prst="roundRect">
          <a:avLst>
            <a:gd name="adj" fmla="val 10000"/>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marL="0" lvl="0" indent="0" algn="ctr" defTabSz="933450">
            <a:lnSpc>
              <a:spcPct val="90000"/>
            </a:lnSpc>
            <a:spcBef>
              <a:spcPct val="0"/>
            </a:spcBef>
            <a:spcAft>
              <a:spcPct val="35000"/>
            </a:spcAft>
            <a:buNone/>
          </a:pPr>
          <a:r>
            <a:rPr lang="es-CO" sz="2100" kern="1200" dirty="0"/>
            <a:t>Mordida profunda: 60 participantes</a:t>
          </a:r>
        </a:p>
        <a:p>
          <a:pPr marL="0" lvl="0" indent="0" algn="ctr" defTabSz="933450">
            <a:lnSpc>
              <a:spcPct val="90000"/>
            </a:lnSpc>
            <a:spcBef>
              <a:spcPct val="0"/>
            </a:spcBef>
            <a:spcAft>
              <a:spcPct val="35000"/>
            </a:spcAft>
            <a:buNone/>
          </a:pPr>
          <a:r>
            <a:rPr lang="es-CO" sz="2100" kern="1200" dirty="0"/>
            <a:t>18.3%</a:t>
          </a:r>
        </a:p>
      </dsp:txBody>
      <dsp:txXfrm>
        <a:off x="3214297" y="1793624"/>
        <a:ext cx="2050386" cy="1646987"/>
      </dsp:txXfrm>
    </dsp:sp>
    <dsp:sp modelId="{0741EFA7-2B72-4273-8821-6077BC7BD64C}">
      <dsp:nvSpPr>
        <dsp:cNvPr id="0" name=""/>
        <dsp:cNvSpPr/>
      </dsp:nvSpPr>
      <dsp:spPr>
        <a:xfrm>
          <a:off x="3163057" y="3761001"/>
          <a:ext cx="2152866" cy="1749467"/>
        </a:xfrm>
        <a:prstGeom prst="roundRect">
          <a:avLst>
            <a:gd name="adj" fmla="val 10000"/>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marL="0" lvl="0" indent="0" algn="ctr" defTabSz="933450">
            <a:lnSpc>
              <a:spcPct val="90000"/>
            </a:lnSpc>
            <a:spcBef>
              <a:spcPct val="0"/>
            </a:spcBef>
            <a:spcAft>
              <a:spcPct val="35000"/>
            </a:spcAft>
            <a:buNone/>
          </a:pPr>
          <a:r>
            <a:rPr lang="es-CO" sz="2100" kern="1200" dirty="0"/>
            <a:t>Mordida abierta anterior: 32 casos</a:t>
          </a:r>
        </a:p>
        <a:p>
          <a:pPr marL="0" lvl="0" indent="0" algn="ctr" defTabSz="933450">
            <a:lnSpc>
              <a:spcPct val="90000"/>
            </a:lnSpc>
            <a:spcBef>
              <a:spcPct val="0"/>
            </a:spcBef>
            <a:spcAft>
              <a:spcPct val="35000"/>
            </a:spcAft>
            <a:buNone/>
          </a:pPr>
          <a:r>
            <a:rPr lang="es-CO" sz="2100" kern="1200"/>
            <a:t>9.7%</a:t>
          </a:r>
          <a:endParaRPr lang="es-CO" sz="2100" kern="1200" dirty="0"/>
        </a:p>
      </dsp:txBody>
      <dsp:txXfrm>
        <a:off x="3214297" y="3812241"/>
        <a:ext cx="2050386" cy="1646987"/>
      </dsp:txXfrm>
    </dsp:sp>
    <dsp:sp modelId="{595FAA02-11F0-417F-BF54-A65A5DDCEDAC}">
      <dsp:nvSpPr>
        <dsp:cNvPr id="0" name=""/>
        <dsp:cNvSpPr/>
      </dsp:nvSpPr>
      <dsp:spPr>
        <a:xfrm>
          <a:off x="5786863" y="0"/>
          <a:ext cx="2691083" cy="5802283"/>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CO" sz="2200" b="1" kern="1200" dirty="0"/>
            <a:t>Maloclusiones sagitales</a:t>
          </a:r>
        </a:p>
      </dsp:txBody>
      <dsp:txXfrm>
        <a:off x="5786863" y="0"/>
        <a:ext cx="2691083" cy="1740684"/>
      </dsp:txXfrm>
    </dsp:sp>
    <dsp:sp modelId="{341D45CE-5C3B-4801-9E9E-8A9C0D0437C7}">
      <dsp:nvSpPr>
        <dsp:cNvPr id="0" name=""/>
        <dsp:cNvSpPr/>
      </dsp:nvSpPr>
      <dsp:spPr>
        <a:xfrm>
          <a:off x="6055972" y="1740684"/>
          <a:ext cx="2152866" cy="3771483"/>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ctr" anchorCtr="0">
          <a:noAutofit/>
        </a:bodyPr>
        <a:lstStyle/>
        <a:p>
          <a:pPr marL="0" lvl="0" indent="0" algn="ctr" defTabSz="977900">
            <a:lnSpc>
              <a:spcPct val="90000"/>
            </a:lnSpc>
            <a:spcBef>
              <a:spcPct val="0"/>
            </a:spcBef>
            <a:spcAft>
              <a:spcPct val="35000"/>
            </a:spcAft>
            <a:buNone/>
          </a:pPr>
          <a:r>
            <a:rPr lang="es-CO" sz="2200" kern="1200" dirty="0"/>
            <a:t>Overjet aumentado: 39.44%</a:t>
          </a:r>
        </a:p>
      </dsp:txBody>
      <dsp:txXfrm>
        <a:off x="6119027" y="1803739"/>
        <a:ext cx="2026756" cy="36453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E01DDF-E82B-46BF-96B8-760B2AD8C85B}">
      <dsp:nvSpPr>
        <dsp:cNvPr id="0" name=""/>
        <dsp:cNvSpPr/>
      </dsp:nvSpPr>
      <dsp:spPr>
        <a:xfrm>
          <a:off x="274754" y="196863"/>
          <a:ext cx="2601453" cy="189057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O" sz="2400" kern="1200" dirty="0"/>
            <a:t>Anomalías </a:t>
          </a:r>
          <a:r>
            <a:rPr lang="es-CO" sz="2400" kern="1200" dirty="0" err="1"/>
            <a:t>dentofaciales</a:t>
          </a:r>
          <a:r>
            <a:rPr lang="es-CO" sz="2400" kern="1200" dirty="0"/>
            <a:t> y/o LPH</a:t>
          </a:r>
        </a:p>
        <a:p>
          <a:pPr marL="0" lvl="0" indent="0" algn="ctr" defTabSz="1066800">
            <a:lnSpc>
              <a:spcPct val="90000"/>
            </a:lnSpc>
            <a:spcBef>
              <a:spcPct val="0"/>
            </a:spcBef>
            <a:spcAft>
              <a:spcPct val="35000"/>
            </a:spcAft>
            <a:buNone/>
          </a:pPr>
          <a:r>
            <a:rPr lang="es-CO" sz="2400" kern="1200" dirty="0"/>
            <a:t>0.31%</a:t>
          </a:r>
        </a:p>
      </dsp:txBody>
      <dsp:txXfrm>
        <a:off x="655728" y="473732"/>
        <a:ext cx="1839505" cy="1336839"/>
      </dsp:txXfrm>
    </dsp:sp>
    <dsp:sp modelId="{C37FE7D2-297D-4C5E-88AD-D4062E6F4689}">
      <dsp:nvSpPr>
        <dsp:cNvPr id="0" name=""/>
        <dsp:cNvSpPr/>
      </dsp:nvSpPr>
      <dsp:spPr>
        <a:xfrm>
          <a:off x="1027213" y="2240956"/>
          <a:ext cx="1096534" cy="1096534"/>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CO" sz="1800" kern="1200"/>
        </a:p>
      </dsp:txBody>
      <dsp:txXfrm>
        <a:off x="1172559" y="2660271"/>
        <a:ext cx="805842" cy="257904"/>
      </dsp:txXfrm>
    </dsp:sp>
    <dsp:sp modelId="{3621273F-A60D-45D2-B6FE-23617E8A8F43}">
      <dsp:nvSpPr>
        <dsp:cNvPr id="0" name=""/>
        <dsp:cNvSpPr/>
      </dsp:nvSpPr>
      <dsp:spPr>
        <a:xfrm>
          <a:off x="128905" y="3491005"/>
          <a:ext cx="3146487" cy="189057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O" sz="2400" kern="1200" dirty="0"/>
            <a:t>Dientes supernumerarios</a:t>
          </a:r>
        </a:p>
        <a:p>
          <a:pPr marL="0" lvl="0" indent="0" algn="ctr" defTabSz="1066800">
            <a:lnSpc>
              <a:spcPct val="90000"/>
            </a:lnSpc>
            <a:spcBef>
              <a:spcPct val="0"/>
            </a:spcBef>
            <a:spcAft>
              <a:spcPct val="35000"/>
            </a:spcAft>
            <a:buNone/>
          </a:pPr>
          <a:r>
            <a:rPr lang="es-CO" sz="2400" kern="1200" dirty="0"/>
            <a:t>2.14%</a:t>
          </a:r>
        </a:p>
      </dsp:txBody>
      <dsp:txXfrm>
        <a:off x="589697" y="3767874"/>
        <a:ext cx="2224903" cy="1336839"/>
      </dsp:txXfrm>
    </dsp:sp>
    <dsp:sp modelId="{4359E710-9D4D-4546-B691-992FF7B07498}">
      <dsp:nvSpPr>
        <dsp:cNvPr id="0" name=""/>
        <dsp:cNvSpPr/>
      </dsp:nvSpPr>
      <dsp:spPr>
        <a:xfrm>
          <a:off x="3527313" y="2437576"/>
          <a:ext cx="534069" cy="703294"/>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s-CO" sz="3000" kern="1200"/>
        </a:p>
      </dsp:txBody>
      <dsp:txXfrm>
        <a:off x="3527313" y="2578235"/>
        <a:ext cx="373848" cy="421976"/>
      </dsp:txXfrm>
    </dsp:sp>
    <dsp:sp modelId="{E4F8D6B9-2FA5-46A0-8CEE-A529DB8D6376}">
      <dsp:nvSpPr>
        <dsp:cNvPr id="0" name=""/>
        <dsp:cNvSpPr/>
      </dsp:nvSpPr>
      <dsp:spPr>
        <a:xfrm>
          <a:off x="4283071" y="898646"/>
          <a:ext cx="3781154" cy="3781154"/>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s-CO" sz="4400" kern="1200" dirty="0"/>
            <a:t>Anomalías Congénitas</a:t>
          </a:r>
        </a:p>
      </dsp:txBody>
      <dsp:txXfrm>
        <a:off x="4836808" y="1452383"/>
        <a:ext cx="2673680" cy="26736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166BF-9835-46AC-BC92-34768E3C68D0}">
      <dsp:nvSpPr>
        <dsp:cNvPr id="0" name=""/>
        <dsp:cNvSpPr/>
      </dsp:nvSpPr>
      <dsp:spPr>
        <a:xfrm>
          <a:off x="0" y="0"/>
          <a:ext cx="8425610" cy="1479888"/>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224790" tIns="224790" rIns="224790" bIns="224790" numCol="1" spcCol="1270" anchor="ctr" anchorCtr="0">
          <a:noAutofit/>
        </a:bodyPr>
        <a:lstStyle/>
        <a:p>
          <a:pPr marL="0" lvl="0" indent="0" algn="ctr" defTabSz="2622550">
            <a:lnSpc>
              <a:spcPct val="90000"/>
            </a:lnSpc>
            <a:spcBef>
              <a:spcPct val="0"/>
            </a:spcBef>
            <a:spcAft>
              <a:spcPct val="35000"/>
            </a:spcAft>
            <a:buNone/>
          </a:pPr>
          <a:r>
            <a:rPr lang="es-CO" sz="5900" kern="1200" dirty="0"/>
            <a:t>Necesidad de tratamiento </a:t>
          </a:r>
        </a:p>
      </dsp:txBody>
      <dsp:txXfrm>
        <a:off x="0" y="0"/>
        <a:ext cx="8425610" cy="1479888"/>
      </dsp:txXfrm>
    </dsp:sp>
    <dsp:sp modelId="{D7FFCEC8-3503-4BD1-A37F-31481C3C4C4D}">
      <dsp:nvSpPr>
        <dsp:cNvPr id="0" name=""/>
        <dsp:cNvSpPr/>
      </dsp:nvSpPr>
      <dsp:spPr>
        <a:xfrm>
          <a:off x="4114" y="1479888"/>
          <a:ext cx="2805793" cy="3107764"/>
        </a:xfrm>
        <a:prstGeom prst="rect">
          <a:avLst/>
        </a:prstGeom>
        <a:gradFill rotWithShape="0">
          <a:gsLst>
            <a:gs pos="0">
              <a:schemeClr val="accent6">
                <a:shade val="50000"/>
                <a:hueOff val="0"/>
                <a:satOff val="0"/>
                <a:lumOff val="0"/>
                <a:alphaOff val="0"/>
                <a:lumMod val="110000"/>
                <a:satMod val="105000"/>
                <a:tint val="67000"/>
              </a:schemeClr>
            </a:gs>
            <a:gs pos="50000">
              <a:schemeClr val="accent6">
                <a:shade val="50000"/>
                <a:hueOff val="0"/>
                <a:satOff val="0"/>
                <a:lumOff val="0"/>
                <a:alphaOff val="0"/>
                <a:lumMod val="105000"/>
                <a:satMod val="103000"/>
                <a:tint val="73000"/>
              </a:schemeClr>
            </a:gs>
            <a:gs pos="100000">
              <a:schemeClr val="accent6">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CO" sz="3200" kern="1200" dirty="0"/>
            <a:t>Grado 3,4 y 5</a:t>
          </a:r>
        </a:p>
        <a:p>
          <a:pPr marL="0" lvl="0" indent="0" algn="ctr" defTabSz="1422400">
            <a:lnSpc>
              <a:spcPct val="90000"/>
            </a:lnSpc>
            <a:spcBef>
              <a:spcPct val="0"/>
            </a:spcBef>
            <a:spcAft>
              <a:spcPct val="35000"/>
            </a:spcAft>
            <a:buNone/>
          </a:pPr>
          <a:r>
            <a:rPr lang="es-CO" sz="3200" kern="1200" dirty="0"/>
            <a:t>Giraldo</a:t>
          </a:r>
        </a:p>
        <a:p>
          <a:pPr marL="0" lvl="0" indent="0" algn="ctr" defTabSz="1422400">
            <a:lnSpc>
              <a:spcPct val="90000"/>
            </a:lnSpc>
            <a:spcBef>
              <a:spcPct val="0"/>
            </a:spcBef>
            <a:spcAft>
              <a:spcPct val="35000"/>
            </a:spcAft>
            <a:buNone/>
          </a:pPr>
          <a:r>
            <a:rPr lang="es-CO" sz="3200" kern="1200" dirty="0"/>
            <a:t>Envigado, Colombia 2010 </a:t>
          </a:r>
        </a:p>
        <a:p>
          <a:pPr marL="0" lvl="0" indent="0" algn="ctr" defTabSz="1422400">
            <a:lnSpc>
              <a:spcPct val="90000"/>
            </a:lnSpc>
            <a:spcBef>
              <a:spcPct val="0"/>
            </a:spcBef>
            <a:spcAft>
              <a:spcPct val="35000"/>
            </a:spcAft>
            <a:buNone/>
          </a:pPr>
          <a:r>
            <a:rPr lang="es-CO" sz="3200" kern="1200" dirty="0"/>
            <a:t>73.69%</a:t>
          </a:r>
        </a:p>
      </dsp:txBody>
      <dsp:txXfrm>
        <a:off x="4114" y="1479888"/>
        <a:ext cx="2805793" cy="3107764"/>
      </dsp:txXfrm>
    </dsp:sp>
    <dsp:sp modelId="{94A52987-A4E5-40A1-8493-FCC3476E5B35}">
      <dsp:nvSpPr>
        <dsp:cNvPr id="0" name=""/>
        <dsp:cNvSpPr/>
      </dsp:nvSpPr>
      <dsp:spPr>
        <a:xfrm>
          <a:off x="2809908" y="1479888"/>
          <a:ext cx="2805793" cy="3107764"/>
        </a:xfrm>
        <a:prstGeom prst="rect">
          <a:avLst/>
        </a:prstGeom>
        <a:gradFill rotWithShape="0">
          <a:gsLst>
            <a:gs pos="0">
              <a:schemeClr val="accent6">
                <a:shade val="50000"/>
                <a:hueOff val="245616"/>
                <a:satOff val="-10737"/>
                <a:lumOff val="29307"/>
                <a:alphaOff val="0"/>
                <a:lumMod val="110000"/>
                <a:satMod val="105000"/>
                <a:tint val="67000"/>
              </a:schemeClr>
            </a:gs>
            <a:gs pos="50000">
              <a:schemeClr val="accent6">
                <a:shade val="50000"/>
                <a:hueOff val="245616"/>
                <a:satOff val="-10737"/>
                <a:lumOff val="29307"/>
                <a:alphaOff val="0"/>
                <a:lumMod val="105000"/>
                <a:satMod val="103000"/>
                <a:tint val="73000"/>
              </a:schemeClr>
            </a:gs>
            <a:gs pos="100000">
              <a:schemeClr val="accent6">
                <a:shade val="50000"/>
                <a:hueOff val="245616"/>
                <a:satOff val="-10737"/>
                <a:lumOff val="29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CO" sz="3200" kern="1200" dirty="0"/>
            <a:t>Thilander Bogotá Colombia 2001 </a:t>
          </a:r>
        </a:p>
        <a:p>
          <a:pPr marL="0" lvl="0" indent="0" algn="ctr" defTabSz="1422400">
            <a:lnSpc>
              <a:spcPct val="90000"/>
            </a:lnSpc>
            <a:spcBef>
              <a:spcPct val="0"/>
            </a:spcBef>
            <a:spcAft>
              <a:spcPct val="35000"/>
            </a:spcAft>
            <a:buNone/>
          </a:pPr>
          <a:r>
            <a:rPr lang="es-CO" sz="3200" kern="1200" dirty="0"/>
            <a:t>88.1%  </a:t>
          </a:r>
        </a:p>
      </dsp:txBody>
      <dsp:txXfrm>
        <a:off x="2809908" y="1479888"/>
        <a:ext cx="2805793" cy="3107764"/>
      </dsp:txXfrm>
    </dsp:sp>
    <dsp:sp modelId="{3929E800-441C-40C7-8354-5CE85529AB89}">
      <dsp:nvSpPr>
        <dsp:cNvPr id="0" name=""/>
        <dsp:cNvSpPr/>
      </dsp:nvSpPr>
      <dsp:spPr>
        <a:xfrm>
          <a:off x="5615701" y="1479888"/>
          <a:ext cx="2805793" cy="3107764"/>
        </a:xfrm>
        <a:prstGeom prst="rect">
          <a:avLst/>
        </a:prstGeom>
        <a:gradFill rotWithShape="0">
          <a:gsLst>
            <a:gs pos="0">
              <a:schemeClr val="accent6">
                <a:shade val="50000"/>
                <a:hueOff val="245616"/>
                <a:satOff val="-10737"/>
                <a:lumOff val="29307"/>
                <a:alphaOff val="0"/>
                <a:lumMod val="110000"/>
                <a:satMod val="105000"/>
                <a:tint val="67000"/>
              </a:schemeClr>
            </a:gs>
            <a:gs pos="50000">
              <a:schemeClr val="accent6">
                <a:shade val="50000"/>
                <a:hueOff val="245616"/>
                <a:satOff val="-10737"/>
                <a:lumOff val="29307"/>
                <a:alphaOff val="0"/>
                <a:lumMod val="105000"/>
                <a:satMod val="103000"/>
                <a:tint val="73000"/>
              </a:schemeClr>
            </a:gs>
            <a:gs pos="100000">
              <a:schemeClr val="accent6">
                <a:shade val="50000"/>
                <a:hueOff val="245616"/>
                <a:satOff val="-10737"/>
                <a:lumOff val="29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CO" sz="3200" kern="1200" dirty="0"/>
            <a:t>Taushe y Cols</a:t>
          </a:r>
        </a:p>
        <a:p>
          <a:pPr marL="0" lvl="0" indent="0" algn="ctr" defTabSz="1422400">
            <a:lnSpc>
              <a:spcPct val="90000"/>
            </a:lnSpc>
            <a:spcBef>
              <a:spcPct val="0"/>
            </a:spcBef>
            <a:spcAft>
              <a:spcPct val="35000"/>
            </a:spcAft>
            <a:buNone/>
          </a:pPr>
          <a:r>
            <a:rPr lang="es-CO" sz="3200" kern="1200" dirty="0"/>
            <a:t>Alemania 2004 </a:t>
          </a:r>
        </a:p>
        <a:p>
          <a:pPr marL="0" lvl="0" indent="0" algn="ctr" defTabSz="1422400">
            <a:lnSpc>
              <a:spcPct val="90000"/>
            </a:lnSpc>
            <a:spcBef>
              <a:spcPct val="0"/>
            </a:spcBef>
            <a:spcAft>
              <a:spcPct val="35000"/>
            </a:spcAft>
            <a:buNone/>
          </a:pPr>
          <a:r>
            <a:rPr lang="es-CO" sz="3200" kern="1200" dirty="0"/>
            <a:t>51. 7%  </a:t>
          </a:r>
        </a:p>
      </dsp:txBody>
      <dsp:txXfrm>
        <a:off x="5615701" y="1479888"/>
        <a:ext cx="2805793" cy="3107764"/>
      </dsp:txXfrm>
    </dsp:sp>
    <dsp:sp modelId="{7FFF113E-EEE3-42DA-B89E-7597F948CE3A}">
      <dsp:nvSpPr>
        <dsp:cNvPr id="0" name=""/>
        <dsp:cNvSpPr/>
      </dsp:nvSpPr>
      <dsp:spPr>
        <a:xfrm>
          <a:off x="0" y="4587652"/>
          <a:ext cx="8425610" cy="345307"/>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166BF-9835-46AC-BC92-34768E3C68D0}">
      <dsp:nvSpPr>
        <dsp:cNvPr id="0" name=""/>
        <dsp:cNvSpPr/>
      </dsp:nvSpPr>
      <dsp:spPr>
        <a:xfrm>
          <a:off x="0" y="0"/>
          <a:ext cx="8425610" cy="1479888"/>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201930" tIns="201930" rIns="201930" bIns="201930" numCol="1" spcCol="1270" anchor="ctr" anchorCtr="0">
          <a:noAutofit/>
        </a:bodyPr>
        <a:lstStyle/>
        <a:p>
          <a:pPr marL="0" lvl="0" indent="0" algn="ctr" defTabSz="2355850">
            <a:lnSpc>
              <a:spcPct val="90000"/>
            </a:lnSpc>
            <a:spcBef>
              <a:spcPct val="0"/>
            </a:spcBef>
            <a:spcAft>
              <a:spcPct val="35000"/>
            </a:spcAft>
            <a:buNone/>
          </a:pPr>
          <a:r>
            <a:rPr lang="es-CO" sz="5300" kern="1200" dirty="0"/>
            <a:t>No necesidad de tratamiento </a:t>
          </a:r>
        </a:p>
      </dsp:txBody>
      <dsp:txXfrm>
        <a:off x="0" y="0"/>
        <a:ext cx="8425610" cy="1479888"/>
      </dsp:txXfrm>
    </dsp:sp>
    <dsp:sp modelId="{D7FFCEC8-3503-4BD1-A37F-31481C3C4C4D}">
      <dsp:nvSpPr>
        <dsp:cNvPr id="0" name=""/>
        <dsp:cNvSpPr/>
      </dsp:nvSpPr>
      <dsp:spPr>
        <a:xfrm>
          <a:off x="4114" y="1479888"/>
          <a:ext cx="2805793" cy="3107764"/>
        </a:xfrm>
        <a:prstGeom prst="rect">
          <a:avLst/>
        </a:prstGeom>
        <a:gradFill rotWithShape="0">
          <a:gsLst>
            <a:gs pos="0">
              <a:schemeClr val="accent6">
                <a:shade val="50000"/>
                <a:hueOff val="0"/>
                <a:satOff val="0"/>
                <a:lumOff val="0"/>
                <a:alphaOff val="0"/>
                <a:lumMod val="110000"/>
                <a:satMod val="105000"/>
                <a:tint val="67000"/>
              </a:schemeClr>
            </a:gs>
            <a:gs pos="50000">
              <a:schemeClr val="accent6">
                <a:shade val="50000"/>
                <a:hueOff val="0"/>
                <a:satOff val="0"/>
                <a:lumOff val="0"/>
                <a:alphaOff val="0"/>
                <a:lumMod val="105000"/>
                <a:satMod val="103000"/>
                <a:tint val="73000"/>
              </a:schemeClr>
            </a:gs>
            <a:gs pos="100000">
              <a:schemeClr val="accent6">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Alemania, 2004</a:t>
          </a:r>
        </a:p>
        <a:p>
          <a:pPr marL="0" lvl="0" indent="0" algn="ctr" defTabSz="1466850">
            <a:lnSpc>
              <a:spcPct val="90000"/>
            </a:lnSpc>
            <a:spcBef>
              <a:spcPct val="0"/>
            </a:spcBef>
            <a:spcAft>
              <a:spcPct val="35000"/>
            </a:spcAft>
            <a:buNone/>
          </a:pPr>
          <a:r>
            <a:rPr lang="es-CO" sz="3300" kern="1200" dirty="0" err="1"/>
            <a:t>Tausche</a:t>
          </a:r>
          <a:r>
            <a:rPr lang="es-CO" sz="3300" kern="1200" dirty="0"/>
            <a:t> y </a:t>
          </a:r>
          <a:r>
            <a:rPr lang="es-CO" sz="3300" kern="1200" dirty="0" err="1"/>
            <a:t>Cols</a:t>
          </a:r>
          <a:endParaRPr lang="es-CO" sz="3300" kern="1200" dirty="0"/>
        </a:p>
        <a:p>
          <a:pPr marL="0" lvl="0" indent="0" algn="ctr" defTabSz="1466850">
            <a:lnSpc>
              <a:spcPct val="90000"/>
            </a:lnSpc>
            <a:spcBef>
              <a:spcPct val="0"/>
            </a:spcBef>
            <a:spcAft>
              <a:spcPct val="35000"/>
            </a:spcAft>
            <a:buNone/>
          </a:pPr>
          <a:r>
            <a:rPr lang="es-CO" sz="3300" kern="1200" dirty="0"/>
            <a:t>48.3%</a:t>
          </a:r>
        </a:p>
      </dsp:txBody>
      <dsp:txXfrm>
        <a:off x="4114" y="1479888"/>
        <a:ext cx="2805793" cy="3107764"/>
      </dsp:txXfrm>
    </dsp:sp>
    <dsp:sp modelId="{94A52987-A4E5-40A1-8493-FCC3476E5B35}">
      <dsp:nvSpPr>
        <dsp:cNvPr id="0" name=""/>
        <dsp:cNvSpPr/>
      </dsp:nvSpPr>
      <dsp:spPr>
        <a:xfrm>
          <a:off x="2809908" y="1479888"/>
          <a:ext cx="2805793" cy="3107764"/>
        </a:xfrm>
        <a:prstGeom prst="rect">
          <a:avLst/>
        </a:prstGeom>
        <a:gradFill rotWithShape="0">
          <a:gsLst>
            <a:gs pos="0">
              <a:schemeClr val="accent6">
                <a:shade val="50000"/>
                <a:hueOff val="245616"/>
                <a:satOff val="-10737"/>
                <a:lumOff val="29307"/>
                <a:alphaOff val="0"/>
                <a:lumMod val="110000"/>
                <a:satMod val="105000"/>
                <a:tint val="67000"/>
              </a:schemeClr>
            </a:gs>
            <a:gs pos="50000">
              <a:schemeClr val="accent6">
                <a:shade val="50000"/>
                <a:hueOff val="245616"/>
                <a:satOff val="-10737"/>
                <a:lumOff val="29307"/>
                <a:alphaOff val="0"/>
                <a:lumMod val="105000"/>
                <a:satMod val="103000"/>
                <a:tint val="73000"/>
              </a:schemeClr>
            </a:gs>
            <a:gs pos="100000">
              <a:schemeClr val="accent6">
                <a:shade val="50000"/>
                <a:hueOff val="245616"/>
                <a:satOff val="-10737"/>
                <a:lumOff val="29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Thilander Bogotá Colombia 2001 </a:t>
          </a:r>
        </a:p>
        <a:p>
          <a:pPr marL="0" lvl="0" indent="0" algn="ctr" defTabSz="1466850">
            <a:lnSpc>
              <a:spcPct val="90000"/>
            </a:lnSpc>
            <a:spcBef>
              <a:spcPct val="0"/>
            </a:spcBef>
            <a:spcAft>
              <a:spcPct val="35000"/>
            </a:spcAft>
            <a:buNone/>
          </a:pPr>
          <a:r>
            <a:rPr lang="es-CO" sz="3300" kern="1200" dirty="0"/>
            <a:t>11.9%  </a:t>
          </a:r>
        </a:p>
      </dsp:txBody>
      <dsp:txXfrm>
        <a:off x="2809908" y="1479888"/>
        <a:ext cx="2805793" cy="3107764"/>
      </dsp:txXfrm>
    </dsp:sp>
    <dsp:sp modelId="{3929E800-441C-40C7-8354-5CE85529AB89}">
      <dsp:nvSpPr>
        <dsp:cNvPr id="0" name=""/>
        <dsp:cNvSpPr/>
      </dsp:nvSpPr>
      <dsp:spPr>
        <a:xfrm>
          <a:off x="5615701" y="1479888"/>
          <a:ext cx="2805793" cy="3107764"/>
        </a:xfrm>
        <a:prstGeom prst="rect">
          <a:avLst/>
        </a:prstGeom>
        <a:gradFill rotWithShape="0">
          <a:gsLst>
            <a:gs pos="0">
              <a:schemeClr val="accent6">
                <a:shade val="50000"/>
                <a:hueOff val="245616"/>
                <a:satOff val="-10737"/>
                <a:lumOff val="29307"/>
                <a:alphaOff val="0"/>
                <a:lumMod val="110000"/>
                <a:satMod val="105000"/>
                <a:tint val="67000"/>
              </a:schemeClr>
            </a:gs>
            <a:gs pos="50000">
              <a:schemeClr val="accent6">
                <a:shade val="50000"/>
                <a:hueOff val="245616"/>
                <a:satOff val="-10737"/>
                <a:lumOff val="29307"/>
                <a:alphaOff val="0"/>
                <a:lumMod val="105000"/>
                <a:satMod val="103000"/>
                <a:tint val="73000"/>
              </a:schemeClr>
            </a:gs>
            <a:gs pos="100000">
              <a:schemeClr val="accent6">
                <a:shade val="50000"/>
                <a:hueOff val="245616"/>
                <a:satOff val="-10737"/>
                <a:lumOff val="29307"/>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s-CO" sz="3300" kern="1200" dirty="0"/>
            <a:t>Botero y Cols</a:t>
          </a:r>
        </a:p>
        <a:p>
          <a:pPr marL="0" lvl="0" indent="0" algn="ctr" defTabSz="1466850">
            <a:lnSpc>
              <a:spcPct val="90000"/>
            </a:lnSpc>
            <a:spcBef>
              <a:spcPct val="0"/>
            </a:spcBef>
            <a:spcAft>
              <a:spcPct val="35000"/>
            </a:spcAft>
            <a:buNone/>
          </a:pPr>
          <a:r>
            <a:rPr lang="es-CO" sz="3300" kern="1200" dirty="0" err="1"/>
            <a:t>Medellin</a:t>
          </a:r>
          <a:r>
            <a:rPr lang="es-CO" sz="3300" kern="1200" dirty="0"/>
            <a:t> Colombia</a:t>
          </a:r>
        </a:p>
        <a:p>
          <a:pPr marL="0" lvl="0" indent="0" algn="ctr" defTabSz="1466850">
            <a:lnSpc>
              <a:spcPct val="90000"/>
            </a:lnSpc>
            <a:spcBef>
              <a:spcPct val="0"/>
            </a:spcBef>
            <a:spcAft>
              <a:spcPct val="35000"/>
            </a:spcAft>
            <a:buNone/>
          </a:pPr>
          <a:r>
            <a:rPr lang="es-CO" sz="3300" kern="1200" dirty="0"/>
            <a:t>2009 </a:t>
          </a:r>
        </a:p>
        <a:p>
          <a:pPr marL="0" lvl="0" indent="0" algn="ctr" defTabSz="1466850">
            <a:lnSpc>
              <a:spcPct val="90000"/>
            </a:lnSpc>
            <a:spcBef>
              <a:spcPct val="0"/>
            </a:spcBef>
            <a:spcAft>
              <a:spcPct val="35000"/>
            </a:spcAft>
            <a:buNone/>
          </a:pPr>
          <a:r>
            <a:rPr lang="es-CO" sz="3300" kern="1200" dirty="0"/>
            <a:t>8.9%  </a:t>
          </a:r>
        </a:p>
      </dsp:txBody>
      <dsp:txXfrm>
        <a:off x="5615701" y="1479888"/>
        <a:ext cx="2805793" cy="3107764"/>
      </dsp:txXfrm>
    </dsp:sp>
    <dsp:sp modelId="{7FFF113E-EEE3-42DA-B89E-7597F948CE3A}">
      <dsp:nvSpPr>
        <dsp:cNvPr id="0" name=""/>
        <dsp:cNvSpPr/>
      </dsp:nvSpPr>
      <dsp:spPr>
        <a:xfrm>
          <a:off x="0" y="4587652"/>
          <a:ext cx="8425610" cy="345307"/>
        </a:xfrm>
        <a:prstGeom prst="rect">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4729626-6800-4E9F-AD08-5240D284C17C}"/>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s-CO"/>
          </a:p>
        </p:txBody>
      </p:sp>
      <p:sp>
        <p:nvSpPr>
          <p:cNvPr id="3" name="Date Placeholder 2">
            <a:extLst>
              <a:ext uri="{FF2B5EF4-FFF2-40B4-BE49-F238E27FC236}">
                <a16:creationId xmlns:a16="http://schemas.microsoft.com/office/drawing/2014/main" id="{F8FCA0BF-D2E7-45C8-A640-9EDA6DACDC2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DC058649-2151-4D67-A386-04B691670483}" type="datetimeFigureOut">
              <a:rPr lang="es-CO"/>
              <a:pPr>
                <a:defRPr/>
              </a:pPr>
              <a:t>3/03/2022</a:t>
            </a:fld>
            <a:endParaRPr lang="es-CO"/>
          </a:p>
        </p:txBody>
      </p:sp>
      <p:sp>
        <p:nvSpPr>
          <p:cNvPr id="4" name="Slide Image Placeholder 3">
            <a:extLst>
              <a:ext uri="{FF2B5EF4-FFF2-40B4-BE49-F238E27FC236}">
                <a16:creationId xmlns:a16="http://schemas.microsoft.com/office/drawing/2014/main" id="{3F8457BC-3E78-459F-96CC-C916618D12C7}"/>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Notes Placeholder 4">
            <a:extLst>
              <a:ext uri="{FF2B5EF4-FFF2-40B4-BE49-F238E27FC236}">
                <a16:creationId xmlns:a16="http://schemas.microsoft.com/office/drawing/2014/main" id="{0B8E8315-6D53-4876-A08A-4845B48F4F18}"/>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s-CO" noProof="0"/>
          </a:p>
        </p:txBody>
      </p:sp>
      <p:sp>
        <p:nvSpPr>
          <p:cNvPr id="6" name="Footer Placeholder 5">
            <a:extLst>
              <a:ext uri="{FF2B5EF4-FFF2-40B4-BE49-F238E27FC236}">
                <a16:creationId xmlns:a16="http://schemas.microsoft.com/office/drawing/2014/main" id="{16CEB424-F927-4E05-AC14-77DA7710AB20}"/>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s-CO"/>
          </a:p>
        </p:txBody>
      </p:sp>
      <p:sp>
        <p:nvSpPr>
          <p:cNvPr id="7" name="Slide Number Placeholder 6">
            <a:extLst>
              <a:ext uri="{FF2B5EF4-FFF2-40B4-BE49-F238E27FC236}">
                <a16:creationId xmlns:a16="http://schemas.microsoft.com/office/drawing/2014/main" id="{65F4FB14-E05B-4BA4-B880-F03536C11F4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06EDFA1-797F-49DE-B2C4-B737CA69A733}" type="slidenum">
              <a:rPr lang="es-CO" altLang="es-ES"/>
              <a:pPr/>
              <a:t>‹Nº›</a:t>
            </a:fld>
            <a:endParaRPr lang="es-CO"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imagen de diapositiva 1">
            <a:extLst>
              <a:ext uri="{FF2B5EF4-FFF2-40B4-BE49-F238E27FC236}">
                <a16:creationId xmlns:a16="http://schemas.microsoft.com/office/drawing/2014/main" id="{4E0916E7-6F32-4EAA-8D6B-DAA5B0371C8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Marcador de notas 2">
            <a:extLst>
              <a:ext uri="{FF2B5EF4-FFF2-40B4-BE49-F238E27FC236}">
                <a16:creationId xmlns:a16="http://schemas.microsoft.com/office/drawing/2014/main" id="{9DD0A88A-13D5-4A85-A7E0-A4194949B2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O" altLang="es-ES"/>
              <a:t>como: deglución, fonación, masticación</a:t>
            </a:r>
            <a:endParaRPr lang="es-ES" altLang="es-ES"/>
          </a:p>
          <a:p>
            <a:pPr eaLnBrk="1" hangingPunct="1">
              <a:spcBef>
                <a:spcPct val="0"/>
              </a:spcBef>
            </a:pPr>
            <a:endParaRPr lang="es-ES" altLang="es-ES"/>
          </a:p>
        </p:txBody>
      </p:sp>
      <p:sp>
        <p:nvSpPr>
          <p:cNvPr id="39940" name="Marcador de número de diapositiva 3">
            <a:extLst>
              <a:ext uri="{FF2B5EF4-FFF2-40B4-BE49-F238E27FC236}">
                <a16:creationId xmlns:a16="http://schemas.microsoft.com/office/drawing/2014/main" id="{0883E28E-9234-43DB-80F4-FCE75E56C2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7C64BC90-4CD0-4889-BB61-9BF698A389AB}" type="slidenum">
              <a:rPr lang="es-CO" altLang="es-ES"/>
              <a:pPr eaLnBrk="1" hangingPunct="1"/>
              <a:t>4</a:t>
            </a:fld>
            <a:endParaRPr lang="es-CO" alt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a:extLst>
              <a:ext uri="{FF2B5EF4-FFF2-40B4-BE49-F238E27FC236}">
                <a16:creationId xmlns:a16="http://schemas.microsoft.com/office/drawing/2014/main" id="{EAE8265A-1723-45F6-BBD6-05F6F91EF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Marcador de notas 2">
            <a:extLst>
              <a:ext uri="{FF2B5EF4-FFF2-40B4-BE49-F238E27FC236}">
                <a16:creationId xmlns:a16="http://schemas.microsoft.com/office/drawing/2014/main" id="{C084A48D-FB8B-40DA-8D29-391C723B8C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CO" altLang="es-ES"/>
              <a:t>Nosotros 345 74.32 tomando grado 2: 88.75</a:t>
            </a:r>
          </a:p>
        </p:txBody>
      </p:sp>
      <p:sp>
        <p:nvSpPr>
          <p:cNvPr id="49156" name="Marcador de número de diapositiva 3">
            <a:extLst>
              <a:ext uri="{FF2B5EF4-FFF2-40B4-BE49-F238E27FC236}">
                <a16:creationId xmlns:a16="http://schemas.microsoft.com/office/drawing/2014/main" id="{9792A4CF-2D1B-4F31-8BA6-48DAE9792C5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2411CAC8-DF80-4C5E-9462-AC4E7CCD21B7}" type="slidenum">
              <a:rPr lang="es-CO" altLang="es-ES"/>
              <a:pPr eaLnBrk="1" hangingPunct="1"/>
              <a:t>30</a:t>
            </a:fld>
            <a:endParaRPr lang="es-CO" alt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a:extLst>
              <a:ext uri="{FF2B5EF4-FFF2-40B4-BE49-F238E27FC236}">
                <a16:creationId xmlns:a16="http://schemas.microsoft.com/office/drawing/2014/main" id="{DBFB4E9D-8562-4CE0-A78B-088F8E88FE2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2 Marcador de notas">
            <a:extLst>
              <a:ext uri="{FF2B5EF4-FFF2-40B4-BE49-F238E27FC236}">
                <a16:creationId xmlns:a16="http://schemas.microsoft.com/office/drawing/2014/main" id="{D6F4207A-26D6-49EC-9407-D8A6E90EE7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CO" altLang="es-ES"/>
              <a:t>Nosotros: 59.9</a:t>
            </a:r>
          </a:p>
        </p:txBody>
      </p:sp>
      <p:sp>
        <p:nvSpPr>
          <p:cNvPr id="50180" name="3 Marcador de número de diapositiva">
            <a:extLst>
              <a:ext uri="{FF2B5EF4-FFF2-40B4-BE49-F238E27FC236}">
                <a16:creationId xmlns:a16="http://schemas.microsoft.com/office/drawing/2014/main" id="{D97B2F6A-DC4D-4BA2-A843-42041AF05BF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40ACD539-90E6-454F-9FF5-6D43560EEC3C}" type="slidenum">
              <a:rPr lang="es-CO" altLang="es-ES"/>
              <a:pPr eaLnBrk="1" hangingPunct="1"/>
              <a:t>31</a:t>
            </a:fld>
            <a:endParaRPr lang="es-CO" alt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Marcador de imagen de diapositiva 1">
            <a:extLst>
              <a:ext uri="{FF2B5EF4-FFF2-40B4-BE49-F238E27FC236}">
                <a16:creationId xmlns:a16="http://schemas.microsoft.com/office/drawing/2014/main" id="{C5C9D947-F77D-40DD-92DC-BE9B0C481FE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Marcador de notas 2">
            <a:extLst>
              <a:ext uri="{FF2B5EF4-FFF2-40B4-BE49-F238E27FC236}">
                <a16:creationId xmlns:a16="http://schemas.microsoft.com/office/drawing/2014/main" id="{AD9694E1-D43F-4FAC-825A-696E9B0620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O" altLang="es-ES"/>
              <a:t>, es de gran importancia debido a  que se enfoca en restablecer la función normal de la cavidad bucal, prevenir patrones de crecimiento desfavorables y evitar trauma dental. No obstante, en la mayoría de los casos, el tratamiento de las maloclusiones se inicia desde los 10 a 12 años de edad, es decir, durante el segundo periodo de la dentición mixta, implicando realizar tratamientos más invasivos. </a:t>
            </a:r>
            <a:r>
              <a:rPr lang="es-CO" altLang="es-ES" baseline="30000"/>
              <a:t>2, 5, 6, </a:t>
            </a:r>
            <a:endParaRPr lang="es-ES" altLang="es-ES"/>
          </a:p>
        </p:txBody>
      </p:sp>
      <p:sp>
        <p:nvSpPr>
          <p:cNvPr id="40964" name="Marcador de número de diapositiva 3">
            <a:extLst>
              <a:ext uri="{FF2B5EF4-FFF2-40B4-BE49-F238E27FC236}">
                <a16:creationId xmlns:a16="http://schemas.microsoft.com/office/drawing/2014/main" id="{36F7AB50-AF65-4ED2-A640-974AF61C4B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3E305493-E871-4D98-A9DE-65AD541B118C}" type="slidenum">
              <a:rPr lang="es-CO" altLang="es-ES"/>
              <a:pPr eaLnBrk="1" hangingPunct="1"/>
              <a:t>5</a:t>
            </a:fld>
            <a:endParaRPr lang="es-CO" alt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imagen de diapositiva 1">
            <a:extLst>
              <a:ext uri="{FF2B5EF4-FFF2-40B4-BE49-F238E27FC236}">
                <a16:creationId xmlns:a16="http://schemas.microsoft.com/office/drawing/2014/main" id="{03C5A8EE-7F2C-4540-A91B-053934514A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Marcador de notas 2">
            <a:extLst>
              <a:ext uri="{FF2B5EF4-FFF2-40B4-BE49-F238E27FC236}">
                <a16:creationId xmlns:a16="http://schemas.microsoft.com/office/drawing/2014/main" id="{0E119F64-F373-469D-8CB5-E94A0895DD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O" altLang="es-ES"/>
              <a:t>Por estas razones, es importante utilizar índices que aseguren la necesidad de tratamiento para realizar un diagnóstico certero y ofrecer un plan de tratamiento idóneo.</a:t>
            </a:r>
            <a:r>
              <a:rPr lang="es-CO" altLang="es-ES" baseline="30000"/>
              <a:t>1,5</a:t>
            </a:r>
            <a:endParaRPr lang="es-ES_tradnl" altLang="es-ES"/>
          </a:p>
          <a:p>
            <a:pPr eaLnBrk="1" hangingPunct="1">
              <a:spcBef>
                <a:spcPct val="0"/>
              </a:spcBef>
            </a:pPr>
            <a:endParaRPr lang="es-ES" altLang="es-ES"/>
          </a:p>
        </p:txBody>
      </p:sp>
      <p:sp>
        <p:nvSpPr>
          <p:cNvPr id="41988" name="Marcador de número de diapositiva 3">
            <a:extLst>
              <a:ext uri="{FF2B5EF4-FFF2-40B4-BE49-F238E27FC236}">
                <a16:creationId xmlns:a16="http://schemas.microsoft.com/office/drawing/2014/main" id="{128C54CD-4356-466C-BA4D-EBFBCF0B8A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AD9A980C-5E0C-4F3A-877E-09C72BB19E57}" type="slidenum">
              <a:rPr lang="es-CO" altLang="es-ES"/>
              <a:pPr eaLnBrk="1" hangingPunct="1"/>
              <a:t>6</a:t>
            </a:fld>
            <a:endParaRPr lang="es-CO" alt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Marcador de imagen de diapositiva 1">
            <a:extLst>
              <a:ext uri="{FF2B5EF4-FFF2-40B4-BE49-F238E27FC236}">
                <a16:creationId xmlns:a16="http://schemas.microsoft.com/office/drawing/2014/main" id="{5003A330-6F01-4708-BF89-51427B060E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Marcador de notas 2">
            <a:extLst>
              <a:ext uri="{FF2B5EF4-FFF2-40B4-BE49-F238E27FC236}">
                <a16:creationId xmlns:a16="http://schemas.microsoft.com/office/drawing/2014/main" id="{0C4CEEA5-AE35-4ECD-8A87-E137847ED7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O" altLang="es-ES"/>
              <a:t>; se caracteriza por ser fácil y rápido de usar, siendo verificada su  validez  y confiabilidad en varios países. </a:t>
            </a:r>
            <a:endParaRPr lang="es-ES" altLang="es-ES"/>
          </a:p>
          <a:p>
            <a:pPr eaLnBrk="1" hangingPunct="1">
              <a:spcBef>
                <a:spcPct val="0"/>
              </a:spcBef>
            </a:pPr>
            <a:endParaRPr lang="es-ES" altLang="es-ES"/>
          </a:p>
        </p:txBody>
      </p:sp>
      <p:sp>
        <p:nvSpPr>
          <p:cNvPr id="43012" name="Marcador de número de diapositiva 3">
            <a:extLst>
              <a:ext uri="{FF2B5EF4-FFF2-40B4-BE49-F238E27FC236}">
                <a16:creationId xmlns:a16="http://schemas.microsoft.com/office/drawing/2014/main" id="{BCA45ED9-1EA8-43C8-8527-90A30456CE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7D740FAC-B3C3-4A2E-8B92-2A4FB35AE0D7}" type="slidenum">
              <a:rPr lang="es-CO" altLang="es-ES"/>
              <a:pPr eaLnBrk="1" hangingPunct="1"/>
              <a:t>7</a:t>
            </a:fld>
            <a:endParaRPr lang="es-CO" alt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3DFEEEB1-92D2-4EF5-B109-D7E20E2EDD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A9392293-1650-4126-B7A4-5BB9F8235D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CO" altLang="es-ES"/>
              <a:t>lo que incluye sobremordidas y mordidas cruzadas, indicando una desproporción entre el tamaño de los maxilares entre sí o del tamaño del maxilar y los dientes, causando una desviación de la normalidad como el apiñamiento dental. Igualmente los dientes supernumerarios, incluidos, perdidos, malformados y con una dirección anormal de erupción, pueden contribuir a la maloclusión. (8,9). </a:t>
            </a:r>
          </a:p>
        </p:txBody>
      </p:sp>
      <p:sp>
        <p:nvSpPr>
          <p:cNvPr id="44036" name="Slide Number Placeholder 3">
            <a:extLst>
              <a:ext uri="{FF2B5EF4-FFF2-40B4-BE49-F238E27FC236}">
                <a16:creationId xmlns:a16="http://schemas.microsoft.com/office/drawing/2014/main" id="{80E5DB66-F537-4930-9729-E4D5DD47A1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6ADBB92D-118E-4AC2-AF54-EC87C928DB15}" type="slidenum">
              <a:rPr lang="es-CO" altLang="es-ES"/>
              <a:pPr eaLnBrk="1" hangingPunct="1"/>
              <a:t>9</a:t>
            </a:fld>
            <a:endParaRPr lang="es-CO" alt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a:extLst>
              <a:ext uri="{FF2B5EF4-FFF2-40B4-BE49-F238E27FC236}">
                <a16:creationId xmlns:a16="http://schemas.microsoft.com/office/drawing/2014/main" id="{AF36D971-F705-4FA3-84B0-4C8D92925A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2 Marcador de notas">
            <a:extLst>
              <a:ext uri="{FF2B5EF4-FFF2-40B4-BE49-F238E27FC236}">
                <a16:creationId xmlns:a16="http://schemas.microsoft.com/office/drawing/2014/main" id="{3A65B352-9AB1-4D9F-A838-198DAE61AF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a:p>
        </p:txBody>
      </p:sp>
      <p:sp>
        <p:nvSpPr>
          <p:cNvPr id="45060" name="3 Marcador de número de diapositiva">
            <a:extLst>
              <a:ext uri="{FF2B5EF4-FFF2-40B4-BE49-F238E27FC236}">
                <a16:creationId xmlns:a16="http://schemas.microsoft.com/office/drawing/2014/main" id="{BE240C64-AB49-4CD4-9098-CE06EB84E85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3C47141C-19A9-4945-AEFE-91ECF61D49DA}" type="slidenum">
              <a:rPr lang="es-CO" altLang="es-ES"/>
              <a:pPr eaLnBrk="1" hangingPunct="1"/>
              <a:t>17</a:t>
            </a:fld>
            <a:endParaRPr lang="es-CO" alt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imagen de diapositiva 1">
            <a:extLst>
              <a:ext uri="{FF2B5EF4-FFF2-40B4-BE49-F238E27FC236}">
                <a16:creationId xmlns:a16="http://schemas.microsoft.com/office/drawing/2014/main" id="{D77E3333-9E07-4A5D-98C4-42F1EA8168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Marcador de notas 2">
            <a:extLst>
              <a:ext uri="{FF2B5EF4-FFF2-40B4-BE49-F238E27FC236}">
                <a16:creationId xmlns:a16="http://schemas.microsoft.com/office/drawing/2014/main" id="{C57085B2-51A6-4BE0-AFE9-AF945ABB3C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CO" altLang="es-ES"/>
              <a:t>Como ya se ha mencionado este estudio fue realizado en Zipaquira para determinar la prevalencia de maloclusión y necesidad de tratamiento en a población escolarizada en colegio públicos en edades entre 6 a 9 años, aplicanco el Indice de ……. Desarrolladdo por Brook y Schaw en ….de acuerdo a la revisión de literatura realizada no se ha encotrado aplicación de este Indice en la población de este estudio.…</a:t>
            </a:r>
          </a:p>
        </p:txBody>
      </p:sp>
      <p:sp>
        <p:nvSpPr>
          <p:cNvPr id="46084" name="Marcador de número de diapositiva 3">
            <a:extLst>
              <a:ext uri="{FF2B5EF4-FFF2-40B4-BE49-F238E27FC236}">
                <a16:creationId xmlns:a16="http://schemas.microsoft.com/office/drawing/2014/main" id="{D8F3ECB2-786B-4DD6-BA10-4199DD03BE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BD093BDA-137F-485C-B3C9-7104680C6B79}" type="slidenum">
              <a:rPr lang="es-CO" altLang="es-ES"/>
              <a:pPr eaLnBrk="1" hangingPunct="1"/>
              <a:t>27</a:t>
            </a:fld>
            <a:endParaRPr lang="es-CO" alt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arcador de imagen de diapositiva 1">
            <a:extLst>
              <a:ext uri="{FF2B5EF4-FFF2-40B4-BE49-F238E27FC236}">
                <a16:creationId xmlns:a16="http://schemas.microsoft.com/office/drawing/2014/main" id="{31B8A8F9-BB47-4F4A-A1CA-78015CC1B3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Marcador de notas 2">
            <a:extLst>
              <a:ext uri="{FF2B5EF4-FFF2-40B4-BE49-F238E27FC236}">
                <a16:creationId xmlns:a16="http://schemas.microsoft.com/office/drawing/2014/main" id="{6A33E9E2-33C8-4818-8626-B329AB2109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CO" altLang="es-ES"/>
              <a:t>EN EL AÑO 2012 fue desarrollada una Investigacion por la universidad en Zipaquira  en la que evaluaron la relación de las maoclusiones dentales con la calidad de vida del paciente aplicando el Indice DAI, or esta razón se considero como cmplemeto nuestro estudio a esta Investigacion previamente realizada. </a:t>
            </a:r>
          </a:p>
        </p:txBody>
      </p:sp>
      <p:sp>
        <p:nvSpPr>
          <p:cNvPr id="47108" name="Marcador de número de diapositiva 3">
            <a:extLst>
              <a:ext uri="{FF2B5EF4-FFF2-40B4-BE49-F238E27FC236}">
                <a16:creationId xmlns:a16="http://schemas.microsoft.com/office/drawing/2014/main" id="{028267E9-BA8B-4F8E-BB91-695445F359C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4CFE413A-BDAA-4347-93A2-6BEB1C1DE745}" type="slidenum">
              <a:rPr lang="es-CO" altLang="es-ES"/>
              <a:pPr eaLnBrk="1" hangingPunct="1"/>
              <a:t>28</a:t>
            </a:fld>
            <a:endParaRPr lang="es-CO" alt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Marcador de imagen de diapositiva 1">
            <a:extLst>
              <a:ext uri="{FF2B5EF4-FFF2-40B4-BE49-F238E27FC236}">
                <a16:creationId xmlns:a16="http://schemas.microsoft.com/office/drawing/2014/main" id="{78F2E119-39EE-4198-A41A-7CA898A7707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Marcador de notas 2">
            <a:extLst>
              <a:ext uri="{FF2B5EF4-FFF2-40B4-BE49-F238E27FC236}">
                <a16:creationId xmlns:a16="http://schemas.microsoft.com/office/drawing/2014/main" id="{0F25CC3E-D9D4-44FE-8185-42FA999A69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CO" altLang="es-ES"/>
              <a:t>Nosotros 345 74.32 tomando grado 2: 88.75</a:t>
            </a:r>
          </a:p>
        </p:txBody>
      </p:sp>
      <p:sp>
        <p:nvSpPr>
          <p:cNvPr id="48132" name="Marcador de número de diapositiva 3">
            <a:extLst>
              <a:ext uri="{FF2B5EF4-FFF2-40B4-BE49-F238E27FC236}">
                <a16:creationId xmlns:a16="http://schemas.microsoft.com/office/drawing/2014/main" id="{25775B4B-B94A-4F05-A55C-A3CB883C627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A448007E-F80B-4094-8F8C-EA8B90CB09BC}" type="slidenum">
              <a:rPr lang="es-CO" altLang="es-ES"/>
              <a:pPr eaLnBrk="1" hangingPunct="1"/>
              <a:t>29</a:t>
            </a:fld>
            <a:endParaRPr lang="es-CO" alt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a:extLst>
              <a:ext uri="{FF2B5EF4-FFF2-40B4-BE49-F238E27FC236}">
                <a16:creationId xmlns:a16="http://schemas.microsoft.com/office/drawing/2014/main" id="{628AA26E-1D9D-435F-9666-4F300335E987}"/>
              </a:ext>
            </a:extLst>
          </p:cNvPr>
          <p:cNvSpPr>
            <a:spLocks noGrp="1"/>
          </p:cNvSpPr>
          <p:nvPr>
            <p:ph type="dt" sz="half" idx="10"/>
          </p:nvPr>
        </p:nvSpPr>
        <p:spPr/>
        <p:txBody>
          <a:bodyPr/>
          <a:lstStyle>
            <a:lvl1pPr>
              <a:defRPr/>
            </a:lvl1pPr>
          </a:lstStyle>
          <a:p>
            <a:pPr>
              <a:defRPr/>
            </a:pPr>
            <a:fld id="{E64E3A64-F95E-49A9-A94D-027C8E52C695}" type="datetimeFigureOut">
              <a:rPr lang="es-CO"/>
              <a:pPr>
                <a:defRPr/>
              </a:pPr>
              <a:t>3/03/2022</a:t>
            </a:fld>
            <a:endParaRPr lang="es-CO"/>
          </a:p>
        </p:txBody>
      </p:sp>
      <p:sp>
        <p:nvSpPr>
          <p:cNvPr id="5" name="Footer Placeholder 4">
            <a:extLst>
              <a:ext uri="{FF2B5EF4-FFF2-40B4-BE49-F238E27FC236}">
                <a16:creationId xmlns:a16="http://schemas.microsoft.com/office/drawing/2014/main" id="{6591FFC3-EEF2-46D6-99C0-F771C5FC86C3}"/>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DBAB7D6C-92E5-40C8-A46F-05780CE9C345}"/>
              </a:ext>
            </a:extLst>
          </p:cNvPr>
          <p:cNvSpPr>
            <a:spLocks noGrp="1"/>
          </p:cNvSpPr>
          <p:nvPr>
            <p:ph type="sldNum" sz="quarter" idx="12"/>
          </p:nvPr>
        </p:nvSpPr>
        <p:spPr/>
        <p:txBody>
          <a:bodyPr/>
          <a:lstStyle>
            <a:lvl1pPr>
              <a:defRPr/>
            </a:lvl1pPr>
          </a:lstStyle>
          <a:p>
            <a:fld id="{C4352A8B-619F-4A07-B377-657649C99EB5}" type="slidenum">
              <a:rPr lang="es-CO" altLang="es-ES"/>
              <a:pPr/>
              <a:t>‹Nº›</a:t>
            </a:fld>
            <a:endParaRPr lang="es-CO" altLang="es-ES"/>
          </a:p>
        </p:txBody>
      </p:sp>
    </p:spTree>
    <p:extLst>
      <p:ext uri="{BB962C8B-B14F-4D97-AF65-F5344CB8AC3E}">
        <p14:creationId xmlns:p14="http://schemas.microsoft.com/office/powerpoint/2010/main" val="2099651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8FB20A1C-28C4-4BAC-9F85-B575CA84EB05}"/>
              </a:ext>
            </a:extLst>
          </p:cNvPr>
          <p:cNvSpPr>
            <a:spLocks noGrp="1"/>
          </p:cNvSpPr>
          <p:nvPr>
            <p:ph type="dt" sz="half" idx="10"/>
          </p:nvPr>
        </p:nvSpPr>
        <p:spPr/>
        <p:txBody>
          <a:bodyPr/>
          <a:lstStyle>
            <a:lvl1pPr>
              <a:defRPr/>
            </a:lvl1pPr>
          </a:lstStyle>
          <a:p>
            <a:pPr>
              <a:defRPr/>
            </a:pPr>
            <a:fld id="{87D9D4F0-F545-48BD-92FA-6A9ADA326FB9}" type="datetimeFigureOut">
              <a:rPr lang="es-CO"/>
              <a:pPr>
                <a:defRPr/>
              </a:pPr>
              <a:t>3/03/2022</a:t>
            </a:fld>
            <a:endParaRPr lang="es-CO"/>
          </a:p>
        </p:txBody>
      </p:sp>
      <p:sp>
        <p:nvSpPr>
          <p:cNvPr id="5" name="Footer Placeholder 4">
            <a:extLst>
              <a:ext uri="{FF2B5EF4-FFF2-40B4-BE49-F238E27FC236}">
                <a16:creationId xmlns:a16="http://schemas.microsoft.com/office/drawing/2014/main" id="{B0280603-89A1-43F9-B0D4-5FDB2B798941}"/>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1EF1240B-6FFC-4E29-B9D7-7B8C250A868A}"/>
              </a:ext>
            </a:extLst>
          </p:cNvPr>
          <p:cNvSpPr>
            <a:spLocks noGrp="1"/>
          </p:cNvSpPr>
          <p:nvPr>
            <p:ph type="sldNum" sz="quarter" idx="12"/>
          </p:nvPr>
        </p:nvSpPr>
        <p:spPr/>
        <p:txBody>
          <a:bodyPr/>
          <a:lstStyle>
            <a:lvl1pPr>
              <a:defRPr/>
            </a:lvl1pPr>
          </a:lstStyle>
          <a:p>
            <a:fld id="{ACD0F128-C25B-4453-AB79-6F9CC4D1E6C9}" type="slidenum">
              <a:rPr lang="es-CO" altLang="es-ES"/>
              <a:pPr/>
              <a:t>‹Nº›</a:t>
            </a:fld>
            <a:endParaRPr lang="es-CO" altLang="es-ES"/>
          </a:p>
        </p:txBody>
      </p:sp>
    </p:spTree>
    <p:extLst>
      <p:ext uri="{BB962C8B-B14F-4D97-AF65-F5344CB8AC3E}">
        <p14:creationId xmlns:p14="http://schemas.microsoft.com/office/powerpoint/2010/main" val="4185626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9ADACA02-1270-4172-8D8E-210E3C752F0B}"/>
              </a:ext>
            </a:extLst>
          </p:cNvPr>
          <p:cNvSpPr>
            <a:spLocks noGrp="1"/>
          </p:cNvSpPr>
          <p:nvPr>
            <p:ph type="dt" sz="half" idx="10"/>
          </p:nvPr>
        </p:nvSpPr>
        <p:spPr/>
        <p:txBody>
          <a:bodyPr/>
          <a:lstStyle>
            <a:lvl1pPr>
              <a:defRPr/>
            </a:lvl1pPr>
          </a:lstStyle>
          <a:p>
            <a:pPr>
              <a:defRPr/>
            </a:pPr>
            <a:fld id="{BE6B6AE8-CFE5-4BE6-ABAA-627FE845FB17}" type="datetimeFigureOut">
              <a:rPr lang="es-CO"/>
              <a:pPr>
                <a:defRPr/>
              </a:pPr>
              <a:t>3/03/2022</a:t>
            </a:fld>
            <a:endParaRPr lang="es-CO"/>
          </a:p>
        </p:txBody>
      </p:sp>
      <p:sp>
        <p:nvSpPr>
          <p:cNvPr id="5" name="Footer Placeholder 4">
            <a:extLst>
              <a:ext uri="{FF2B5EF4-FFF2-40B4-BE49-F238E27FC236}">
                <a16:creationId xmlns:a16="http://schemas.microsoft.com/office/drawing/2014/main" id="{00AF5F4D-554E-4234-8A05-3615CE9789D8}"/>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2F525515-109E-4ED1-9A71-E5BEDC80CB99}"/>
              </a:ext>
            </a:extLst>
          </p:cNvPr>
          <p:cNvSpPr>
            <a:spLocks noGrp="1"/>
          </p:cNvSpPr>
          <p:nvPr>
            <p:ph type="sldNum" sz="quarter" idx="12"/>
          </p:nvPr>
        </p:nvSpPr>
        <p:spPr/>
        <p:txBody>
          <a:bodyPr/>
          <a:lstStyle>
            <a:lvl1pPr>
              <a:defRPr/>
            </a:lvl1pPr>
          </a:lstStyle>
          <a:p>
            <a:fld id="{5D8E624C-5348-4288-B59C-725BE450FC2B}" type="slidenum">
              <a:rPr lang="es-CO" altLang="es-ES"/>
              <a:pPr/>
              <a:t>‹Nº›</a:t>
            </a:fld>
            <a:endParaRPr lang="es-CO" altLang="es-ES"/>
          </a:p>
        </p:txBody>
      </p:sp>
    </p:spTree>
    <p:extLst>
      <p:ext uri="{BB962C8B-B14F-4D97-AF65-F5344CB8AC3E}">
        <p14:creationId xmlns:p14="http://schemas.microsoft.com/office/powerpoint/2010/main" val="3170343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233E6106-5940-4CBF-AD4B-31B618CFD5E1}"/>
              </a:ext>
            </a:extLst>
          </p:cNvPr>
          <p:cNvSpPr>
            <a:spLocks noGrp="1"/>
          </p:cNvSpPr>
          <p:nvPr>
            <p:ph type="dt" sz="half" idx="10"/>
          </p:nvPr>
        </p:nvSpPr>
        <p:spPr/>
        <p:txBody>
          <a:bodyPr/>
          <a:lstStyle>
            <a:lvl1pPr>
              <a:defRPr/>
            </a:lvl1pPr>
          </a:lstStyle>
          <a:p>
            <a:pPr>
              <a:defRPr/>
            </a:pPr>
            <a:fld id="{20F83501-1483-41FE-8745-ADBE0CC6FBD4}" type="datetimeFigureOut">
              <a:rPr lang="es-CO"/>
              <a:pPr>
                <a:defRPr/>
              </a:pPr>
              <a:t>3/03/2022</a:t>
            </a:fld>
            <a:endParaRPr lang="es-CO"/>
          </a:p>
        </p:txBody>
      </p:sp>
      <p:sp>
        <p:nvSpPr>
          <p:cNvPr id="5" name="Footer Placeholder 4">
            <a:extLst>
              <a:ext uri="{FF2B5EF4-FFF2-40B4-BE49-F238E27FC236}">
                <a16:creationId xmlns:a16="http://schemas.microsoft.com/office/drawing/2014/main" id="{3731DD21-1217-44F2-A220-3CAF0CEBB761}"/>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1807AA4B-1058-4DF7-9BAD-24C01CFF5C56}"/>
              </a:ext>
            </a:extLst>
          </p:cNvPr>
          <p:cNvSpPr>
            <a:spLocks noGrp="1"/>
          </p:cNvSpPr>
          <p:nvPr>
            <p:ph type="sldNum" sz="quarter" idx="12"/>
          </p:nvPr>
        </p:nvSpPr>
        <p:spPr/>
        <p:txBody>
          <a:bodyPr/>
          <a:lstStyle>
            <a:lvl1pPr>
              <a:defRPr/>
            </a:lvl1pPr>
          </a:lstStyle>
          <a:p>
            <a:fld id="{B04B3695-93C6-43DB-B062-AFBDF41EF569}" type="slidenum">
              <a:rPr lang="es-CO" altLang="es-ES"/>
              <a:pPr/>
              <a:t>‹Nº›</a:t>
            </a:fld>
            <a:endParaRPr lang="es-CO" altLang="es-ES"/>
          </a:p>
        </p:txBody>
      </p:sp>
    </p:spTree>
    <p:extLst>
      <p:ext uri="{BB962C8B-B14F-4D97-AF65-F5344CB8AC3E}">
        <p14:creationId xmlns:p14="http://schemas.microsoft.com/office/powerpoint/2010/main" val="2580888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a:extLst>
              <a:ext uri="{FF2B5EF4-FFF2-40B4-BE49-F238E27FC236}">
                <a16:creationId xmlns:a16="http://schemas.microsoft.com/office/drawing/2014/main" id="{A4ABFE42-C372-4FCE-82B7-CCB5CBE743F1}"/>
              </a:ext>
            </a:extLst>
          </p:cNvPr>
          <p:cNvSpPr>
            <a:spLocks noGrp="1"/>
          </p:cNvSpPr>
          <p:nvPr>
            <p:ph type="dt" sz="half" idx="10"/>
          </p:nvPr>
        </p:nvSpPr>
        <p:spPr/>
        <p:txBody>
          <a:bodyPr/>
          <a:lstStyle>
            <a:lvl1pPr>
              <a:defRPr/>
            </a:lvl1pPr>
          </a:lstStyle>
          <a:p>
            <a:pPr>
              <a:defRPr/>
            </a:pPr>
            <a:fld id="{810743C2-339A-4075-B959-6A5ABFC33619}" type="datetimeFigureOut">
              <a:rPr lang="es-CO"/>
              <a:pPr>
                <a:defRPr/>
              </a:pPr>
              <a:t>3/03/2022</a:t>
            </a:fld>
            <a:endParaRPr lang="es-CO"/>
          </a:p>
        </p:txBody>
      </p:sp>
      <p:sp>
        <p:nvSpPr>
          <p:cNvPr id="5" name="Footer Placeholder 4">
            <a:extLst>
              <a:ext uri="{FF2B5EF4-FFF2-40B4-BE49-F238E27FC236}">
                <a16:creationId xmlns:a16="http://schemas.microsoft.com/office/drawing/2014/main" id="{DF4624E0-3453-494D-95FB-7EE6EB45E89F}"/>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F1B1D51A-44A8-4771-98F2-ED8322329600}"/>
              </a:ext>
            </a:extLst>
          </p:cNvPr>
          <p:cNvSpPr>
            <a:spLocks noGrp="1"/>
          </p:cNvSpPr>
          <p:nvPr>
            <p:ph type="sldNum" sz="quarter" idx="12"/>
          </p:nvPr>
        </p:nvSpPr>
        <p:spPr/>
        <p:txBody>
          <a:bodyPr/>
          <a:lstStyle>
            <a:lvl1pPr>
              <a:defRPr/>
            </a:lvl1pPr>
          </a:lstStyle>
          <a:p>
            <a:fld id="{CB1608C7-A81D-4986-BF33-8F3032A90016}" type="slidenum">
              <a:rPr lang="es-CO" altLang="es-ES"/>
              <a:pPr/>
              <a:t>‹Nº›</a:t>
            </a:fld>
            <a:endParaRPr lang="es-CO" altLang="es-ES"/>
          </a:p>
        </p:txBody>
      </p:sp>
    </p:spTree>
    <p:extLst>
      <p:ext uri="{BB962C8B-B14F-4D97-AF65-F5344CB8AC3E}">
        <p14:creationId xmlns:p14="http://schemas.microsoft.com/office/powerpoint/2010/main" val="102673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58F414CE-E50E-4FF3-BCFC-38D9EBE0F143}"/>
              </a:ext>
            </a:extLst>
          </p:cNvPr>
          <p:cNvSpPr>
            <a:spLocks noGrp="1"/>
          </p:cNvSpPr>
          <p:nvPr>
            <p:ph type="dt" sz="half" idx="10"/>
          </p:nvPr>
        </p:nvSpPr>
        <p:spPr/>
        <p:txBody>
          <a:bodyPr/>
          <a:lstStyle>
            <a:lvl1pPr>
              <a:defRPr/>
            </a:lvl1pPr>
          </a:lstStyle>
          <a:p>
            <a:pPr>
              <a:defRPr/>
            </a:pPr>
            <a:fld id="{6920FEF0-D037-4349-A153-64AF9BD4F0CD}" type="datetimeFigureOut">
              <a:rPr lang="es-CO"/>
              <a:pPr>
                <a:defRPr/>
              </a:pPr>
              <a:t>3/03/2022</a:t>
            </a:fld>
            <a:endParaRPr lang="es-CO"/>
          </a:p>
        </p:txBody>
      </p:sp>
      <p:sp>
        <p:nvSpPr>
          <p:cNvPr id="6" name="Footer Placeholder 4">
            <a:extLst>
              <a:ext uri="{FF2B5EF4-FFF2-40B4-BE49-F238E27FC236}">
                <a16:creationId xmlns:a16="http://schemas.microsoft.com/office/drawing/2014/main" id="{7CE1A6A7-401E-4D0F-A164-27C8DB74589A}"/>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284B8F98-02F2-4FB7-B209-1B87C1D49A9C}"/>
              </a:ext>
            </a:extLst>
          </p:cNvPr>
          <p:cNvSpPr>
            <a:spLocks noGrp="1"/>
          </p:cNvSpPr>
          <p:nvPr>
            <p:ph type="sldNum" sz="quarter" idx="12"/>
          </p:nvPr>
        </p:nvSpPr>
        <p:spPr/>
        <p:txBody>
          <a:bodyPr/>
          <a:lstStyle>
            <a:lvl1pPr>
              <a:defRPr/>
            </a:lvl1pPr>
          </a:lstStyle>
          <a:p>
            <a:fld id="{2157ACDA-D0CE-4E56-B043-DCF3D72F43E8}" type="slidenum">
              <a:rPr lang="es-CO" altLang="es-ES"/>
              <a:pPr/>
              <a:t>‹Nº›</a:t>
            </a:fld>
            <a:endParaRPr lang="es-CO" altLang="es-ES"/>
          </a:p>
        </p:txBody>
      </p:sp>
    </p:spTree>
    <p:extLst>
      <p:ext uri="{BB962C8B-B14F-4D97-AF65-F5344CB8AC3E}">
        <p14:creationId xmlns:p14="http://schemas.microsoft.com/office/powerpoint/2010/main" val="2430746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a:extLst>
              <a:ext uri="{FF2B5EF4-FFF2-40B4-BE49-F238E27FC236}">
                <a16:creationId xmlns:a16="http://schemas.microsoft.com/office/drawing/2014/main" id="{E37B56D2-C535-4B76-8F0B-50120C7B9F6B}"/>
              </a:ext>
            </a:extLst>
          </p:cNvPr>
          <p:cNvSpPr>
            <a:spLocks noGrp="1"/>
          </p:cNvSpPr>
          <p:nvPr>
            <p:ph type="dt" sz="half" idx="10"/>
          </p:nvPr>
        </p:nvSpPr>
        <p:spPr/>
        <p:txBody>
          <a:bodyPr/>
          <a:lstStyle>
            <a:lvl1pPr>
              <a:defRPr/>
            </a:lvl1pPr>
          </a:lstStyle>
          <a:p>
            <a:pPr>
              <a:defRPr/>
            </a:pPr>
            <a:fld id="{110FEE91-7FBA-43ED-84E7-F71D4020C271}" type="datetimeFigureOut">
              <a:rPr lang="es-CO"/>
              <a:pPr>
                <a:defRPr/>
              </a:pPr>
              <a:t>3/03/2022</a:t>
            </a:fld>
            <a:endParaRPr lang="es-CO"/>
          </a:p>
        </p:txBody>
      </p:sp>
      <p:sp>
        <p:nvSpPr>
          <p:cNvPr id="8" name="Footer Placeholder 4">
            <a:extLst>
              <a:ext uri="{FF2B5EF4-FFF2-40B4-BE49-F238E27FC236}">
                <a16:creationId xmlns:a16="http://schemas.microsoft.com/office/drawing/2014/main" id="{0AA9FB5C-DD95-416D-B63D-ED3F9438C78A}"/>
              </a:ext>
            </a:extLst>
          </p:cNvPr>
          <p:cNvSpPr>
            <a:spLocks noGrp="1"/>
          </p:cNvSpPr>
          <p:nvPr>
            <p:ph type="ftr" sz="quarter" idx="11"/>
          </p:nvPr>
        </p:nvSpPr>
        <p:spPr/>
        <p:txBody>
          <a:bodyPr/>
          <a:lstStyle>
            <a:lvl1pPr>
              <a:defRPr/>
            </a:lvl1pPr>
          </a:lstStyle>
          <a:p>
            <a:pPr>
              <a:defRPr/>
            </a:pPr>
            <a:endParaRPr lang="es-CO"/>
          </a:p>
        </p:txBody>
      </p:sp>
      <p:sp>
        <p:nvSpPr>
          <p:cNvPr id="9" name="Slide Number Placeholder 5">
            <a:extLst>
              <a:ext uri="{FF2B5EF4-FFF2-40B4-BE49-F238E27FC236}">
                <a16:creationId xmlns:a16="http://schemas.microsoft.com/office/drawing/2014/main" id="{B1EDDC2D-C81C-4190-87D9-3B90973C2AA0}"/>
              </a:ext>
            </a:extLst>
          </p:cNvPr>
          <p:cNvSpPr>
            <a:spLocks noGrp="1"/>
          </p:cNvSpPr>
          <p:nvPr>
            <p:ph type="sldNum" sz="quarter" idx="12"/>
          </p:nvPr>
        </p:nvSpPr>
        <p:spPr/>
        <p:txBody>
          <a:bodyPr/>
          <a:lstStyle>
            <a:lvl1pPr>
              <a:defRPr/>
            </a:lvl1pPr>
          </a:lstStyle>
          <a:p>
            <a:fld id="{46AB80F5-8CFA-4155-942B-3E3D50F1EA6A}" type="slidenum">
              <a:rPr lang="es-CO" altLang="es-ES"/>
              <a:pPr/>
              <a:t>‹Nº›</a:t>
            </a:fld>
            <a:endParaRPr lang="es-CO" altLang="es-ES"/>
          </a:p>
        </p:txBody>
      </p:sp>
    </p:spTree>
    <p:extLst>
      <p:ext uri="{BB962C8B-B14F-4D97-AF65-F5344CB8AC3E}">
        <p14:creationId xmlns:p14="http://schemas.microsoft.com/office/powerpoint/2010/main" val="3980911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3">
            <a:extLst>
              <a:ext uri="{FF2B5EF4-FFF2-40B4-BE49-F238E27FC236}">
                <a16:creationId xmlns:a16="http://schemas.microsoft.com/office/drawing/2014/main" id="{8B0649EE-0B12-4688-8FFB-CF378100E321}"/>
              </a:ext>
            </a:extLst>
          </p:cNvPr>
          <p:cNvSpPr>
            <a:spLocks noGrp="1"/>
          </p:cNvSpPr>
          <p:nvPr>
            <p:ph type="dt" sz="half" idx="10"/>
          </p:nvPr>
        </p:nvSpPr>
        <p:spPr/>
        <p:txBody>
          <a:bodyPr/>
          <a:lstStyle>
            <a:lvl1pPr>
              <a:defRPr/>
            </a:lvl1pPr>
          </a:lstStyle>
          <a:p>
            <a:pPr>
              <a:defRPr/>
            </a:pPr>
            <a:fld id="{B784A69B-847F-4677-8DE9-F557345672B8}" type="datetimeFigureOut">
              <a:rPr lang="es-CO"/>
              <a:pPr>
                <a:defRPr/>
              </a:pPr>
              <a:t>3/03/2022</a:t>
            </a:fld>
            <a:endParaRPr lang="es-CO"/>
          </a:p>
        </p:txBody>
      </p:sp>
      <p:sp>
        <p:nvSpPr>
          <p:cNvPr id="4" name="Footer Placeholder 4">
            <a:extLst>
              <a:ext uri="{FF2B5EF4-FFF2-40B4-BE49-F238E27FC236}">
                <a16:creationId xmlns:a16="http://schemas.microsoft.com/office/drawing/2014/main" id="{84FE8F25-93F5-4370-AC17-BDBD1D5B308A}"/>
              </a:ext>
            </a:extLst>
          </p:cNvPr>
          <p:cNvSpPr>
            <a:spLocks noGrp="1"/>
          </p:cNvSpPr>
          <p:nvPr>
            <p:ph type="ftr" sz="quarter" idx="11"/>
          </p:nvPr>
        </p:nvSpPr>
        <p:spPr/>
        <p:txBody>
          <a:bodyPr/>
          <a:lstStyle>
            <a:lvl1pPr>
              <a:defRPr/>
            </a:lvl1pPr>
          </a:lstStyle>
          <a:p>
            <a:pPr>
              <a:defRPr/>
            </a:pPr>
            <a:endParaRPr lang="es-CO"/>
          </a:p>
        </p:txBody>
      </p:sp>
      <p:sp>
        <p:nvSpPr>
          <p:cNvPr id="5" name="Slide Number Placeholder 5">
            <a:extLst>
              <a:ext uri="{FF2B5EF4-FFF2-40B4-BE49-F238E27FC236}">
                <a16:creationId xmlns:a16="http://schemas.microsoft.com/office/drawing/2014/main" id="{BDE27A65-5F98-458D-B8FE-BB08BA0644DB}"/>
              </a:ext>
            </a:extLst>
          </p:cNvPr>
          <p:cNvSpPr>
            <a:spLocks noGrp="1"/>
          </p:cNvSpPr>
          <p:nvPr>
            <p:ph type="sldNum" sz="quarter" idx="12"/>
          </p:nvPr>
        </p:nvSpPr>
        <p:spPr/>
        <p:txBody>
          <a:bodyPr/>
          <a:lstStyle>
            <a:lvl1pPr>
              <a:defRPr/>
            </a:lvl1pPr>
          </a:lstStyle>
          <a:p>
            <a:fld id="{B14C7B28-686A-495E-9997-C0ED04B5945D}" type="slidenum">
              <a:rPr lang="es-CO" altLang="es-ES"/>
              <a:pPr/>
              <a:t>‹Nº›</a:t>
            </a:fld>
            <a:endParaRPr lang="es-CO" altLang="es-ES"/>
          </a:p>
        </p:txBody>
      </p:sp>
    </p:spTree>
    <p:extLst>
      <p:ext uri="{BB962C8B-B14F-4D97-AF65-F5344CB8AC3E}">
        <p14:creationId xmlns:p14="http://schemas.microsoft.com/office/powerpoint/2010/main" val="2235198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0AC2853-F8C9-4799-B0F1-19FA5A4785A8}"/>
              </a:ext>
            </a:extLst>
          </p:cNvPr>
          <p:cNvSpPr>
            <a:spLocks noGrp="1"/>
          </p:cNvSpPr>
          <p:nvPr>
            <p:ph type="dt" sz="half" idx="10"/>
          </p:nvPr>
        </p:nvSpPr>
        <p:spPr/>
        <p:txBody>
          <a:bodyPr/>
          <a:lstStyle>
            <a:lvl1pPr>
              <a:defRPr/>
            </a:lvl1pPr>
          </a:lstStyle>
          <a:p>
            <a:pPr>
              <a:defRPr/>
            </a:pPr>
            <a:fld id="{28C595AB-DD8D-486A-9220-37824D00E9DD}" type="datetimeFigureOut">
              <a:rPr lang="es-CO"/>
              <a:pPr>
                <a:defRPr/>
              </a:pPr>
              <a:t>3/03/2022</a:t>
            </a:fld>
            <a:endParaRPr lang="es-CO"/>
          </a:p>
        </p:txBody>
      </p:sp>
      <p:sp>
        <p:nvSpPr>
          <p:cNvPr id="3" name="Footer Placeholder 4">
            <a:extLst>
              <a:ext uri="{FF2B5EF4-FFF2-40B4-BE49-F238E27FC236}">
                <a16:creationId xmlns:a16="http://schemas.microsoft.com/office/drawing/2014/main" id="{E7134C32-E62C-48B8-B528-C07EF4A192C9}"/>
              </a:ext>
            </a:extLst>
          </p:cNvPr>
          <p:cNvSpPr>
            <a:spLocks noGrp="1"/>
          </p:cNvSpPr>
          <p:nvPr>
            <p:ph type="ftr" sz="quarter" idx="11"/>
          </p:nvPr>
        </p:nvSpPr>
        <p:spPr/>
        <p:txBody>
          <a:bodyPr/>
          <a:lstStyle>
            <a:lvl1pPr>
              <a:defRPr/>
            </a:lvl1pPr>
          </a:lstStyle>
          <a:p>
            <a:pPr>
              <a:defRPr/>
            </a:pPr>
            <a:endParaRPr lang="es-CO"/>
          </a:p>
        </p:txBody>
      </p:sp>
      <p:sp>
        <p:nvSpPr>
          <p:cNvPr id="4" name="Slide Number Placeholder 5">
            <a:extLst>
              <a:ext uri="{FF2B5EF4-FFF2-40B4-BE49-F238E27FC236}">
                <a16:creationId xmlns:a16="http://schemas.microsoft.com/office/drawing/2014/main" id="{F82A8146-E7C9-4199-AE09-3FC7146DD50E}"/>
              </a:ext>
            </a:extLst>
          </p:cNvPr>
          <p:cNvSpPr>
            <a:spLocks noGrp="1"/>
          </p:cNvSpPr>
          <p:nvPr>
            <p:ph type="sldNum" sz="quarter" idx="12"/>
          </p:nvPr>
        </p:nvSpPr>
        <p:spPr/>
        <p:txBody>
          <a:bodyPr/>
          <a:lstStyle>
            <a:lvl1pPr>
              <a:defRPr/>
            </a:lvl1pPr>
          </a:lstStyle>
          <a:p>
            <a:fld id="{256AAFCD-0918-4962-AB23-84D5EC677540}" type="slidenum">
              <a:rPr lang="es-CO" altLang="es-ES"/>
              <a:pPr/>
              <a:t>‹Nº›</a:t>
            </a:fld>
            <a:endParaRPr lang="es-CO" altLang="es-ES"/>
          </a:p>
        </p:txBody>
      </p:sp>
    </p:spTree>
    <p:extLst>
      <p:ext uri="{BB962C8B-B14F-4D97-AF65-F5344CB8AC3E}">
        <p14:creationId xmlns:p14="http://schemas.microsoft.com/office/powerpoint/2010/main" val="3377738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954EB6CB-1F20-4E81-901A-EC0451BCD08B}"/>
              </a:ext>
            </a:extLst>
          </p:cNvPr>
          <p:cNvSpPr>
            <a:spLocks noGrp="1"/>
          </p:cNvSpPr>
          <p:nvPr>
            <p:ph type="dt" sz="half" idx="10"/>
          </p:nvPr>
        </p:nvSpPr>
        <p:spPr/>
        <p:txBody>
          <a:bodyPr/>
          <a:lstStyle>
            <a:lvl1pPr>
              <a:defRPr/>
            </a:lvl1pPr>
          </a:lstStyle>
          <a:p>
            <a:pPr>
              <a:defRPr/>
            </a:pPr>
            <a:fld id="{FFF8AC2B-4877-4C52-AD7F-6621F7C58B68}" type="datetimeFigureOut">
              <a:rPr lang="es-CO"/>
              <a:pPr>
                <a:defRPr/>
              </a:pPr>
              <a:t>3/03/2022</a:t>
            </a:fld>
            <a:endParaRPr lang="es-CO"/>
          </a:p>
        </p:txBody>
      </p:sp>
      <p:sp>
        <p:nvSpPr>
          <p:cNvPr id="6" name="Footer Placeholder 4">
            <a:extLst>
              <a:ext uri="{FF2B5EF4-FFF2-40B4-BE49-F238E27FC236}">
                <a16:creationId xmlns:a16="http://schemas.microsoft.com/office/drawing/2014/main" id="{2ED19405-93C1-4DAB-B650-CE39A02522E8}"/>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CEA99862-D59B-410D-B4F2-25A1ACFC95EC}"/>
              </a:ext>
            </a:extLst>
          </p:cNvPr>
          <p:cNvSpPr>
            <a:spLocks noGrp="1"/>
          </p:cNvSpPr>
          <p:nvPr>
            <p:ph type="sldNum" sz="quarter" idx="12"/>
          </p:nvPr>
        </p:nvSpPr>
        <p:spPr/>
        <p:txBody>
          <a:bodyPr/>
          <a:lstStyle>
            <a:lvl1pPr>
              <a:defRPr/>
            </a:lvl1pPr>
          </a:lstStyle>
          <a:p>
            <a:fld id="{78EDE9DC-A1F8-4D69-93FA-ABB78D087CBB}" type="slidenum">
              <a:rPr lang="es-CO" altLang="es-ES"/>
              <a:pPr/>
              <a:t>‹Nº›</a:t>
            </a:fld>
            <a:endParaRPr lang="es-CO" altLang="es-ES"/>
          </a:p>
        </p:txBody>
      </p:sp>
    </p:spTree>
    <p:extLst>
      <p:ext uri="{BB962C8B-B14F-4D97-AF65-F5344CB8AC3E}">
        <p14:creationId xmlns:p14="http://schemas.microsoft.com/office/powerpoint/2010/main" val="263812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dirty="0"/>
              <a:t>Haga clic en el icono para agregar una imagen</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4BD50D76-59D3-4EE6-A91A-C2E61E303D70}"/>
              </a:ext>
            </a:extLst>
          </p:cNvPr>
          <p:cNvSpPr>
            <a:spLocks noGrp="1"/>
          </p:cNvSpPr>
          <p:nvPr>
            <p:ph type="dt" sz="half" idx="10"/>
          </p:nvPr>
        </p:nvSpPr>
        <p:spPr/>
        <p:txBody>
          <a:bodyPr/>
          <a:lstStyle>
            <a:lvl1pPr>
              <a:defRPr/>
            </a:lvl1pPr>
          </a:lstStyle>
          <a:p>
            <a:pPr>
              <a:defRPr/>
            </a:pPr>
            <a:fld id="{6BBB1CFC-8835-49EF-A3F5-8541DCD7B1DE}" type="datetimeFigureOut">
              <a:rPr lang="es-CO"/>
              <a:pPr>
                <a:defRPr/>
              </a:pPr>
              <a:t>3/03/2022</a:t>
            </a:fld>
            <a:endParaRPr lang="es-CO"/>
          </a:p>
        </p:txBody>
      </p:sp>
      <p:sp>
        <p:nvSpPr>
          <p:cNvPr id="6" name="Footer Placeholder 4">
            <a:extLst>
              <a:ext uri="{FF2B5EF4-FFF2-40B4-BE49-F238E27FC236}">
                <a16:creationId xmlns:a16="http://schemas.microsoft.com/office/drawing/2014/main" id="{BB376DCF-4616-452C-A450-30737FD6A16D}"/>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90789BE2-F231-4C63-85E4-B27462F50A9D}"/>
              </a:ext>
            </a:extLst>
          </p:cNvPr>
          <p:cNvSpPr>
            <a:spLocks noGrp="1"/>
          </p:cNvSpPr>
          <p:nvPr>
            <p:ph type="sldNum" sz="quarter" idx="12"/>
          </p:nvPr>
        </p:nvSpPr>
        <p:spPr/>
        <p:txBody>
          <a:bodyPr/>
          <a:lstStyle>
            <a:lvl1pPr>
              <a:defRPr/>
            </a:lvl1pPr>
          </a:lstStyle>
          <a:p>
            <a:fld id="{9751C568-B9E0-4810-9CB2-82D0AE8A56F3}" type="slidenum">
              <a:rPr lang="es-CO" altLang="es-ES"/>
              <a:pPr/>
              <a:t>‹Nº›</a:t>
            </a:fld>
            <a:endParaRPr lang="es-CO" altLang="es-ES"/>
          </a:p>
        </p:txBody>
      </p:sp>
    </p:spTree>
    <p:extLst>
      <p:ext uri="{BB962C8B-B14F-4D97-AF65-F5344CB8AC3E}">
        <p14:creationId xmlns:p14="http://schemas.microsoft.com/office/powerpoint/2010/main" val="3224301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888222E4-B708-4780-A2F8-505AA674F7D8}"/>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n-US" altLang="es-ES"/>
          </a:p>
        </p:txBody>
      </p:sp>
      <p:sp>
        <p:nvSpPr>
          <p:cNvPr id="3075" name="Text Placeholder 2">
            <a:extLst>
              <a:ext uri="{FF2B5EF4-FFF2-40B4-BE49-F238E27FC236}">
                <a16:creationId xmlns:a16="http://schemas.microsoft.com/office/drawing/2014/main" id="{36F9491A-B75D-4B27-B33B-410EB3C7881A}"/>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endParaRPr lang="en-US" altLang="es-ES"/>
          </a:p>
        </p:txBody>
      </p:sp>
      <p:sp>
        <p:nvSpPr>
          <p:cNvPr id="4" name="Date Placeholder 3">
            <a:extLst>
              <a:ext uri="{FF2B5EF4-FFF2-40B4-BE49-F238E27FC236}">
                <a16:creationId xmlns:a16="http://schemas.microsoft.com/office/drawing/2014/main" id="{74AAD1CB-CB10-4877-B1DE-1B232EB5FC37}"/>
              </a:ext>
            </a:extLst>
          </p:cNvPr>
          <p:cNvSpPr>
            <a:spLocks noGrp="1"/>
          </p:cNvSpPr>
          <p:nvPr>
            <p:ph type="dt" sz="half" idx="2"/>
          </p:nvPr>
        </p:nvSpPr>
        <p:spPr>
          <a:xfrm>
            <a:off x="628650" y="6356350"/>
            <a:ext cx="2057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19FF9391-597C-4F35-ADD6-49F8325F4776}" type="datetimeFigureOut">
              <a:rPr lang="es-CO"/>
              <a:pPr>
                <a:defRPr/>
              </a:pPr>
              <a:t>3/03/2022</a:t>
            </a:fld>
            <a:endParaRPr lang="es-CO"/>
          </a:p>
        </p:txBody>
      </p:sp>
      <p:sp>
        <p:nvSpPr>
          <p:cNvPr id="5" name="Footer Placeholder 4">
            <a:extLst>
              <a:ext uri="{FF2B5EF4-FFF2-40B4-BE49-F238E27FC236}">
                <a16:creationId xmlns:a16="http://schemas.microsoft.com/office/drawing/2014/main" id="{37B709A4-5772-4846-8E14-3A419FEDBD92}"/>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s-CO"/>
          </a:p>
        </p:txBody>
      </p:sp>
      <p:sp>
        <p:nvSpPr>
          <p:cNvPr id="6" name="Slide Number Placeholder 5">
            <a:extLst>
              <a:ext uri="{FF2B5EF4-FFF2-40B4-BE49-F238E27FC236}">
                <a16:creationId xmlns:a16="http://schemas.microsoft.com/office/drawing/2014/main" id="{11650B8A-D214-4B36-B725-70D8E91C84B1}"/>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D62C6257-05C1-421F-B854-7BC73664B90F}" type="slidenum">
              <a:rPr lang="es-CO" altLang="es-ES"/>
              <a:pPr/>
              <a:t>‹Nº›</a:t>
            </a:fld>
            <a:endParaRPr lang="es-CO" alt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4400">
          <a:solidFill>
            <a:schemeClr val="tx1"/>
          </a:solidFill>
          <a:latin typeface="Calibri Light" charset="0"/>
          <a:ea typeface="MS PGothic" pitchFamily="34" charset="-128"/>
          <a:cs typeface="ＭＳ Ｐゴシック" charset="0"/>
        </a:defRPr>
      </a:lvl2pPr>
      <a:lvl3pPr algn="l" rtl="0" eaLnBrk="0" fontAlgn="base" hangingPunct="0">
        <a:lnSpc>
          <a:spcPct val="90000"/>
        </a:lnSpc>
        <a:spcBef>
          <a:spcPct val="0"/>
        </a:spcBef>
        <a:spcAft>
          <a:spcPct val="0"/>
        </a:spcAft>
        <a:defRPr sz="4400">
          <a:solidFill>
            <a:schemeClr val="tx1"/>
          </a:solidFill>
          <a:latin typeface="Calibri Light" charset="0"/>
          <a:ea typeface="MS PGothic" pitchFamily="34" charset="-128"/>
          <a:cs typeface="ＭＳ Ｐゴシック" charset="0"/>
        </a:defRPr>
      </a:lvl3pPr>
      <a:lvl4pPr algn="l" rtl="0" eaLnBrk="0" fontAlgn="base" hangingPunct="0">
        <a:lnSpc>
          <a:spcPct val="90000"/>
        </a:lnSpc>
        <a:spcBef>
          <a:spcPct val="0"/>
        </a:spcBef>
        <a:spcAft>
          <a:spcPct val="0"/>
        </a:spcAft>
        <a:defRPr sz="4400">
          <a:solidFill>
            <a:schemeClr val="tx1"/>
          </a:solidFill>
          <a:latin typeface="Calibri Light" charset="0"/>
          <a:ea typeface="MS PGothic" pitchFamily="34" charset="-128"/>
          <a:cs typeface="ＭＳ Ｐゴシック" charset="0"/>
        </a:defRPr>
      </a:lvl4pPr>
      <a:lvl5pPr algn="l" rtl="0" eaLnBrk="0" fontAlgn="base" hangingPunct="0">
        <a:lnSpc>
          <a:spcPct val="90000"/>
        </a:lnSpc>
        <a:spcBef>
          <a:spcPct val="0"/>
        </a:spcBef>
        <a:spcAft>
          <a:spcPct val="0"/>
        </a:spcAft>
        <a:defRPr sz="4400">
          <a:solidFill>
            <a:schemeClr val="tx1"/>
          </a:solidFill>
          <a:latin typeface="Calibri Light" charset="0"/>
          <a:ea typeface="MS PGothic" pitchFamily="34" charset="-128"/>
          <a:cs typeface="ＭＳ Ｐゴシック" charset="0"/>
        </a:defRPr>
      </a:lvl5pPr>
      <a:lvl6pPr marL="4572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6pPr>
      <a:lvl7pPr marL="9144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7pPr>
      <a:lvl8pPr marL="13716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8pPr>
      <a:lvl9pPr marL="18288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itchFamily="34" charset="-128"/>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S PGothic"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Layout" Target="../diagrams/layout4.xml"/><Relationship Id="rId7" Type="http://schemas.openxmlformats.org/officeDocument/2006/relationships/image" Target="../media/image27.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11">
            <a:extLst>
              <a:ext uri="{FF2B5EF4-FFF2-40B4-BE49-F238E27FC236}">
                <a16:creationId xmlns:a16="http://schemas.microsoft.com/office/drawing/2014/main" id="{AF5399C3-808A-4A75-BD8D-E9F2EE16E48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 y="0"/>
            <a:ext cx="909637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Content Placeholder 2">
            <a:extLst>
              <a:ext uri="{FF2B5EF4-FFF2-40B4-BE49-F238E27FC236}">
                <a16:creationId xmlns:a16="http://schemas.microsoft.com/office/drawing/2014/main" id="{E5C52285-08A5-4559-A42F-DFE62D268296}"/>
              </a:ext>
            </a:extLst>
          </p:cNvPr>
          <p:cNvSpPr>
            <a:spLocks noGrp="1"/>
          </p:cNvSpPr>
          <p:nvPr>
            <p:ph idx="1"/>
          </p:nvPr>
        </p:nvSpPr>
        <p:spPr>
          <a:xfrm>
            <a:off x="425450" y="1924050"/>
            <a:ext cx="8089900" cy="4252913"/>
          </a:xfrm>
        </p:spPr>
        <p:txBody>
          <a:bodyPr/>
          <a:lstStyle/>
          <a:p>
            <a:pPr algn="ctr" eaLnBrk="1" hangingPunct="1">
              <a:buFont typeface="Arial" panose="020B0604020202020204" pitchFamily="34" charset="0"/>
              <a:buNone/>
            </a:pPr>
            <a:r>
              <a:rPr lang="es-CO" altLang="es-ES" sz="3300">
                <a:latin typeface="Arial" panose="020B0604020202020204" pitchFamily="34" charset="0"/>
                <a:cs typeface="Arial" panose="020B0604020202020204" pitchFamily="34" charset="0"/>
              </a:rPr>
              <a:t>PROYECTO DE INVESTIGACIÓN</a:t>
            </a:r>
          </a:p>
          <a:p>
            <a:pPr algn="ctr" eaLnBrk="1" hangingPunct="1">
              <a:buFont typeface="Arial" panose="020B0604020202020204" pitchFamily="34" charset="0"/>
              <a:buNone/>
            </a:pPr>
            <a:endParaRPr lang="es-CO" altLang="es-ES" sz="3300">
              <a:latin typeface="Arial" panose="020B0604020202020204" pitchFamily="34" charset="0"/>
              <a:cs typeface="Arial" panose="020B0604020202020204" pitchFamily="34" charset="0"/>
            </a:endParaRPr>
          </a:p>
          <a:p>
            <a:pPr algn="ctr" eaLnBrk="1" hangingPunct="1">
              <a:buFont typeface="Arial" panose="020B0604020202020204" pitchFamily="34" charset="0"/>
              <a:buNone/>
            </a:pPr>
            <a:endParaRPr lang="es-CO" altLang="es-ES" sz="3300">
              <a:latin typeface="Arial" panose="020B0604020202020204" pitchFamily="34" charset="0"/>
              <a:cs typeface="Arial" panose="020B0604020202020204" pitchFamily="34" charset="0"/>
            </a:endParaRPr>
          </a:p>
          <a:p>
            <a:pPr algn="ctr" eaLnBrk="1" hangingPunct="1">
              <a:buFont typeface="Arial" panose="020B0604020202020204" pitchFamily="34" charset="0"/>
              <a:buNone/>
            </a:pPr>
            <a:endParaRPr lang="es-CO" altLang="es-ES" sz="3300">
              <a:latin typeface="Arial" panose="020B0604020202020204" pitchFamily="34" charset="0"/>
              <a:cs typeface="Arial" panose="020B0604020202020204" pitchFamily="34" charset="0"/>
            </a:endParaRPr>
          </a:p>
          <a:p>
            <a:pPr algn="ctr" eaLnBrk="1" hangingPunct="1">
              <a:buFont typeface="Arial" panose="020B0604020202020204" pitchFamily="34" charset="0"/>
              <a:buNone/>
            </a:pPr>
            <a:r>
              <a:rPr lang="es-CO" altLang="es-ES" sz="3300">
                <a:latin typeface="Arial" panose="020B0604020202020204" pitchFamily="34" charset="0"/>
                <a:cs typeface="Arial" panose="020B0604020202020204" pitchFamily="34" charset="0"/>
              </a:rPr>
              <a:t>ORTODONCIA Y ORTOPEDIA MAXILAR</a:t>
            </a:r>
          </a:p>
          <a:p>
            <a:pPr algn="ctr" eaLnBrk="1" hangingPunct="1">
              <a:buFont typeface="Arial" panose="020B0604020202020204" pitchFamily="34" charset="0"/>
              <a:buNone/>
            </a:pPr>
            <a:r>
              <a:rPr lang="es-CO" altLang="es-ES" sz="3300">
                <a:latin typeface="Arial" panose="020B0604020202020204" pitchFamily="34" charset="0"/>
                <a:cs typeface="Arial" panose="020B0604020202020204" pitchFamily="34" charset="0"/>
              </a:rPr>
              <a:t>IV SEMESTRE</a:t>
            </a:r>
          </a:p>
          <a:p>
            <a:pPr algn="ctr" eaLnBrk="1" hangingPunct="1">
              <a:buFont typeface="Arial" panose="020B0604020202020204" pitchFamily="34" charset="0"/>
              <a:buNone/>
            </a:pPr>
            <a:r>
              <a:rPr lang="es-CO" altLang="es-ES" sz="3300">
                <a:latin typeface="Arial" panose="020B0604020202020204" pitchFamily="34" charset="0"/>
                <a:cs typeface="Arial" panose="020B0604020202020204" pitchFamily="34" charset="0"/>
              </a:rPr>
              <a:t>2015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Imagen 15">
            <a:extLst>
              <a:ext uri="{FF2B5EF4-FFF2-40B4-BE49-F238E27FC236}">
                <a16:creationId xmlns:a16="http://schemas.microsoft.com/office/drawing/2014/main" id="{531A15DE-C3D5-4D04-8C21-C40219B0EBC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58875" y="4895850"/>
            <a:ext cx="285750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ítulo 1">
            <a:extLst>
              <a:ext uri="{FF2B5EF4-FFF2-40B4-BE49-F238E27FC236}">
                <a16:creationId xmlns:a16="http://schemas.microsoft.com/office/drawing/2014/main" id="{B4D2199E-5C9C-458F-A0A8-90DE6918C629}"/>
              </a:ext>
            </a:extLst>
          </p:cNvPr>
          <p:cNvSpPr txBox="1">
            <a:spLocks/>
          </p:cNvSpPr>
          <p:nvPr/>
        </p:nvSpPr>
        <p:spPr bwMode="auto">
          <a:xfrm>
            <a:off x="628650" y="650875"/>
            <a:ext cx="7886700" cy="706438"/>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5" name="Rectángulo redondeado 4">
            <a:extLst>
              <a:ext uri="{FF2B5EF4-FFF2-40B4-BE49-F238E27FC236}">
                <a16:creationId xmlns:a16="http://schemas.microsoft.com/office/drawing/2014/main" id="{0F32F593-41EB-4A70-A1C8-86D2A9E0851E}"/>
              </a:ext>
            </a:extLst>
          </p:cNvPr>
          <p:cNvSpPr/>
          <p:nvPr/>
        </p:nvSpPr>
        <p:spPr>
          <a:xfrm>
            <a:off x="822325" y="2084388"/>
            <a:ext cx="1441450" cy="153828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Criterios de inclusión fueron:</a:t>
            </a:r>
          </a:p>
        </p:txBody>
      </p:sp>
      <p:sp>
        <p:nvSpPr>
          <p:cNvPr id="6" name="Rectángulo redondeado 5">
            <a:extLst>
              <a:ext uri="{FF2B5EF4-FFF2-40B4-BE49-F238E27FC236}">
                <a16:creationId xmlns:a16="http://schemas.microsoft.com/office/drawing/2014/main" id="{036BB962-689F-4953-B532-36EAADCEEC17}"/>
              </a:ext>
            </a:extLst>
          </p:cNvPr>
          <p:cNvSpPr/>
          <p:nvPr/>
        </p:nvSpPr>
        <p:spPr>
          <a:xfrm>
            <a:off x="2519363" y="1519238"/>
            <a:ext cx="3143250" cy="77787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No erupción de caninos  Permanentes</a:t>
            </a:r>
          </a:p>
        </p:txBody>
      </p:sp>
      <p:sp>
        <p:nvSpPr>
          <p:cNvPr id="7" name="Rectángulo redondeado 6">
            <a:extLst>
              <a:ext uri="{FF2B5EF4-FFF2-40B4-BE49-F238E27FC236}">
                <a16:creationId xmlns:a16="http://schemas.microsoft.com/office/drawing/2014/main" id="{A95A6C09-AC87-4082-9ADD-F48C09D978C1}"/>
              </a:ext>
            </a:extLst>
          </p:cNvPr>
          <p:cNvSpPr/>
          <p:nvPr/>
        </p:nvSpPr>
        <p:spPr>
          <a:xfrm>
            <a:off x="2535238" y="2465388"/>
            <a:ext cx="3224212" cy="72707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Sin antecedentes  de aparatología previa</a:t>
            </a:r>
          </a:p>
        </p:txBody>
      </p:sp>
      <p:sp>
        <p:nvSpPr>
          <p:cNvPr id="8" name="Rectángulo redondeado 7">
            <a:extLst>
              <a:ext uri="{FF2B5EF4-FFF2-40B4-BE49-F238E27FC236}">
                <a16:creationId xmlns:a16="http://schemas.microsoft.com/office/drawing/2014/main" id="{4DCE6410-40DD-4E4D-83BC-13FB7565C9CC}"/>
              </a:ext>
            </a:extLst>
          </p:cNvPr>
          <p:cNvSpPr/>
          <p:nvPr/>
        </p:nvSpPr>
        <p:spPr>
          <a:xfrm>
            <a:off x="2565400" y="3352800"/>
            <a:ext cx="3065463" cy="64135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No tener lesiones en boca (herpes )</a:t>
            </a:r>
          </a:p>
        </p:txBody>
      </p:sp>
      <p:sp>
        <p:nvSpPr>
          <p:cNvPr id="10" name="Rectángulo redondeado 9">
            <a:extLst>
              <a:ext uri="{FF2B5EF4-FFF2-40B4-BE49-F238E27FC236}">
                <a16:creationId xmlns:a16="http://schemas.microsoft.com/office/drawing/2014/main" id="{77E286F9-D338-4B55-9C91-D966917CE97F}"/>
              </a:ext>
            </a:extLst>
          </p:cNvPr>
          <p:cNvSpPr/>
          <p:nvPr/>
        </p:nvSpPr>
        <p:spPr>
          <a:xfrm>
            <a:off x="5662613" y="4967288"/>
            <a:ext cx="3103562" cy="87312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Mayor confiabilidad crearon dos grupos </a:t>
            </a:r>
          </a:p>
        </p:txBody>
      </p:sp>
      <p:sp>
        <p:nvSpPr>
          <p:cNvPr id="11" name="Rectángulo redondeado 10">
            <a:extLst>
              <a:ext uri="{FF2B5EF4-FFF2-40B4-BE49-F238E27FC236}">
                <a16:creationId xmlns:a16="http://schemas.microsoft.com/office/drawing/2014/main" id="{3DE004C9-2BB2-4C5D-A098-3C7FB14F5F9B}"/>
              </a:ext>
            </a:extLst>
          </p:cNvPr>
          <p:cNvSpPr/>
          <p:nvPr/>
        </p:nvSpPr>
        <p:spPr>
          <a:xfrm>
            <a:off x="4232275" y="4451350"/>
            <a:ext cx="1717675" cy="63182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Grupo 1:  6 a 7 años</a:t>
            </a:r>
          </a:p>
        </p:txBody>
      </p:sp>
      <p:sp>
        <p:nvSpPr>
          <p:cNvPr id="12" name="Rectángulo redondeado 11">
            <a:extLst>
              <a:ext uri="{FF2B5EF4-FFF2-40B4-BE49-F238E27FC236}">
                <a16:creationId xmlns:a16="http://schemas.microsoft.com/office/drawing/2014/main" id="{5F30CC6E-8BB6-425B-87C2-53597B07E3F3}"/>
              </a:ext>
            </a:extLst>
          </p:cNvPr>
          <p:cNvSpPr/>
          <p:nvPr/>
        </p:nvSpPr>
        <p:spPr>
          <a:xfrm>
            <a:off x="4232275" y="5789613"/>
            <a:ext cx="1816100" cy="67468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Grupo 2:  8 a 9 años </a:t>
            </a:r>
          </a:p>
        </p:txBody>
      </p:sp>
      <p:pic>
        <p:nvPicPr>
          <p:cNvPr id="13323" name="Imagen 12">
            <a:extLst>
              <a:ext uri="{FF2B5EF4-FFF2-40B4-BE49-F238E27FC236}">
                <a16:creationId xmlns:a16="http://schemas.microsoft.com/office/drawing/2014/main" id="{D9E58B68-421F-4D7F-A373-01DB2B3DCF8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42063" y="1328738"/>
            <a:ext cx="1827212"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Imagen 13">
            <a:extLst>
              <a:ext uri="{FF2B5EF4-FFF2-40B4-BE49-F238E27FC236}">
                <a16:creationId xmlns:a16="http://schemas.microsoft.com/office/drawing/2014/main" id="{7CB80A48-8EB2-4346-85D2-CEB0A7E4C19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8963" y="2854325"/>
            <a:ext cx="1827212"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5" name="Imagen 14">
            <a:extLst>
              <a:ext uri="{FF2B5EF4-FFF2-40B4-BE49-F238E27FC236}">
                <a16:creationId xmlns:a16="http://schemas.microsoft.com/office/drawing/2014/main" id="{04B6C70F-AAB4-47FA-8CFC-3E37E5E9E724}"/>
              </a:ext>
            </a:extLst>
          </p:cNvPr>
          <p:cNvPicPr>
            <a:picLocks noChangeAspect="1"/>
          </p:cNvPicPr>
          <p:nvPr/>
        </p:nvPicPr>
        <p:blipFill>
          <a:blip r:embed="rId5">
            <a:extLst>
              <a:ext uri="{28A0092B-C50C-407E-A947-70E740481C1C}">
                <a14:useLocalDpi xmlns:a14="http://schemas.microsoft.com/office/drawing/2010/main" val="0"/>
              </a:ext>
            </a:extLst>
          </a:blip>
          <a:srcRect l="60" t="27454" r="1515" b="10970"/>
          <a:stretch>
            <a:fillRect/>
          </a:stretch>
        </p:blipFill>
        <p:spPr bwMode="auto">
          <a:xfrm>
            <a:off x="120650" y="4103688"/>
            <a:ext cx="2078038" cy="130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6" name="13 CuadroTexto">
            <a:extLst>
              <a:ext uri="{FF2B5EF4-FFF2-40B4-BE49-F238E27FC236}">
                <a16:creationId xmlns:a16="http://schemas.microsoft.com/office/drawing/2014/main" id="{C70836E3-F1B7-4C85-AFEC-D6E87ED81633}"/>
              </a:ext>
            </a:extLst>
          </p:cNvPr>
          <p:cNvSpPr txBox="1">
            <a:spLocks noChangeArrowheads="1"/>
          </p:cNvSpPr>
          <p:nvPr/>
        </p:nvSpPr>
        <p:spPr bwMode="auto">
          <a:xfrm>
            <a:off x="1731963" y="6392863"/>
            <a:ext cx="18780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sz="1000"/>
              <a:t>Tomado de: www.google.com</a:t>
            </a:r>
          </a:p>
        </p:txBody>
      </p:sp>
      <p:sp>
        <p:nvSpPr>
          <p:cNvPr id="13327" name="14 CuadroTexto">
            <a:extLst>
              <a:ext uri="{FF2B5EF4-FFF2-40B4-BE49-F238E27FC236}">
                <a16:creationId xmlns:a16="http://schemas.microsoft.com/office/drawing/2014/main" id="{CBB17941-2003-46A5-BDD1-22FF4B588486}"/>
              </a:ext>
            </a:extLst>
          </p:cNvPr>
          <p:cNvSpPr txBox="1">
            <a:spLocks noChangeArrowheads="1"/>
          </p:cNvSpPr>
          <p:nvPr/>
        </p:nvSpPr>
        <p:spPr bwMode="auto">
          <a:xfrm>
            <a:off x="6970713" y="4162425"/>
            <a:ext cx="1876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sz="1000"/>
              <a:t>Tomado de: www.google.com</a:t>
            </a:r>
          </a:p>
        </p:txBody>
      </p:sp>
      <p:sp>
        <p:nvSpPr>
          <p:cNvPr id="16" name="15 Rectángulo">
            <a:extLst>
              <a:ext uri="{FF2B5EF4-FFF2-40B4-BE49-F238E27FC236}">
                <a16:creationId xmlns:a16="http://schemas.microsoft.com/office/drawing/2014/main" id="{7CC8976E-8D4C-4801-B0A9-73184DC343E4}"/>
              </a:ext>
            </a:extLst>
          </p:cNvPr>
          <p:cNvSpPr/>
          <p:nvPr/>
        </p:nvSpPr>
        <p:spPr>
          <a:xfrm rot="546517">
            <a:off x="2211388" y="5499100"/>
            <a:ext cx="574675" cy="107950"/>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8" name="17 Rectángulo">
            <a:extLst>
              <a:ext uri="{FF2B5EF4-FFF2-40B4-BE49-F238E27FC236}">
                <a16:creationId xmlns:a16="http://schemas.microsoft.com/office/drawing/2014/main" id="{385E3C6B-C6AE-45C8-B4EF-2B34C563D591}"/>
              </a:ext>
            </a:extLst>
          </p:cNvPr>
          <p:cNvSpPr/>
          <p:nvPr/>
        </p:nvSpPr>
        <p:spPr>
          <a:xfrm rot="20662512" flipV="1">
            <a:off x="544513" y="4370388"/>
            <a:ext cx="819150" cy="1984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9" name="18 Rectángulo">
            <a:extLst>
              <a:ext uri="{FF2B5EF4-FFF2-40B4-BE49-F238E27FC236}">
                <a16:creationId xmlns:a16="http://schemas.microsoft.com/office/drawing/2014/main" id="{4EE81DAB-7ED0-49AF-92B0-55A5EF9CBEC9}"/>
              </a:ext>
            </a:extLst>
          </p:cNvPr>
          <p:cNvSpPr/>
          <p:nvPr/>
        </p:nvSpPr>
        <p:spPr>
          <a:xfrm flipV="1">
            <a:off x="7381875" y="3052763"/>
            <a:ext cx="1219200" cy="1984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ítulo 1">
            <a:extLst>
              <a:ext uri="{FF2B5EF4-FFF2-40B4-BE49-F238E27FC236}">
                <a16:creationId xmlns:a16="http://schemas.microsoft.com/office/drawing/2014/main" id="{DB839340-43B1-4C5B-93F2-6696EDC13E41}"/>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5" name="Rectángulo redondeado 4">
            <a:extLst>
              <a:ext uri="{FF2B5EF4-FFF2-40B4-BE49-F238E27FC236}">
                <a16:creationId xmlns:a16="http://schemas.microsoft.com/office/drawing/2014/main" id="{3B892795-176A-4A7A-812F-93AFD25EF0CC}"/>
              </a:ext>
            </a:extLst>
          </p:cNvPr>
          <p:cNvSpPr/>
          <p:nvPr/>
        </p:nvSpPr>
        <p:spPr>
          <a:xfrm>
            <a:off x="488950" y="2139950"/>
            <a:ext cx="2011363" cy="166528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Instrumental utilizado</a:t>
            </a:r>
          </a:p>
        </p:txBody>
      </p:sp>
      <p:sp>
        <p:nvSpPr>
          <p:cNvPr id="6" name="Rectángulo redondeado 5">
            <a:extLst>
              <a:ext uri="{FF2B5EF4-FFF2-40B4-BE49-F238E27FC236}">
                <a16:creationId xmlns:a16="http://schemas.microsoft.com/office/drawing/2014/main" id="{350EF6C4-F4C2-46C3-9556-277D652618C8}"/>
              </a:ext>
            </a:extLst>
          </p:cNvPr>
          <p:cNvSpPr/>
          <p:nvPr/>
        </p:nvSpPr>
        <p:spPr>
          <a:xfrm>
            <a:off x="2778125" y="1652588"/>
            <a:ext cx="2479675" cy="86518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Calibrador de </a:t>
            </a:r>
            <a:r>
              <a:rPr lang="es-CO" sz="2400" dirty="0" err="1"/>
              <a:t>Boley</a:t>
            </a:r>
            <a:endParaRPr lang="es-CO" sz="2400" dirty="0"/>
          </a:p>
        </p:txBody>
      </p:sp>
      <p:sp>
        <p:nvSpPr>
          <p:cNvPr id="7" name="Rectángulo redondeado 6">
            <a:extLst>
              <a:ext uri="{FF2B5EF4-FFF2-40B4-BE49-F238E27FC236}">
                <a16:creationId xmlns:a16="http://schemas.microsoft.com/office/drawing/2014/main" id="{D3152C69-22B8-4D96-A1B1-34A8C3BA501A}"/>
              </a:ext>
            </a:extLst>
          </p:cNvPr>
          <p:cNvSpPr/>
          <p:nvPr/>
        </p:nvSpPr>
        <p:spPr>
          <a:xfrm>
            <a:off x="2778125" y="3648075"/>
            <a:ext cx="2667000" cy="7747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Espejo intraoral</a:t>
            </a:r>
          </a:p>
        </p:txBody>
      </p:sp>
      <p:sp>
        <p:nvSpPr>
          <p:cNvPr id="9" name="Rectángulo redondeado 8">
            <a:extLst>
              <a:ext uri="{FF2B5EF4-FFF2-40B4-BE49-F238E27FC236}">
                <a16:creationId xmlns:a16="http://schemas.microsoft.com/office/drawing/2014/main" id="{C2C0BACA-7F22-4F58-887B-45ABCE5F400F}"/>
              </a:ext>
            </a:extLst>
          </p:cNvPr>
          <p:cNvSpPr/>
          <p:nvPr/>
        </p:nvSpPr>
        <p:spPr>
          <a:xfrm>
            <a:off x="442913" y="5137150"/>
            <a:ext cx="8534400" cy="7620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a:solidFill>
                  <a:srgbClr val="FFFFFF"/>
                </a:solidFill>
                <a:ea typeface="MS PGothic" pitchFamily="34" charset="-128"/>
              </a:rPr>
              <a:t>Para la realización de las mediciones se utilizó el componente DH del IOTN</a:t>
            </a:r>
          </a:p>
        </p:txBody>
      </p:sp>
      <p:pic>
        <p:nvPicPr>
          <p:cNvPr id="14343" name="Imagen 13">
            <a:extLst>
              <a:ext uri="{FF2B5EF4-FFF2-40B4-BE49-F238E27FC236}">
                <a16:creationId xmlns:a16="http://schemas.microsoft.com/office/drawing/2014/main" id="{E48929E5-0319-418D-9506-749CAD2EA0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6488" y="2452688"/>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9 CuadroTexto">
            <a:extLst>
              <a:ext uri="{FF2B5EF4-FFF2-40B4-BE49-F238E27FC236}">
                <a16:creationId xmlns:a16="http://schemas.microsoft.com/office/drawing/2014/main" id="{0622B7AE-6C3E-4FD7-BAE1-F7B2EE73CC8F}"/>
              </a:ext>
            </a:extLst>
          </p:cNvPr>
          <p:cNvSpPr txBox="1">
            <a:spLocks noChangeArrowheads="1"/>
          </p:cNvSpPr>
          <p:nvPr/>
        </p:nvSpPr>
        <p:spPr bwMode="auto">
          <a:xfrm>
            <a:off x="6850063" y="4643438"/>
            <a:ext cx="18764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sz="1000"/>
              <a:t>Tomado de: www.google.com</a:t>
            </a:r>
          </a:p>
        </p:txBody>
      </p:sp>
      <p:pic>
        <p:nvPicPr>
          <p:cNvPr id="14345" name="Picture 11" descr="http://img.medicalexpo.es/images_me/photo-g/72002-159611.jpg">
            <a:extLst>
              <a:ext uri="{FF2B5EF4-FFF2-40B4-BE49-F238E27FC236}">
                <a16:creationId xmlns:a16="http://schemas.microsoft.com/office/drawing/2014/main" id="{898B9356-DB4D-4BB1-939C-25548E6699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725" y="1214438"/>
            <a:ext cx="28003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ítulo 1">
            <a:extLst>
              <a:ext uri="{FF2B5EF4-FFF2-40B4-BE49-F238E27FC236}">
                <a16:creationId xmlns:a16="http://schemas.microsoft.com/office/drawing/2014/main" id="{4B5E54E0-A8B9-4592-B843-9C67D7A97DD3}"/>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5" name="Rectángulo redondeado 4">
            <a:extLst>
              <a:ext uri="{FF2B5EF4-FFF2-40B4-BE49-F238E27FC236}">
                <a16:creationId xmlns:a16="http://schemas.microsoft.com/office/drawing/2014/main" id="{2B4F94A7-696D-49CB-801C-C5DE4ECBA508}"/>
              </a:ext>
            </a:extLst>
          </p:cNvPr>
          <p:cNvSpPr/>
          <p:nvPr/>
        </p:nvSpPr>
        <p:spPr>
          <a:xfrm>
            <a:off x="3663950" y="3152775"/>
            <a:ext cx="1928813" cy="10937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a:solidFill>
                  <a:srgbClr val="FFFFFF"/>
                </a:solidFill>
                <a:ea typeface="MS PGothic" pitchFamily="34" charset="-128"/>
              </a:rPr>
              <a:t>EVALUACIÓN CLÍNICA:</a:t>
            </a:r>
          </a:p>
        </p:txBody>
      </p:sp>
      <p:sp>
        <p:nvSpPr>
          <p:cNvPr id="6" name="Rectángulo redondeado 5">
            <a:extLst>
              <a:ext uri="{FF2B5EF4-FFF2-40B4-BE49-F238E27FC236}">
                <a16:creationId xmlns:a16="http://schemas.microsoft.com/office/drawing/2014/main" id="{1EB40CC0-3ACB-48D0-A9E2-752B05D0170B}"/>
              </a:ext>
            </a:extLst>
          </p:cNvPr>
          <p:cNvSpPr/>
          <p:nvPr/>
        </p:nvSpPr>
        <p:spPr>
          <a:xfrm>
            <a:off x="3351213" y="1476375"/>
            <a:ext cx="2408237" cy="6096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Labio y paladar hendido</a:t>
            </a:r>
          </a:p>
        </p:txBody>
      </p:sp>
      <p:sp>
        <p:nvSpPr>
          <p:cNvPr id="7" name="Rectángulo redondeado 6">
            <a:extLst>
              <a:ext uri="{FF2B5EF4-FFF2-40B4-BE49-F238E27FC236}">
                <a16:creationId xmlns:a16="http://schemas.microsoft.com/office/drawing/2014/main" id="{2938949E-EBD0-4048-A5D3-8AEE8E585625}"/>
              </a:ext>
            </a:extLst>
          </p:cNvPr>
          <p:cNvSpPr/>
          <p:nvPr/>
        </p:nvSpPr>
        <p:spPr>
          <a:xfrm>
            <a:off x="0" y="2392363"/>
            <a:ext cx="3211513" cy="134461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Dientes supernumerarios, Anomalías </a:t>
            </a:r>
            <a:r>
              <a:rPr lang="es-CO" sz="2400" dirty="0" err="1">
                <a:solidFill>
                  <a:srgbClr val="FFFFFF"/>
                </a:solidFill>
                <a:ea typeface="MS PGothic" pitchFamily="34" charset="-128"/>
              </a:rPr>
              <a:t>dentofaciales</a:t>
            </a:r>
            <a:endParaRPr lang="es-CO" sz="2400" dirty="0">
              <a:solidFill>
                <a:srgbClr val="FFFFFF"/>
              </a:solidFill>
              <a:ea typeface="MS PGothic" pitchFamily="34" charset="-128"/>
            </a:endParaRPr>
          </a:p>
        </p:txBody>
      </p:sp>
      <p:sp>
        <p:nvSpPr>
          <p:cNvPr id="8" name="Rectángulo redondeado 7">
            <a:extLst>
              <a:ext uri="{FF2B5EF4-FFF2-40B4-BE49-F238E27FC236}">
                <a16:creationId xmlns:a16="http://schemas.microsoft.com/office/drawing/2014/main" id="{751640DB-FA1F-4E7D-AD9C-D069D1464D30}"/>
              </a:ext>
            </a:extLst>
          </p:cNvPr>
          <p:cNvSpPr/>
          <p:nvPr/>
        </p:nvSpPr>
        <p:spPr>
          <a:xfrm>
            <a:off x="5835650" y="1728788"/>
            <a:ext cx="2522538" cy="53975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Overjet</a:t>
            </a:r>
          </a:p>
        </p:txBody>
      </p:sp>
      <p:sp>
        <p:nvSpPr>
          <p:cNvPr id="10" name="Rectángulo redondeado 9">
            <a:extLst>
              <a:ext uri="{FF2B5EF4-FFF2-40B4-BE49-F238E27FC236}">
                <a16:creationId xmlns:a16="http://schemas.microsoft.com/office/drawing/2014/main" id="{AD147314-2DFF-443B-BE05-323A4F436D20}"/>
              </a:ext>
            </a:extLst>
          </p:cNvPr>
          <p:cNvSpPr/>
          <p:nvPr/>
        </p:nvSpPr>
        <p:spPr>
          <a:xfrm>
            <a:off x="5994400" y="3413125"/>
            <a:ext cx="2205038" cy="74771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err="1"/>
              <a:t>Overbite</a:t>
            </a:r>
            <a:r>
              <a:rPr lang="es-CO" sz="2400" dirty="0"/>
              <a:t> </a:t>
            </a:r>
          </a:p>
        </p:txBody>
      </p:sp>
      <p:sp>
        <p:nvSpPr>
          <p:cNvPr id="11" name="Rectángulo redondeado 10">
            <a:extLst>
              <a:ext uri="{FF2B5EF4-FFF2-40B4-BE49-F238E27FC236}">
                <a16:creationId xmlns:a16="http://schemas.microsoft.com/office/drawing/2014/main" id="{8B59A78D-AA7B-470C-82D8-F3A1C80C7A96}"/>
              </a:ext>
            </a:extLst>
          </p:cNvPr>
          <p:cNvSpPr/>
          <p:nvPr/>
        </p:nvSpPr>
        <p:spPr>
          <a:xfrm>
            <a:off x="3163888" y="5681663"/>
            <a:ext cx="2098675" cy="97631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Apiñamiento, mordida en tijera</a:t>
            </a:r>
          </a:p>
        </p:txBody>
      </p:sp>
      <p:sp>
        <p:nvSpPr>
          <p:cNvPr id="12" name="Rectángulo redondeado 11">
            <a:extLst>
              <a:ext uri="{FF2B5EF4-FFF2-40B4-BE49-F238E27FC236}">
                <a16:creationId xmlns:a16="http://schemas.microsoft.com/office/drawing/2014/main" id="{B8F80784-1B2A-4CBA-A4FE-B2E4B32DB321}"/>
              </a:ext>
            </a:extLst>
          </p:cNvPr>
          <p:cNvSpPr/>
          <p:nvPr/>
        </p:nvSpPr>
        <p:spPr>
          <a:xfrm>
            <a:off x="158750" y="4732338"/>
            <a:ext cx="2679700" cy="99536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Mordida cruzada anterior y posterior </a:t>
            </a:r>
          </a:p>
        </p:txBody>
      </p:sp>
      <p:sp>
        <p:nvSpPr>
          <p:cNvPr id="13" name="Rectángulo redondeado 12">
            <a:extLst>
              <a:ext uri="{FF2B5EF4-FFF2-40B4-BE49-F238E27FC236}">
                <a16:creationId xmlns:a16="http://schemas.microsoft.com/office/drawing/2014/main" id="{7FB45DA8-1FF8-4DC1-8BC7-3A02BEEFA524}"/>
              </a:ext>
            </a:extLst>
          </p:cNvPr>
          <p:cNvSpPr/>
          <p:nvPr/>
        </p:nvSpPr>
        <p:spPr>
          <a:xfrm>
            <a:off x="5919788" y="5614988"/>
            <a:ext cx="2325687" cy="96202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Mordida abierta anterior y posterior </a:t>
            </a:r>
          </a:p>
        </p:txBody>
      </p:sp>
      <p:pic>
        <p:nvPicPr>
          <p:cNvPr id="15371" name="Imagen 8">
            <a:extLst>
              <a:ext uri="{FF2B5EF4-FFF2-40B4-BE49-F238E27FC236}">
                <a16:creationId xmlns:a16="http://schemas.microsoft.com/office/drawing/2014/main" id="{7EB94F73-D328-4566-8BB4-6C5613B3CA7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66875" y="1160463"/>
            <a:ext cx="1798638" cy="11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Imagen 13">
            <a:extLst>
              <a:ext uri="{FF2B5EF4-FFF2-40B4-BE49-F238E27FC236}">
                <a16:creationId xmlns:a16="http://schemas.microsoft.com/office/drawing/2014/main" id="{8BBE7BC4-1EB3-4283-B3E2-BC33EC77DE5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5375" y="3903663"/>
            <a:ext cx="92868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Imagen 14">
            <a:extLst>
              <a:ext uri="{FF2B5EF4-FFF2-40B4-BE49-F238E27FC236}">
                <a16:creationId xmlns:a16="http://schemas.microsoft.com/office/drawing/2014/main" id="{B88D401C-76C4-4CF4-86B5-66CCFED7CDA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30713" y="4949825"/>
            <a:ext cx="13081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4" name="Imagen 15">
            <a:extLst>
              <a:ext uri="{FF2B5EF4-FFF2-40B4-BE49-F238E27FC236}">
                <a16:creationId xmlns:a16="http://schemas.microsoft.com/office/drawing/2014/main" id="{6983D24C-7CD9-467A-B0CC-2C891E20980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85925" y="5703888"/>
            <a:ext cx="10636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Imagen 16">
            <a:extLst>
              <a:ext uri="{FF2B5EF4-FFF2-40B4-BE49-F238E27FC236}">
                <a16:creationId xmlns:a16="http://schemas.microsoft.com/office/drawing/2014/main" id="{52E92580-730D-4336-8C0C-2D7ADEEBA9B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751763" y="1668463"/>
            <a:ext cx="1133475"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6" name="Picture 6" descr="Resultado de imagen para sobremordida profunda niños">
            <a:extLst>
              <a:ext uri="{FF2B5EF4-FFF2-40B4-BE49-F238E27FC236}">
                <a16:creationId xmlns:a16="http://schemas.microsoft.com/office/drawing/2014/main" id="{323EEE1A-542C-4E5D-A273-76F6BCE4C2B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4549" t="19287" r="17155" b="19299"/>
          <a:stretch>
            <a:fillRect/>
          </a:stretch>
        </p:blipFill>
        <p:spPr bwMode="auto">
          <a:xfrm>
            <a:off x="7740650" y="3457575"/>
            <a:ext cx="140335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Imagen 25">
            <a:extLst>
              <a:ext uri="{FF2B5EF4-FFF2-40B4-BE49-F238E27FC236}">
                <a16:creationId xmlns:a16="http://schemas.microsoft.com/office/drawing/2014/main" id="{577B2DBD-D070-452B-B14C-3868A8EC708E}"/>
              </a:ext>
            </a:extLst>
          </p:cNvPr>
          <p:cNvPicPr>
            <a:picLocks noChangeAspect="1"/>
          </p:cNvPicPr>
          <p:nvPr/>
        </p:nvPicPr>
        <p:blipFill>
          <a:blip r:embed="rId8">
            <a:extLst>
              <a:ext uri="{28A0092B-C50C-407E-A947-70E740481C1C}">
                <a14:useLocalDpi xmlns:a14="http://schemas.microsoft.com/office/drawing/2010/main" val="0"/>
              </a:ext>
            </a:extLst>
          </a:blip>
          <a:srcRect l="10963" t="16583" r="6149" b="19730"/>
          <a:stretch>
            <a:fillRect/>
          </a:stretch>
        </p:blipFill>
        <p:spPr bwMode="auto">
          <a:xfrm>
            <a:off x="7097713" y="4735513"/>
            <a:ext cx="1546225"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8" name="18 CuadroTexto">
            <a:extLst>
              <a:ext uri="{FF2B5EF4-FFF2-40B4-BE49-F238E27FC236}">
                <a16:creationId xmlns:a16="http://schemas.microsoft.com/office/drawing/2014/main" id="{5A42FBA7-9472-4D18-BE9A-F6D96BF77E69}"/>
              </a:ext>
            </a:extLst>
          </p:cNvPr>
          <p:cNvSpPr txBox="1">
            <a:spLocks noChangeArrowheads="1"/>
          </p:cNvSpPr>
          <p:nvPr/>
        </p:nvSpPr>
        <p:spPr bwMode="auto">
          <a:xfrm>
            <a:off x="2422525" y="2317750"/>
            <a:ext cx="1876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sz="1000"/>
              <a:t>Tomado de: www.google.com</a:t>
            </a:r>
          </a:p>
        </p:txBody>
      </p:sp>
      <p:sp>
        <p:nvSpPr>
          <p:cNvPr id="20" name="19 Rectángulo">
            <a:extLst>
              <a:ext uri="{FF2B5EF4-FFF2-40B4-BE49-F238E27FC236}">
                <a16:creationId xmlns:a16="http://schemas.microsoft.com/office/drawing/2014/main" id="{70921873-753C-440C-8773-053B108C200F}"/>
              </a:ext>
            </a:extLst>
          </p:cNvPr>
          <p:cNvSpPr/>
          <p:nvPr/>
        </p:nvSpPr>
        <p:spPr>
          <a:xfrm>
            <a:off x="2278063" y="1652588"/>
            <a:ext cx="688975" cy="1603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1" name="20 Rectángulo">
            <a:extLst>
              <a:ext uri="{FF2B5EF4-FFF2-40B4-BE49-F238E27FC236}">
                <a16:creationId xmlns:a16="http://schemas.microsoft.com/office/drawing/2014/main" id="{CE45872F-D413-4AC0-AE17-7370C8E49251}"/>
              </a:ext>
            </a:extLst>
          </p:cNvPr>
          <p:cNvSpPr/>
          <p:nvPr/>
        </p:nvSpPr>
        <p:spPr>
          <a:xfrm>
            <a:off x="2506663" y="3954463"/>
            <a:ext cx="690562" cy="1603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ítulo 1">
            <a:extLst>
              <a:ext uri="{FF2B5EF4-FFF2-40B4-BE49-F238E27FC236}">
                <a16:creationId xmlns:a16="http://schemas.microsoft.com/office/drawing/2014/main" id="{68240731-E719-47F5-A352-772E545A78BE}"/>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graphicFrame>
        <p:nvGraphicFramePr>
          <p:cNvPr id="5" name="Tabla 4">
            <a:extLst>
              <a:ext uri="{FF2B5EF4-FFF2-40B4-BE49-F238E27FC236}">
                <a16:creationId xmlns:a16="http://schemas.microsoft.com/office/drawing/2014/main" id="{4B6984BA-8059-4BCC-8FA3-5E65FAC280F8}"/>
              </a:ext>
            </a:extLst>
          </p:cNvPr>
          <p:cNvGraphicFramePr>
            <a:graphicFrameLocks noGrp="1"/>
          </p:cNvGraphicFramePr>
          <p:nvPr/>
        </p:nvGraphicFramePr>
        <p:xfrm>
          <a:off x="179388" y="2735263"/>
          <a:ext cx="8701086" cy="3430587"/>
        </p:xfrm>
        <a:graphic>
          <a:graphicData uri="http://schemas.openxmlformats.org/drawingml/2006/table">
            <a:tbl>
              <a:tblPr firstRow="1" bandRow="1">
                <a:tableStyleId>{93296810-A885-4BE3-A3E7-6D5BEEA58F35}</a:tableStyleId>
              </a:tblPr>
              <a:tblGrid>
                <a:gridCol w="1804430">
                  <a:extLst>
                    <a:ext uri="{9D8B030D-6E8A-4147-A177-3AD203B41FA5}">
                      <a16:colId xmlns:a16="http://schemas.microsoft.com/office/drawing/2014/main" val="20000"/>
                    </a:ext>
                  </a:extLst>
                </a:gridCol>
                <a:gridCol w="1676005">
                  <a:extLst>
                    <a:ext uri="{9D8B030D-6E8A-4147-A177-3AD203B41FA5}">
                      <a16:colId xmlns:a16="http://schemas.microsoft.com/office/drawing/2014/main" val="20001"/>
                    </a:ext>
                  </a:extLst>
                </a:gridCol>
                <a:gridCol w="1740217">
                  <a:extLst>
                    <a:ext uri="{9D8B030D-6E8A-4147-A177-3AD203B41FA5}">
                      <a16:colId xmlns:a16="http://schemas.microsoft.com/office/drawing/2014/main" val="20002"/>
                    </a:ext>
                  </a:extLst>
                </a:gridCol>
                <a:gridCol w="1740217">
                  <a:extLst>
                    <a:ext uri="{9D8B030D-6E8A-4147-A177-3AD203B41FA5}">
                      <a16:colId xmlns:a16="http://schemas.microsoft.com/office/drawing/2014/main" val="20003"/>
                    </a:ext>
                  </a:extLst>
                </a:gridCol>
                <a:gridCol w="1740217">
                  <a:extLst>
                    <a:ext uri="{9D8B030D-6E8A-4147-A177-3AD203B41FA5}">
                      <a16:colId xmlns:a16="http://schemas.microsoft.com/office/drawing/2014/main" val="20004"/>
                    </a:ext>
                  </a:extLst>
                </a:gridCol>
              </a:tblGrid>
              <a:tr h="419391">
                <a:tc>
                  <a:txBody>
                    <a:bodyPr/>
                    <a:lstStyle/>
                    <a:p>
                      <a:r>
                        <a:rPr lang="es-CO" sz="1800" dirty="0"/>
                        <a:t>Grado 1</a:t>
                      </a:r>
                    </a:p>
                  </a:txBody>
                  <a:tcPr marL="91445" marR="91445" marT="45723" marB="45723"/>
                </a:tc>
                <a:tc>
                  <a:txBody>
                    <a:bodyPr/>
                    <a:lstStyle/>
                    <a:p>
                      <a:r>
                        <a:rPr lang="es-CO" sz="1800" dirty="0"/>
                        <a:t>Grado 2</a:t>
                      </a:r>
                    </a:p>
                  </a:txBody>
                  <a:tcPr marL="91445" marR="91445" marT="45723" marB="45723"/>
                </a:tc>
                <a:tc>
                  <a:txBody>
                    <a:bodyPr/>
                    <a:lstStyle/>
                    <a:p>
                      <a:r>
                        <a:rPr lang="es-CO" sz="1800" dirty="0"/>
                        <a:t>Grado 3 </a:t>
                      </a:r>
                    </a:p>
                  </a:txBody>
                  <a:tcPr marL="91445" marR="91445" marT="45723" marB="45723"/>
                </a:tc>
                <a:tc>
                  <a:txBody>
                    <a:bodyPr/>
                    <a:lstStyle/>
                    <a:p>
                      <a:r>
                        <a:rPr lang="es-CO" sz="1800" dirty="0"/>
                        <a:t>Grado 4</a:t>
                      </a:r>
                    </a:p>
                  </a:txBody>
                  <a:tcPr marL="91445" marR="91445" marT="45723" marB="45723"/>
                </a:tc>
                <a:tc>
                  <a:txBody>
                    <a:bodyPr/>
                    <a:lstStyle/>
                    <a:p>
                      <a:r>
                        <a:rPr lang="es-CO" sz="1800" dirty="0"/>
                        <a:t>Grado 5 </a:t>
                      </a:r>
                    </a:p>
                  </a:txBody>
                  <a:tcPr marL="91445" marR="91445" marT="45723" marB="45723"/>
                </a:tc>
                <a:extLst>
                  <a:ext uri="{0D108BD9-81ED-4DB2-BD59-A6C34878D82A}">
                    <a16:rowId xmlns:a16="http://schemas.microsoft.com/office/drawing/2014/main" val="10000"/>
                  </a:ext>
                </a:extLst>
              </a:tr>
              <a:tr h="3011196">
                <a:tc>
                  <a:txBody>
                    <a:bodyPr/>
                    <a:lstStyle/>
                    <a:p>
                      <a:r>
                        <a:rPr lang="es-CO" sz="2400" dirty="0"/>
                        <a:t>No necesidad de tratamiento</a:t>
                      </a:r>
                    </a:p>
                  </a:txBody>
                  <a:tcPr marL="91445" marR="91445" marT="45723" marB="45723"/>
                </a:tc>
                <a:tc>
                  <a:txBody>
                    <a:bodyPr/>
                    <a:lstStyle/>
                    <a:p>
                      <a:r>
                        <a:rPr lang="es-CO" sz="2400" dirty="0"/>
                        <a:t>Poca necesidad</a:t>
                      </a:r>
                      <a:r>
                        <a:rPr lang="es-CO" sz="2400" baseline="0" dirty="0"/>
                        <a:t> </a:t>
                      </a:r>
                      <a:r>
                        <a:rPr lang="es-CO" sz="2400" dirty="0"/>
                        <a:t>de tratamiento</a:t>
                      </a:r>
                    </a:p>
                  </a:txBody>
                  <a:tcPr marL="91445" marR="91445" marT="45723" marB="45723"/>
                </a:tc>
                <a:tc>
                  <a:txBody>
                    <a:bodyPr/>
                    <a:lstStyle/>
                    <a:p>
                      <a:r>
                        <a:rPr lang="es-CO" sz="2400" dirty="0"/>
                        <a:t>Necesidad limite de tratamiento </a:t>
                      </a:r>
                    </a:p>
                  </a:txBody>
                  <a:tcPr marL="91445" marR="91445" marT="45723" marB="45723"/>
                </a:tc>
                <a:tc>
                  <a:txBody>
                    <a:bodyPr/>
                    <a:lstStyle/>
                    <a:p>
                      <a:r>
                        <a:rPr lang="es-CO" sz="2400" dirty="0"/>
                        <a:t>Necesidad</a:t>
                      </a:r>
                      <a:r>
                        <a:rPr lang="es-CO" sz="2400" baseline="0" dirty="0"/>
                        <a:t> grande de tratamiento</a:t>
                      </a:r>
                      <a:endParaRPr lang="es-CO" sz="2400" dirty="0"/>
                    </a:p>
                  </a:txBody>
                  <a:tcPr marL="91445" marR="91445" marT="45723" marB="45723"/>
                </a:tc>
                <a:tc>
                  <a:txBody>
                    <a:bodyPr/>
                    <a:lstStyle/>
                    <a:p>
                      <a:r>
                        <a:rPr lang="es-CO" sz="2400" dirty="0"/>
                        <a:t>Necesidad muy grande de tratamiento</a:t>
                      </a:r>
                    </a:p>
                  </a:txBody>
                  <a:tcPr marL="91445" marR="91445" marT="45723" marB="45723"/>
                </a:tc>
                <a:extLst>
                  <a:ext uri="{0D108BD9-81ED-4DB2-BD59-A6C34878D82A}">
                    <a16:rowId xmlns:a16="http://schemas.microsoft.com/office/drawing/2014/main" val="10001"/>
                  </a:ext>
                </a:extLst>
              </a:tr>
            </a:tbl>
          </a:graphicData>
        </a:graphic>
      </p:graphicFrame>
      <p:sp>
        <p:nvSpPr>
          <p:cNvPr id="7" name="Rectángulo redondeado 6">
            <a:extLst>
              <a:ext uri="{FF2B5EF4-FFF2-40B4-BE49-F238E27FC236}">
                <a16:creationId xmlns:a16="http://schemas.microsoft.com/office/drawing/2014/main" id="{ADE85CB4-F40F-4740-9BD2-7855B3EFAC4F}"/>
              </a:ext>
            </a:extLst>
          </p:cNvPr>
          <p:cNvSpPr/>
          <p:nvPr/>
        </p:nvSpPr>
        <p:spPr>
          <a:xfrm>
            <a:off x="914400" y="1635125"/>
            <a:ext cx="6831013" cy="80327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Clasificación de  la necesidad de tratamiento ortodóntico/ortopédico en 5 grados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1">
            <a:extLst>
              <a:ext uri="{FF2B5EF4-FFF2-40B4-BE49-F238E27FC236}">
                <a16:creationId xmlns:a16="http://schemas.microsoft.com/office/drawing/2014/main" id="{480AEB4D-994A-481B-B3B2-F330BF9AEE2A}"/>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7" name="Rectángulo redondeado 6">
            <a:extLst>
              <a:ext uri="{FF2B5EF4-FFF2-40B4-BE49-F238E27FC236}">
                <a16:creationId xmlns:a16="http://schemas.microsoft.com/office/drawing/2014/main" id="{E8847E2A-E9BE-4909-B9D1-F24F76AD1648}"/>
              </a:ext>
            </a:extLst>
          </p:cNvPr>
          <p:cNvSpPr/>
          <p:nvPr/>
        </p:nvSpPr>
        <p:spPr>
          <a:xfrm>
            <a:off x="914400" y="1443038"/>
            <a:ext cx="6834188" cy="7318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Estandarización de operadores teniendo en cuenta los parámetros del IOTN </a:t>
            </a:r>
          </a:p>
        </p:txBody>
      </p:sp>
      <p:sp>
        <p:nvSpPr>
          <p:cNvPr id="2" name="Rectángulo redondeado 1">
            <a:extLst>
              <a:ext uri="{FF2B5EF4-FFF2-40B4-BE49-F238E27FC236}">
                <a16:creationId xmlns:a16="http://schemas.microsoft.com/office/drawing/2014/main" id="{63673B11-53EA-4726-AD97-2C17CC3B6E01}"/>
              </a:ext>
            </a:extLst>
          </p:cNvPr>
          <p:cNvSpPr/>
          <p:nvPr/>
        </p:nvSpPr>
        <p:spPr>
          <a:xfrm>
            <a:off x="442913" y="2424113"/>
            <a:ext cx="1801812" cy="153828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Modelos de estudio </a:t>
            </a:r>
          </a:p>
        </p:txBody>
      </p:sp>
      <p:sp>
        <p:nvSpPr>
          <p:cNvPr id="3" name="Rectángulo redondeado 2">
            <a:extLst>
              <a:ext uri="{FF2B5EF4-FFF2-40B4-BE49-F238E27FC236}">
                <a16:creationId xmlns:a16="http://schemas.microsoft.com/office/drawing/2014/main" id="{3111F881-BDF9-4449-8D0C-672B91862FDD}"/>
              </a:ext>
            </a:extLst>
          </p:cNvPr>
          <p:cNvSpPr/>
          <p:nvPr/>
        </p:nvSpPr>
        <p:spPr>
          <a:xfrm>
            <a:off x="319088" y="4267200"/>
            <a:ext cx="2408237" cy="155575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Pacientes reales dentición mixta </a:t>
            </a:r>
          </a:p>
        </p:txBody>
      </p:sp>
      <p:sp>
        <p:nvSpPr>
          <p:cNvPr id="6" name="Rectángulo redondeado 5">
            <a:extLst>
              <a:ext uri="{FF2B5EF4-FFF2-40B4-BE49-F238E27FC236}">
                <a16:creationId xmlns:a16="http://schemas.microsoft.com/office/drawing/2014/main" id="{E54F7C9F-0436-4DFB-A63F-55867B728FB7}"/>
              </a:ext>
            </a:extLst>
          </p:cNvPr>
          <p:cNvSpPr/>
          <p:nvPr/>
        </p:nvSpPr>
        <p:spPr>
          <a:xfrm>
            <a:off x="6172200" y="3321050"/>
            <a:ext cx="2120900" cy="118268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Supervisión del Gold Standard </a:t>
            </a:r>
          </a:p>
        </p:txBody>
      </p:sp>
      <p:pic>
        <p:nvPicPr>
          <p:cNvPr id="17415" name="Imagen 8">
            <a:extLst>
              <a:ext uri="{FF2B5EF4-FFF2-40B4-BE49-F238E27FC236}">
                <a16:creationId xmlns:a16="http://schemas.microsoft.com/office/drawing/2014/main" id="{A72AB9E4-BE60-486B-804D-C075CDAEFF4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250" y="2486025"/>
            <a:ext cx="1857375"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8 CuadroTexto">
            <a:extLst>
              <a:ext uri="{FF2B5EF4-FFF2-40B4-BE49-F238E27FC236}">
                <a16:creationId xmlns:a16="http://schemas.microsoft.com/office/drawing/2014/main" id="{8370036E-84D3-4499-B179-DB708E3B5634}"/>
              </a:ext>
            </a:extLst>
          </p:cNvPr>
          <p:cNvSpPr txBox="1">
            <a:spLocks noChangeArrowheads="1"/>
          </p:cNvSpPr>
          <p:nvPr/>
        </p:nvSpPr>
        <p:spPr bwMode="auto">
          <a:xfrm>
            <a:off x="3702050" y="4937125"/>
            <a:ext cx="1876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sz="1000"/>
              <a:t>Tomado de: www.google.com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ítulo 1">
            <a:extLst>
              <a:ext uri="{FF2B5EF4-FFF2-40B4-BE49-F238E27FC236}">
                <a16:creationId xmlns:a16="http://schemas.microsoft.com/office/drawing/2014/main" id="{3D840639-8D86-4904-86A6-F034DAC9C859}"/>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7" name="Rectángulo redondeado 6">
            <a:extLst>
              <a:ext uri="{FF2B5EF4-FFF2-40B4-BE49-F238E27FC236}">
                <a16:creationId xmlns:a16="http://schemas.microsoft.com/office/drawing/2014/main" id="{3FCE2B03-029D-4271-8BBD-0AD9D8AAEC52}"/>
              </a:ext>
            </a:extLst>
          </p:cNvPr>
          <p:cNvSpPr/>
          <p:nvPr/>
        </p:nvSpPr>
        <p:spPr>
          <a:xfrm>
            <a:off x="900113" y="1558925"/>
            <a:ext cx="6623050" cy="53975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Se seleccionaron 2 operadores</a:t>
            </a:r>
          </a:p>
        </p:txBody>
      </p:sp>
      <p:sp>
        <p:nvSpPr>
          <p:cNvPr id="2" name="Rectángulo redondeado 1">
            <a:extLst>
              <a:ext uri="{FF2B5EF4-FFF2-40B4-BE49-F238E27FC236}">
                <a16:creationId xmlns:a16="http://schemas.microsoft.com/office/drawing/2014/main" id="{D2759946-B221-4021-B04C-1F2569C5A2B4}"/>
              </a:ext>
            </a:extLst>
          </p:cNvPr>
          <p:cNvSpPr/>
          <p:nvPr/>
        </p:nvSpPr>
        <p:spPr>
          <a:xfrm>
            <a:off x="3370263" y="2319338"/>
            <a:ext cx="1966912" cy="164306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Menor rango  de error </a:t>
            </a:r>
          </a:p>
        </p:txBody>
      </p:sp>
      <p:sp>
        <p:nvSpPr>
          <p:cNvPr id="5" name="Rectángulo redondeado 4">
            <a:extLst>
              <a:ext uri="{FF2B5EF4-FFF2-40B4-BE49-F238E27FC236}">
                <a16:creationId xmlns:a16="http://schemas.microsoft.com/office/drawing/2014/main" id="{B38B51F4-58E0-433F-86F7-BB23CAC85B7A}"/>
              </a:ext>
            </a:extLst>
          </p:cNvPr>
          <p:cNvSpPr/>
          <p:nvPr/>
        </p:nvSpPr>
        <p:spPr>
          <a:xfrm>
            <a:off x="5037138" y="4443413"/>
            <a:ext cx="3641725" cy="1281112"/>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000" dirty="0">
                <a:solidFill>
                  <a:srgbClr val="FFFFFF"/>
                </a:solidFill>
                <a:ea typeface="MS PGothic" pitchFamily="34" charset="-128"/>
              </a:rPr>
              <a:t>E</a:t>
            </a:r>
            <a:r>
              <a:rPr lang="es-CO" sz="2200" dirty="0">
                <a:solidFill>
                  <a:srgbClr val="FFFFFF"/>
                </a:solidFill>
                <a:ea typeface="MS PGothic" pitchFamily="34" charset="-128"/>
              </a:rPr>
              <a:t>l proyecto y el consentimiento informado se presentaron al comité de ética de Unicoc</a:t>
            </a:r>
          </a:p>
        </p:txBody>
      </p:sp>
      <p:pic>
        <p:nvPicPr>
          <p:cNvPr id="18438" name="Imagen 8">
            <a:extLst>
              <a:ext uri="{FF2B5EF4-FFF2-40B4-BE49-F238E27FC236}">
                <a16:creationId xmlns:a16="http://schemas.microsoft.com/office/drawing/2014/main" id="{C67483DC-FABA-497E-9653-F5E7E01B24FD}"/>
              </a:ext>
            </a:extLst>
          </p:cNvPr>
          <p:cNvPicPr>
            <a:picLocks noChangeAspect="1"/>
          </p:cNvPicPr>
          <p:nvPr/>
        </p:nvPicPr>
        <p:blipFill>
          <a:blip r:embed="rId2">
            <a:extLst>
              <a:ext uri="{28A0092B-C50C-407E-A947-70E740481C1C}">
                <a14:useLocalDpi xmlns:a14="http://schemas.microsoft.com/office/drawing/2010/main" val="0"/>
              </a:ext>
            </a:extLst>
          </a:blip>
          <a:srcRect l="17349" t="29126" r="17122" b="27969"/>
          <a:stretch>
            <a:fillRect/>
          </a:stretch>
        </p:blipFill>
        <p:spPr bwMode="auto">
          <a:xfrm>
            <a:off x="873125" y="3371850"/>
            <a:ext cx="2049463" cy="238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1">
            <a:extLst>
              <a:ext uri="{FF2B5EF4-FFF2-40B4-BE49-F238E27FC236}">
                <a16:creationId xmlns:a16="http://schemas.microsoft.com/office/drawing/2014/main" id="{3960628F-384C-4BCC-9957-705FA10AC371}"/>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7" name="Rectángulo redondeado 6">
            <a:extLst>
              <a:ext uri="{FF2B5EF4-FFF2-40B4-BE49-F238E27FC236}">
                <a16:creationId xmlns:a16="http://schemas.microsoft.com/office/drawing/2014/main" id="{17956B32-F89C-428F-AEB7-9B7CA9490466}"/>
              </a:ext>
            </a:extLst>
          </p:cNvPr>
          <p:cNvSpPr/>
          <p:nvPr/>
        </p:nvSpPr>
        <p:spPr>
          <a:xfrm>
            <a:off x="914400" y="1508125"/>
            <a:ext cx="6689725" cy="66675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Se visitaron los colegios con previa autorización administrativa </a:t>
            </a:r>
          </a:p>
        </p:txBody>
      </p:sp>
      <p:sp>
        <p:nvSpPr>
          <p:cNvPr id="2" name="Rectángulo redondeado 1">
            <a:extLst>
              <a:ext uri="{FF2B5EF4-FFF2-40B4-BE49-F238E27FC236}">
                <a16:creationId xmlns:a16="http://schemas.microsoft.com/office/drawing/2014/main" id="{9EB05CCC-DA83-45E4-807C-BF9506DE33DA}"/>
              </a:ext>
            </a:extLst>
          </p:cNvPr>
          <p:cNvSpPr/>
          <p:nvPr/>
        </p:nvSpPr>
        <p:spPr>
          <a:xfrm>
            <a:off x="539750" y="2990850"/>
            <a:ext cx="3117850" cy="239871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Previos consentimientos firmados por los padres de familia </a:t>
            </a:r>
          </a:p>
        </p:txBody>
      </p:sp>
      <p:pic>
        <p:nvPicPr>
          <p:cNvPr id="19461" name="Marcador de contenido 3">
            <a:extLst>
              <a:ext uri="{FF2B5EF4-FFF2-40B4-BE49-F238E27FC236}">
                <a16:creationId xmlns:a16="http://schemas.microsoft.com/office/drawing/2014/main" id="{C02297D8-A530-4AFF-BA0C-2752D7DC64F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22707" t="35612" r="25864" b="34776"/>
          <a:stretch>
            <a:fillRect/>
          </a:stretch>
        </p:blipFill>
        <p:spPr>
          <a:xfrm>
            <a:off x="4090988" y="2678113"/>
            <a:ext cx="2327275" cy="2379662"/>
          </a:xfrm>
        </p:spPr>
      </p:pic>
      <p:grpSp>
        <p:nvGrpSpPr>
          <p:cNvPr id="19462" name="7 Grupo">
            <a:extLst>
              <a:ext uri="{FF2B5EF4-FFF2-40B4-BE49-F238E27FC236}">
                <a16:creationId xmlns:a16="http://schemas.microsoft.com/office/drawing/2014/main" id="{5B8A032A-1939-4193-80F9-FDFDC1EE52BF}"/>
              </a:ext>
            </a:extLst>
          </p:cNvPr>
          <p:cNvGrpSpPr>
            <a:grpSpLocks/>
          </p:cNvGrpSpPr>
          <p:nvPr/>
        </p:nvGrpSpPr>
        <p:grpSpPr bwMode="auto">
          <a:xfrm>
            <a:off x="6438900" y="3657600"/>
            <a:ext cx="2400300" cy="2800350"/>
            <a:chOff x="1808163" y="3033713"/>
            <a:chExt cx="3760787" cy="3748087"/>
          </a:xfrm>
        </p:grpSpPr>
        <p:pic>
          <p:nvPicPr>
            <p:cNvPr id="19463" name="Imagen 9">
              <a:extLst>
                <a:ext uri="{FF2B5EF4-FFF2-40B4-BE49-F238E27FC236}">
                  <a16:creationId xmlns:a16="http://schemas.microsoft.com/office/drawing/2014/main" id="{232031D0-1044-4A3E-8170-165EBD909940}"/>
                </a:ext>
              </a:extLst>
            </p:cNvPr>
            <p:cNvPicPr>
              <a:picLocks noChangeAspect="1"/>
            </p:cNvPicPr>
            <p:nvPr/>
          </p:nvPicPr>
          <p:blipFill>
            <a:blip r:embed="rId3">
              <a:extLst>
                <a:ext uri="{28A0092B-C50C-407E-A947-70E740481C1C}">
                  <a14:useLocalDpi xmlns:a14="http://schemas.microsoft.com/office/drawing/2010/main" val="0"/>
                </a:ext>
              </a:extLst>
            </a:blip>
            <a:srcRect l="3377" t="14461" r="1469" b="17470"/>
            <a:stretch>
              <a:fillRect/>
            </a:stretch>
          </p:blipFill>
          <p:spPr bwMode="auto">
            <a:xfrm>
              <a:off x="1808163" y="3033713"/>
              <a:ext cx="3760787"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Rectángulo">
              <a:extLst>
                <a:ext uri="{FF2B5EF4-FFF2-40B4-BE49-F238E27FC236}">
                  <a16:creationId xmlns:a16="http://schemas.microsoft.com/office/drawing/2014/main" id="{4B6400F4-1874-46E9-BE58-5E6922304C43}"/>
                </a:ext>
              </a:extLst>
            </p:cNvPr>
            <p:cNvSpPr/>
            <p:nvPr/>
          </p:nvSpPr>
          <p:spPr>
            <a:xfrm>
              <a:off x="2022070" y="3628647"/>
              <a:ext cx="179085"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1" name="10 Rectángulo">
              <a:extLst>
                <a:ext uri="{FF2B5EF4-FFF2-40B4-BE49-F238E27FC236}">
                  <a16:creationId xmlns:a16="http://schemas.microsoft.com/office/drawing/2014/main" id="{5A544BEC-8095-459B-8ABE-956B2B61801C}"/>
                </a:ext>
              </a:extLst>
            </p:cNvPr>
            <p:cNvSpPr/>
            <p:nvPr/>
          </p:nvSpPr>
          <p:spPr>
            <a:xfrm>
              <a:off x="2974704" y="3960111"/>
              <a:ext cx="179085"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2" name="11 Rectángulo">
              <a:extLst>
                <a:ext uri="{FF2B5EF4-FFF2-40B4-BE49-F238E27FC236}">
                  <a16:creationId xmlns:a16="http://schemas.microsoft.com/office/drawing/2014/main" id="{FA70BD6D-D093-4707-9F03-DA8185D92AF6}"/>
                </a:ext>
              </a:extLst>
            </p:cNvPr>
            <p:cNvSpPr/>
            <p:nvPr/>
          </p:nvSpPr>
          <p:spPr>
            <a:xfrm>
              <a:off x="2514554" y="4068475"/>
              <a:ext cx="181573"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3" name="12 Rectángulo">
              <a:extLst>
                <a:ext uri="{FF2B5EF4-FFF2-40B4-BE49-F238E27FC236}">
                  <a16:creationId xmlns:a16="http://schemas.microsoft.com/office/drawing/2014/main" id="{D0B4F6AA-66BC-4216-883F-8845E334EAA6}"/>
                </a:ext>
              </a:extLst>
            </p:cNvPr>
            <p:cNvSpPr/>
            <p:nvPr/>
          </p:nvSpPr>
          <p:spPr>
            <a:xfrm>
              <a:off x="3738302" y="3983484"/>
              <a:ext cx="181573"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4" name="13 Rectángulo">
              <a:extLst>
                <a:ext uri="{FF2B5EF4-FFF2-40B4-BE49-F238E27FC236}">
                  <a16:creationId xmlns:a16="http://schemas.microsoft.com/office/drawing/2014/main" id="{274D8B11-F6AE-4C5F-81FE-E5A5FC558CB5}"/>
                </a:ext>
              </a:extLst>
            </p:cNvPr>
            <p:cNvSpPr/>
            <p:nvPr/>
          </p:nvSpPr>
          <p:spPr>
            <a:xfrm>
              <a:off x="4190990" y="4079098"/>
              <a:ext cx="179085"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5" name="14 Rectángulo">
              <a:extLst>
                <a:ext uri="{FF2B5EF4-FFF2-40B4-BE49-F238E27FC236}">
                  <a16:creationId xmlns:a16="http://schemas.microsoft.com/office/drawing/2014/main" id="{BAD0FB43-30F4-47A3-B2B5-4D9E5EFFDC6B}"/>
                </a:ext>
              </a:extLst>
            </p:cNvPr>
            <p:cNvSpPr/>
            <p:nvPr/>
          </p:nvSpPr>
          <p:spPr>
            <a:xfrm>
              <a:off x="1977299" y="5149980"/>
              <a:ext cx="179085"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6" name="15 Rectángulo">
              <a:extLst>
                <a:ext uri="{FF2B5EF4-FFF2-40B4-BE49-F238E27FC236}">
                  <a16:creationId xmlns:a16="http://schemas.microsoft.com/office/drawing/2014/main" id="{2EEE73D8-981A-4330-B33F-032E77811229}"/>
                </a:ext>
              </a:extLst>
            </p:cNvPr>
            <p:cNvSpPr/>
            <p:nvPr/>
          </p:nvSpPr>
          <p:spPr>
            <a:xfrm>
              <a:off x="2800594" y="5158479"/>
              <a:ext cx="181572"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7" name="16 Rectángulo">
              <a:extLst>
                <a:ext uri="{FF2B5EF4-FFF2-40B4-BE49-F238E27FC236}">
                  <a16:creationId xmlns:a16="http://schemas.microsoft.com/office/drawing/2014/main" id="{17A7D9B3-AC09-4C4E-9977-715547F54675}"/>
                </a:ext>
              </a:extLst>
            </p:cNvPr>
            <p:cNvSpPr/>
            <p:nvPr/>
          </p:nvSpPr>
          <p:spPr>
            <a:xfrm>
              <a:off x="3429878" y="4924755"/>
              <a:ext cx="179085"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8" name="17 Rectángulo">
              <a:extLst>
                <a:ext uri="{FF2B5EF4-FFF2-40B4-BE49-F238E27FC236}">
                  <a16:creationId xmlns:a16="http://schemas.microsoft.com/office/drawing/2014/main" id="{7F510865-C6CB-4B23-9AAA-4D9DD05B275C}"/>
                </a:ext>
              </a:extLst>
            </p:cNvPr>
            <p:cNvSpPr/>
            <p:nvPr/>
          </p:nvSpPr>
          <p:spPr>
            <a:xfrm>
              <a:off x="4208402" y="4967250"/>
              <a:ext cx="181572"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19" name="18 Rectángulo">
              <a:extLst>
                <a:ext uri="{FF2B5EF4-FFF2-40B4-BE49-F238E27FC236}">
                  <a16:creationId xmlns:a16="http://schemas.microsoft.com/office/drawing/2014/main" id="{27166BFC-0859-4388-9A97-3E59B28891AA}"/>
                </a:ext>
              </a:extLst>
            </p:cNvPr>
            <p:cNvSpPr/>
            <p:nvPr/>
          </p:nvSpPr>
          <p:spPr>
            <a:xfrm>
              <a:off x="4464592" y="5196725"/>
              <a:ext cx="179085"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0" name="19 Rectángulo">
              <a:extLst>
                <a:ext uri="{FF2B5EF4-FFF2-40B4-BE49-F238E27FC236}">
                  <a16:creationId xmlns:a16="http://schemas.microsoft.com/office/drawing/2014/main" id="{F4599D66-9CFF-4D0D-823B-86FE31C30671}"/>
                </a:ext>
              </a:extLst>
            </p:cNvPr>
            <p:cNvSpPr/>
            <p:nvPr/>
          </p:nvSpPr>
          <p:spPr>
            <a:xfrm>
              <a:off x="4541699" y="4903507"/>
              <a:ext cx="181572" cy="44621"/>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1" name="20 Rectángulo">
              <a:extLst>
                <a:ext uri="{FF2B5EF4-FFF2-40B4-BE49-F238E27FC236}">
                  <a16:creationId xmlns:a16="http://schemas.microsoft.com/office/drawing/2014/main" id="{3EAD897C-BFA1-4C69-9CC1-9D6DABBA3557}"/>
                </a:ext>
              </a:extLst>
            </p:cNvPr>
            <p:cNvSpPr/>
            <p:nvPr/>
          </p:nvSpPr>
          <p:spPr>
            <a:xfrm rot="718217">
              <a:off x="4817788" y="4935379"/>
              <a:ext cx="176599"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2" name="21 Rectángulo">
              <a:extLst>
                <a:ext uri="{FF2B5EF4-FFF2-40B4-BE49-F238E27FC236}">
                  <a16:creationId xmlns:a16="http://schemas.microsoft.com/office/drawing/2014/main" id="{3269D946-C169-4A83-8899-3094F1D58E08}"/>
                </a:ext>
              </a:extLst>
            </p:cNvPr>
            <p:cNvSpPr/>
            <p:nvPr/>
          </p:nvSpPr>
          <p:spPr>
            <a:xfrm>
              <a:off x="4942152" y="5190351"/>
              <a:ext cx="179085" cy="4674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3" name="22 Rectángulo">
              <a:extLst>
                <a:ext uri="{FF2B5EF4-FFF2-40B4-BE49-F238E27FC236}">
                  <a16:creationId xmlns:a16="http://schemas.microsoft.com/office/drawing/2014/main" id="{B7986705-CEEA-45A1-BAD3-6B074B3AE2EC}"/>
                </a:ext>
              </a:extLst>
            </p:cNvPr>
            <p:cNvSpPr/>
            <p:nvPr/>
          </p:nvSpPr>
          <p:spPr>
            <a:xfrm rot="774710">
              <a:off x="5163522" y="4875886"/>
              <a:ext cx="179085" cy="4461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ítulo 1">
            <a:extLst>
              <a:ext uri="{FF2B5EF4-FFF2-40B4-BE49-F238E27FC236}">
                <a16:creationId xmlns:a16="http://schemas.microsoft.com/office/drawing/2014/main" id="{FA7C6374-36A9-40C3-ACB0-4F9EDEC085AC}"/>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7" name="Rectángulo redondeado 6">
            <a:extLst>
              <a:ext uri="{FF2B5EF4-FFF2-40B4-BE49-F238E27FC236}">
                <a16:creationId xmlns:a16="http://schemas.microsoft.com/office/drawing/2014/main" id="{6DC4C2AC-8748-4BA4-AFFA-A08AFC228176}"/>
              </a:ext>
            </a:extLst>
          </p:cNvPr>
          <p:cNvSpPr/>
          <p:nvPr/>
        </p:nvSpPr>
        <p:spPr>
          <a:xfrm>
            <a:off x="1393825" y="1687513"/>
            <a:ext cx="6623050" cy="5413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Aplicación del índice </a:t>
            </a:r>
          </a:p>
        </p:txBody>
      </p:sp>
      <p:sp>
        <p:nvSpPr>
          <p:cNvPr id="2" name="Rectángulo redondeado 1">
            <a:extLst>
              <a:ext uri="{FF2B5EF4-FFF2-40B4-BE49-F238E27FC236}">
                <a16:creationId xmlns:a16="http://schemas.microsoft.com/office/drawing/2014/main" id="{C80488B9-8D7C-4642-ABFC-790583660B32}"/>
              </a:ext>
            </a:extLst>
          </p:cNvPr>
          <p:cNvSpPr/>
          <p:nvPr/>
        </p:nvSpPr>
        <p:spPr>
          <a:xfrm>
            <a:off x="442913" y="2759075"/>
            <a:ext cx="3278187" cy="327342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En  niños cuyos consentimientos se encontraban firmados.</a:t>
            </a:r>
          </a:p>
          <a:p>
            <a:pPr algn="ctr">
              <a:defRPr/>
            </a:pPr>
            <a:r>
              <a:rPr lang="es-CO" sz="2400" dirty="0">
                <a:solidFill>
                  <a:srgbClr val="FFFFFF"/>
                </a:solidFill>
                <a:ea typeface="MS PGothic" pitchFamily="34" charset="-128"/>
              </a:rPr>
              <a:t> Se empezó en orden ascendente teniendo en cuenta el  grado escolar (de grado primero a tercero). </a:t>
            </a:r>
          </a:p>
        </p:txBody>
      </p:sp>
      <p:grpSp>
        <p:nvGrpSpPr>
          <p:cNvPr id="20485" name="7 Grupo">
            <a:extLst>
              <a:ext uri="{FF2B5EF4-FFF2-40B4-BE49-F238E27FC236}">
                <a16:creationId xmlns:a16="http://schemas.microsoft.com/office/drawing/2014/main" id="{7F5DFD5F-4AC8-437F-B24E-131034ED7379}"/>
              </a:ext>
            </a:extLst>
          </p:cNvPr>
          <p:cNvGrpSpPr>
            <a:grpSpLocks/>
          </p:cNvGrpSpPr>
          <p:nvPr/>
        </p:nvGrpSpPr>
        <p:grpSpPr bwMode="auto">
          <a:xfrm>
            <a:off x="3976688" y="3311525"/>
            <a:ext cx="3735387" cy="2093913"/>
            <a:chOff x="3976688" y="3311525"/>
            <a:chExt cx="3736087" cy="2093956"/>
          </a:xfrm>
        </p:grpSpPr>
        <p:pic>
          <p:nvPicPr>
            <p:cNvPr id="20486" name="Imagen 7">
              <a:extLst>
                <a:ext uri="{FF2B5EF4-FFF2-40B4-BE49-F238E27FC236}">
                  <a16:creationId xmlns:a16="http://schemas.microsoft.com/office/drawing/2014/main" id="{B340389D-817F-442B-80AD-47594048C0B8}"/>
                </a:ext>
              </a:extLst>
            </p:cNvPr>
            <p:cNvPicPr>
              <a:picLocks noChangeAspect="1"/>
            </p:cNvPicPr>
            <p:nvPr/>
          </p:nvPicPr>
          <p:blipFill>
            <a:blip r:embed="rId3">
              <a:extLst>
                <a:ext uri="{28A0092B-C50C-407E-A947-70E740481C1C}">
                  <a14:useLocalDpi xmlns:a14="http://schemas.microsoft.com/office/drawing/2010/main" val="0"/>
                </a:ext>
              </a:extLst>
            </a:blip>
            <a:srcRect l="-560" t="41048" r="70737" b="36630"/>
            <a:stretch>
              <a:fillRect/>
            </a:stretch>
          </p:blipFill>
          <p:spPr bwMode="auto">
            <a:xfrm>
              <a:off x="3976688" y="3311525"/>
              <a:ext cx="1574448"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Imagen 7">
              <a:extLst>
                <a:ext uri="{FF2B5EF4-FFF2-40B4-BE49-F238E27FC236}">
                  <a16:creationId xmlns:a16="http://schemas.microsoft.com/office/drawing/2014/main" id="{393C786E-3C17-41A0-B9BF-D459CA09B261}"/>
                </a:ext>
              </a:extLst>
            </p:cNvPr>
            <p:cNvPicPr>
              <a:picLocks noChangeAspect="1"/>
            </p:cNvPicPr>
            <p:nvPr/>
          </p:nvPicPr>
          <p:blipFill>
            <a:blip r:embed="rId3">
              <a:extLst>
                <a:ext uri="{28A0092B-C50C-407E-A947-70E740481C1C}">
                  <a14:useLocalDpi xmlns:a14="http://schemas.microsoft.com/office/drawing/2010/main" val="0"/>
                </a:ext>
              </a:extLst>
            </a:blip>
            <a:srcRect l="44733" t="41324" r="14857" b="36630"/>
            <a:stretch>
              <a:fillRect/>
            </a:stretch>
          </p:blipFill>
          <p:spPr bwMode="auto">
            <a:xfrm>
              <a:off x="5551136" y="3311611"/>
              <a:ext cx="2161639" cy="209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ítulo 1">
            <a:extLst>
              <a:ext uri="{FF2B5EF4-FFF2-40B4-BE49-F238E27FC236}">
                <a16:creationId xmlns:a16="http://schemas.microsoft.com/office/drawing/2014/main" id="{5F2EC76C-7DA6-469B-AF5D-DF55ACEA3FC5}"/>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7" name="Rectángulo redondeado 6">
            <a:extLst>
              <a:ext uri="{FF2B5EF4-FFF2-40B4-BE49-F238E27FC236}">
                <a16:creationId xmlns:a16="http://schemas.microsoft.com/office/drawing/2014/main" id="{10634A64-D2C4-48FA-B665-E21954D38C79}"/>
              </a:ext>
            </a:extLst>
          </p:cNvPr>
          <p:cNvSpPr/>
          <p:nvPr/>
        </p:nvSpPr>
        <p:spPr>
          <a:xfrm>
            <a:off x="1892300" y="1192213"/>
            <a:ext cx="4438650" cy="53975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b="1" dirty="0">
                <a:solidFill>
                  <a:srgbClr val="FFFFFF"/>
                </a:solidFill>
                <a:ea typeface="MS PGothic" pitchFamily="34" charset="-128"/>
              </a:rPr>
              <a:t>Secuencia de revisión</a:t>
            </a:r>
          </a:p>
        </p:txBody>
      </p:sp>
      <p:sp>
        <p:nvSpPr>
          <p:cNvPr id="2" name="Rectángulo redondeado 1">
            <a:extLst>
              <a:ext uri="{FF2B5EF4-FFF2-40B4-BE49-F238E27FC236}">
                <a16:creationId xmlns:a16="http://schemas.microsoft.com/office/drawing/2014/main" id="{4D4B7F89-43A2-438E-8565-66DC8C4FC87A}"/>
              </a:ext>
            </a:extLst>
          </p:cNvPr>
          <p:cNvSpPr/>
          <p:nvPr/>
        </p:nvSpPr>
        <p:spPr>
          <a:xfrm>
            <a:off x="193675" y="1985963"/>
            <a:ext cx="3103563" cy="128587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Aft>
                <a:spcPts val="800"/>
              </a:spcAft>
              <a:tabLst>
                <a:tab pos="457200" algn="l"/>
              </a:tabLst>
              <a:defRPr/>
            </a:pPr>
            <a:r>
              <a:rPr lang="es-CO" sz="2000" dirty="0">
                <a:solidFill>
                  <a:srgbClr val="FFFFFF"/>
                </a:solidFill>
                <a:ea typeface="Calibri" pitchFamily="34" charset="0"/>
              </a:rPr>
              <a:t>Entrega de kit de higiene oral obsequiado por Colgate ®. </a:t>
            </a:r>
          </a:p>
        </p:txBody>
      </p:sp>
      <p:sp>
        <p:nvSpPr>
          <p:cNvPr id="5" name="Rectángulo redondeado 4">
            <a:extLst>
              <a:ext uri="{FF2B5EF4-FFF2-40B4-BE49-F238E27FC236}">
                <a16:creationId xmlns:a16="http://schemas.microsoft.com/office/drawing/2014/main" id="{EB303A52-EB6E-4612-8E9D-E97ECD2E0CA2}"/>
              </a:ext>
            </a:extLst>
          </p:cNvPr>
          <p:cNvSpPr/>
          <p:nvPr/>
        </p:nvSpPr>
        <p:spPr>
          <a:xfrm>
            <a:off x="5143500" y="2022475"/>
            <a:ext cx="3422650" cy="168275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Aft>
                <a:spcPts val="800"/>
              </a:spcAft>
              <a:tabLst>
                <a:tab pos="457200" algn="l"/>
              </a:tabLst>
              <a:defRPr/>
            </a:pPr>
            <a:r>
              <a:rPr lang="es-CO" sz="2000" dirty="0">
                <a:solidFill>
                  <a:srgbClr val="FFFFFF"/>
                </a:solidFill>
                <a:ea typeface="Calibri" pitchFamily="34" charset="0"/>
              </a:rPr>
              <a:t>Cada niño es  revisado  acostado  en unidad portátil para proceder a la observación bajo luz día.</a:t>
            </a:r>
          </a:p>
        </p:txBody>
      </p:sp>
      <p:sp>
        <p:nvSpPr>
          <p:cNvPr id="6" name="Rectángulo redondeado 5">
            <a:extLst>
              <a:ext uri="{FF2B5EF4-FFF2-40B4-BE49-F238E27FC236}">
                <a16:creationId xmlns:a16="http://schemas.microsoft.com/office/drawing/2014/main" id="{7DA7A7D1-7E11-4F16-9D4F-5A20B23AF5B9}"/>
              </a:ext>
            </a:extLst>
          </p:cNvPr>
          <p:cNvSpPr/>
          <p:nvPr/>
        </p:nvSpPr>
        <p:spPr>
          <a:xfrm>
            <a:off x="234950" y="4686300"/>
            <a:ext cx="3533775" cy="169862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Aft>
                <a:spcPts val="800"/>
              </a:spcAft>
              <a:tabLst>
                <a:tab pos="457200" algn="l"/>
              </a:tabLst>
              <a:defRPr/>
            </a:pPr>
            <a:r>
              <a:rPr lang="es-CO" sz="2000" dirty="0">
                <a:solidFill>
                  <a:srgbClr val="FFFFFF"/>
                </a:solidFill>
                <a:ea typeface="Calibri" pitchFamily="34" charset="0"/>
              </a:rPr>
              <a:t>Se consignan  los datos de forma escrita en un formato de recolección de información realizado previamente. </a:t>
            </a:r>
          </a:p>
        </p:txBody>
      </p:sp>
      <p:pic>
        <p:nvPicPr>
          <p:cNvPr id="21511" name="Imagen 7">
            <a:extLst>
              <a:ext uri="{FF2B5EF4-FFF2-40B4-BE49-F238E27FC236}">
                <a16:creationId xmlns:a16="http://schemas.microsoft.com/office/drawing/2014/main" id="{9D8E44D4-B6C8-4E4E-8A3F-7F1E0636B0D5}"/>
              </a:ext>
            </a:extLst>
          </p:cNvPr>
          <p:cNvPicPr>
            <a:picLocks noChangeAspect="1"/>
          </p:cNvPicPr>
          <p:nvPr/>
        </p:nvPicPr>
        <p:blipFill>
          <a:blip r:embed="rId2">
            <a:extLst>
              <a:ext uri="{28A0092B-C50C-407E-A947-70E740481C1C}">
                <a14:useLocalDpi xmlns:a14="http://schemas.microsoft.com/office/drawing/2010/main" val="0"/>
              </a:ext>
            </a:extLst>
          </a:blip>
          <a:srcRect l="1215" t="41100" r="66730" b="36528"/>
          <a:stretch>
            <a:fillRect/>
          </a:stretch>
        </p:blipFill>
        <p:spPr bwMode="auto">
          <a:xfrm>
            <a:off x="6811963" y="3848100"/>
            <a:ext cx="183515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Imagen 9">
            <a:extLst>
              <a:ext uri="{FF2B5EF4-FFF2-40B4-BE49-F238E27FC236}">
                <a16:creationId xmlns:a16="http://schemas.microsoft.com/office/drawing/2014/main" id="{A1732B05-2126-44F1-BF4F-A1CAC553273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7913" y="3335338"/>
            <a:ext cx="1200150"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Imagen 9">
            <a:extLst>
              <a:ext uri="{FF2B5EF4-FFF2-40B4-BE49-F238E27FC236}">
                <a16:creationId xmlns:a16="http://schemas.microsoft.com/office/drawing/2014/main" id="{EBFA615F-D138-49A9-90E8-F5878A1727DC}"/>
              </a:ext>
            </a:extLst>
          </p:cNvPr>
          <p:cNvPicPr>
            <a:picLocks noChangeAspect="1"/>
          </p:cNvPicPr>
          <p:nvPr/>
        </p:nvPicPr>
        <p:blipFill>
          <a:blip r:embed="rId4">
            <a:extLst>
              <a:ext uri="{28A0092B-C50C-407E-A947-70E740481C1C}">
                <a14:useLocalDpi xmlns:a14="http://schemas.microsoft.com/office/drawing/2010/main" val="0"/>
              </a:ext>
            </a:extLst>
          </a:blip>
          <a:srcRect l="27000" t="10133" r="27850" b="12973"/>
          <a:stretch>
            <a:fillRect/>
          </a:stretch>
        </p:blipFill>
        <p:spPr bwMode="auto">
          <a:xfrm>
            <a:off x="3890963" y="4635500"/>
            <a:ext cx="1643062"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a:extLst>
              <a:ext uri="{FF2B5EF4-FFF2-40B4-BE49-F238E27FC236}">
                <a16:creationId xmlns:a16="http://schemas.microsoft.com/office/drawing/2014/main" id="{D9AEE419-D662-4C23-AF5C-8C5E8C50F774}"/>
              </a:ext>
            </a:extLst>
          </p:cNvPr>
          <p:cNvSpPr txBox="1">
            <a:spLocks/>
          </p:cNvSpPr>
          <p:nvPr/>
        </p:nvSpPr>
        <p:spPr bwMode="auto">
          <a:xfrm>
            <a:off x="442913" y="423863"/>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5" name="Rectángulo redondeado 4">
            <a:extLst>
              <a:ext uri="{FF2B5EF4-FFF2-40B4-BE49-F238E27FC236}">
                <a16:creationId xmlns:a16="http://schemas.microsoft.com/office/drawing/2014/main" id="{78D2D0E8-AD0F-4F49-A771-4D84E2830449}"/>
              </a:ext>
            </a:extLst>
          </p:cNvPr>
          <p:cNvSpPr/>
          <p:nvPr/>
        </p:nvSpPr>
        <p:spPr>
          <a:xfrm>
            <a:off x="641350" y="1466850"/>
            <a:ext cx="7840663" cy="10556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CO" sz="2400" dirty="0">
                <a:solidFill>
                  <a:srgbClr val="FFFFFF"/>
                </a:solidFill>
                <a:ea typeface="MS PGothic" pitchFamily="34" charset="-128"/>
              </a:rPr>
              <a:t>Al tener la totalidad de los datos, fueron organizados en una base de datos usando el programa Microsoft Excel ® .</a:t>
            </a:r>
          </a:p>
        </p:txBody>
      </p:sp>
      <p:sp>
        <p:nvSpPr>
          <p:cNvPr id="3" name="Rectángulo redondeado 2">
            <a:extLst>
              <a:ext uri="{FF2B5EF4-FFF2-40B4-BE49-F238E27FC236}">
                <a16:creationId xmlns:a16="http://schemas.microsoft.com/office/drawing/2014/main" id="{ECF3D9B7-2AF7-4C85-93A3-4451084A3645}"/>
              </a:ext>
            </a:extLst>
          </p:cNvPr>
          <p:cNvSpPr/>
          <p:nvPr/>
        </p:nvSpPr>
        <p:spPr>
          <a:xfrm>
            <a:off x="3048000" y="5430838"/>
            <a:ext cx="3833813" cy="103346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 Enviados al estadístico para realizar del respectivo análisis.</a:t>
            </a:r>
          </a:p>
        </p:txBody>
      </p:sp>
      <p:pic>
        <p:nvPicPr>
          <p:cNvPr id="22533" name="Imagen 5">
            <a:extLst>
              <a:ext uri="{FF2B5EF4-FFF2-40B4-BE49-F238E27FC236}">
                <a16:creationId xmlns:a16="http://schemas.microsoft.com/office/drawing/2014/main" id="{68662C84-FD1F-48EB-B308-D1F00F9512E6}"/>
              </a:ext>
            </a:extLst>
          </p:cNvPr>
          <p:cNvPicPr>
            <a:picLocks noChangeAspect="1"/>
          </p:cNvPicPr>
          <p:nvPr/>
        </p:nvPicPr>
        <p:blipFill>
          <a:blip r:embed="rId2">
            <a:extLst>
              <a:ext uri="{28A0092B-C50C-407E-A947-70E740481C1C}">
                <a14:useLocalDpi xmlns:a14="http://schemas.microsoft.com/office/drawing/2010/main" val="0"/>
              </a:ext>
            </a:extLst>
          </a:blip>
          <a:srcRect l="-153" t="33240" r="4851" b="12216"/>
          <a:stretch>
            <a:fillRect/>
          </a:stretch>
        </p:blipFill>
        <p:spPr bwMode="auto">
          <a:xfrm>
            <a:off x="641350" y="2714625"/>
            <a:ext cx="7840663"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n 11">
            <a:extLst>
              <a:ext uri="{FF2B5EF4-FFF2-40B4-BE49-F238E27FC236}">
                <a16:creationId xmlns:a16="http://schemas.microsoft.com/office/drawing/2014/main" id="{94F23ADD-775D-45B8-AB8E-FD844189FA6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ítulo 1">
            <a:extLst>
              <a:ext uri="{FF2B5EF4-FFF2-40B4-BE49-F238E27FC236}">
                <a16:creationId xmlns:a16="http://schemas.microsoft.com/office/drawing/2014/main" id="{62E9918B-AE76-4E9A-B0EC-59D93E477773}"/>
              </a:ext>
            </a:extLst>
          </p:cNvPr>
          <p:cNvSpPr>
            <a:spLocks noGrp="1"/>
          </p:cNvSpPr>
          <p:nvPr>
            <p:ph type="ctrTitle"/>
          </p:nvPr>
        </p:nvSpPr>
        <p:spPr>
          <a:xfrm>
            <a:off x="361950" y="2238375"/>
            <a:ext cx="8293100" cy="3548063"/>
          </a:xfrm>
        </p:spPr>
        <p:txBody>
          <a:bodyPr/>
          <a:lstStyle/>
          <a:p>
            <a:pPr eaLnBrk="1" hangingPunct="1"/>
            <a:br>
              <a:rPr lang="es-CO" altLang="es-ES" sz="4000" b="1">
                <a:latin typeface="Arial" panose="020B0604020202020204" pitchFamily="34" charset="0"/>
                <a:cs typeface="Arial" panose="020B0604020202020204" pitchFamily="34" charset="0"/>
              </a:rPr>
            </a:br>
            <a:r>
              <a:rPr lang="es-CO" altLang="es-ES" sz="4000" b="1">
                <a:latin typeface="Arial" panose="020B0604020202020204" pitchFamily="34" charset="0"/>
                <a:cs typeface="Arial" panose="020B0604020202020204" pitchFamily="34" charset="0"/>
              </a:rPr>
              <a:t>PREVALENCIA DE MALOCLUSIONES DENTALES Y NECESIDAD DE TRATAMIENTO ORTOPÉDICO EN NIÑOS DE 6 A 9 AÑOS.ZONA URBANA, ZIPAQUIRÁ, COLOMBIA. 2015. FASE I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ítulo 1">
            <a:extLst>
              <a:ext uri="{FF2B5EF4-FFF2-40B4-BE49-F238E27FC236}">
                <a16:creationId xmlns:a16="http://schemas.microsoft.com/office/drawing/2014/main" id="{EFF3CE8A-1A4A-4B56-AC10-60B6BDF9046D}"/>
              </a:ext>
            </a:extLst>
          </p:cNvPr>
          <p:cNvSpPr>
            <a:spLocks noGrp="1"/>
          </p:cNvSpPr>
          <p:nvPr>
            <p:ph type="title"/>
          </p:nvPr>
        </p:nvSpPr>
        <p:spPr>
          <a:xfrm>
            <a:off x="628650" y="365125"/>
            <a:ext cx="7886700" cy="1006475"/>
          </a:xfrm>
          <a:ln>
            <a:solidFill>
              <a:schemeClr val="accent1"/>
            </a:solidFill>
            <a:miter lim="800000"/>
            <a:headEnd/>
            <a:tailEnd/>
          </a:ln>
        </p:spPr>
        <p:txBody>
          <a:bodyPr/>
          <a:lstStyle/>
          <a:p>
            <a:pPr algn="ctr" eaLnBrk="1" hangingPunct="1"/>
            <a:r>
              <a:rPr lang="es-CO" altLang="es-ES" b="1">
                <a:solidFill>
                  <a:srgbClr val="79A244"/>
                </a:solidFill>
                <a:latin typeface="Arial" panose="020B0604020202020204" pitchFamily="34" charset="0"/>
                <a:cs typeface="Arial" panose="020B0604020202020204" pitchFamily="34" charset="0"/>
              </a:rPr>
              <a:t>RESULTADOS</a:t>
            </a:r>
            <a:endParaRPr lang="es-ES" altLang="es-ES" b="1">
              <a:latin typeface="Arial" panose="020B0604020202020204" pitchFamily="34" charset="0"/>
              <a:cs typeface="Arial" panose="020B0604020202020204" pitchFamily="34" charset="0"/>
            </a:endParaRPr>
          </a:p>
        </p:txBody>
      </p:sp>
      <p:graphicFrame>
        <p:nvGraphicFramePr>
          <p:cNvPr id="1026" name="2 Gráfico">
            <a:extLst>
              <a:ext uri="{FF2B5EF4-FFF2-40B4-BE49-F238E27FC236}">
                <a16:creationId xmlns:a16="http://schemas.microsoft.com/office/drawing/2014/main" id="{4E193687-0313-4190-B13D-1EF0C530205B}"/>
              </a:ext>
            </a:extLst>
          </p:cNvPr>
          <p:cNvGraphicFramePr>
            <a:graphicFrameLocks/>
          </p:cNvGraphicFramePr>
          <p:nvPr/>
        </p:nvGraphicFramePr>
        <p:xfrm>
          <a:off x="609600" y="1600200"/>
          <a:ext cx="7696200" cy="4629150"/>
        </p:xfrm>
        <a:graphic>
          <a:graphicData uri="http://schemas.openxmlformats.org/presentationml/2006/ole">
            <mc:AlternateContent xmlns:mc="http://schemas.openxmlformats.org/markup-compatibility/2006">
              <mc:Choice xmlns:v="urn:schemas-microsoft-com:vml" Requires="v">
                <p:oleObj spid="_x0000_s1030" name="Gráfico" r:id="rId3" imgW="6010393" imgH="3619342" progId="Excel.Chart.8">
                  <p:embed/>
                </p:oleObj>
              </mc:Choice>
              <mc:Fallback>
                <p:oleObj name="Gráfico" r:id="rId3" imgW="6010393" imgH="3619342" progId="Excel.Chart.8">
                  <p:embed/>
                  <p:pic>
                    <p:nvPicPr>
                      <p:cNvPr id="0" name="2 Gráfico"/>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00200"/>
                        <a:ext cx="7696200" cy="4629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4 CuadroTexto">
            <a:extLst>
              <a:ext uri="{FF2B5EF4-FFF2-40B4-BE49-F238E27FC236}">
                <a16:creationId xmlns:a16="http://schemas.microsoft.com/office/drawing/2014/main" id="{C61A26FF-9BEF-4705-807A-0153A5E7F47E}"/>
              </a:ext>
            </a:extLst>
          </p:cNvPr>
          <p:cNvSpPr txBox="1">
            <a:spLocks noChangeArrowheads="1"/>
          </p:cNvSpPr>
          <p:nvPr/>
        </p:nvSpPr>
        <p:spPr bwMode="auto">
          <a:xfrm>
            <a:off x="3465513" y="6054725"/>
            <a:ext cx="45386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s-CO" altLang="es-ES"/>
              <a:t>Edad promedio; 7.7 años </a:t>
            </a:r>
            <a:r>
              <a:rPr lang="es-CO" altLang="es-ES" u="sng"/>
              <a:t>+</a:t>
            </a:r>
            <a:r>
              <a:rPr lang="es-CO" altLang="es-ES"/>
              <a:t> 0.94</a:t>
            </a:r>
          </a:p>
        </p:txBody>
      </p:sp>
      <p:sp>
        <p:nvSpPr>
          <p:cNvPr id="5" name="4 Rectángulo">
            <a:extLst>
              <a:ext uri="{FF2B5EF4-FFF2-40B4-BE49-F238E27FC236}">
                <a16:creationId xmlns:a16="http://schemas.microsoft.com/office/drawing/2014/main" id="{D10D94B2-937E-42FC-952F-737ADEDA7172}"/>
              </a:ext>
            </a:extLst>
          </p:cNvPr>
          <p:cNvSpPr/>
          <p:nvPr/>
        </p:nvSpPr>
        <p:spPr>
          <a:xfrm>
            <a:off x="1085850" y="5791200"/>
            <a:ext cx="316230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a:extLst>
              <a:ext uri="{FF2B5EF4-FFF2-40B4-BE49-F238E27FC236}">
                <a16:creationId xmlns:a16="http://schemas.microsoft.com/office/drawing/2014/main" id="{66C47B6A-B72D-492B-B597-F616D366DFAE}"/>
              </a:ext>
            </a:extLst>
          </p:cNvPr>
          <p:cNvGraphicFramePr>
            <a:graphicFrameLocks noGrp="1"/>
          </p:cNvGraphicFramePr>
          <p:nvPr/>
        </p:nvGraphicFramePr>
        <p:xfrm>
          <a:off x="63064" y="1135116"/>
          <a:ext cx="8810395" cy="5416091"/>
        </p:xfrm>
        <a:graphic>
          <a:graphicData uri="http://schemas.openxmlformats.org/drawingml/2006/table">
            <a:tbl>
              <a:tblPr>
                <a:tableStyleId>{08FB837D-C827-4EFA-A057-4D05807E0F7C}</a:tableStyleId>
              </a:tblPr>
              <a:tblGrid>
                <a:gridCol w="4226848">
                  <a:extLst>
                    <a:ext uri="{9D8B030D-6E8A-4147-A177-3AD203B41FA5}">
                      <a16:colId xmlns:a16="http://schemas.microsoft.com/office/drawing/2014/main" val="20000"/>
                    </a:ext>
                  </a:extLst>
                </a:gridCol>
                <a:gridCol w="2710891">
                  <a:extLst>
                    <a:ext uri="{9D8B030D-6E8A-4147-A177-3AD203B41FA5}">
                      <a16:colId xmlns:a16="http://schemas.microsoft.com/office/drawing/2014/main" val="20001"/>
                    </a:ext>
                  </a:extLst>
                </a:gridCol>
                <a:gridCol w="1872656">
                  <a:extLst>
                    <a:ext uri="{9D8B030D-6E8A-4147-A177-3AD203B41FA5}">
                      <a16:colId xmlns:a16="http://schemas.microsoft.com/office/drawing/2014/main" val="20002"/>
                    </a:ext>
                  </a:extLst>
                </a:gridCol>
              </a:tblGrid>
              <a:tr h="472967">
                <a:tc>
                  <a:txBody>
                    <a:bodyPr/>
                    <a:lstStyle/>
                    <a:p>
                      <a:pPr algn="ctr">
                        <a:lnSpc>
                          <a:spcPct val="150000"/>
                        </a:lnSpc>
                        <a:spcAft>
                          <a:spcPts val="0"/>
                        </a:spcAft>
                      </a:pPr>
                      <a:r>
                        <a:rPr lang="es-ES" sz="1800" b="1" dirty="0"/>
                        <a:t>Maloclusiones</a:t>
                      </a:r>
                      <a:endParaRPr lang="es-CO" sz="1800" b="1"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b="1" dirty="0"/>
                        <a:t>Porcentaje</a:t>
                      </a:r>
                      <a:endParaRPr lang="es-CO" sz="1800" b="1"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b="1" dirty="0"/>
                        <a:t>Frecuencia n=327</a:t>
                      </a:r>
                      <a:endParaRPr lang="es-CO" sz="1800" b="1" dirty="0">
                        <a:latin typeface="Calibri"/>
                        <a:ea typeface="Calibri"/>
                        <a:cs typeface="Times New Roman"/>
                      </a:endParaRPr>
                    </a:p>
                  </a:txBody>
                  <a:tcPr marL="68580" marR="68580" marT="0" marB="0"/>
                </a:tc>
                <a:extLst>
                  <a:ext uri="{0D108BD9-81ED-4DB2-BD59-A6C34878D82A}">
                    <a16:rowId xmlns:a16="http://schemas.microsoft.com/office/drawing/2014/main" val="10000"/>
                  </a:ext>
                </a:extLst>
              </a:tr>
              <a:tr h="411927">
                <a:tc>
                  <a:txBody>
                    <a:bodyPr/>
                    <a:lstStyle/>
                    <a:p>
                      <a:pPr>
                        <a:lnSpc>
                          <a:spcPct val="150000"/>
                        </a:lnSpc>
                        <a:spcAft>
                          <a:spcPts val="0"/>
                        </a:spcAft>
                      </a:pPr>
                      <a:r>
                        <a:rPr lang="es-ES" sz="1800" dirty="0"/>
                        <a:t>Apiñamiento</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59,94%</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196</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1"/>
                  </a:ext>
                </a:extLst>
              </a:tr>
              <a:tr h="411927">
                <a:tc>
                  <a:txBody>
                    <a:bodyPr/>
                    <a:lstStyle/>
                    <a:p>
                      <a:pPr>
                        <a:lnSpc>
                          <a:spcPct val="150000"/>
                        </a:lnSpc>
                        <a:spcAft>
                          <a:spcPts val="0"/>
                        </a:spcAft>
                      </a:pPr>
                      <a:r>
                        <a:rPr lang="es-ES" sz="1800" dirty="0"/>
                        <a:t>Overjet aumentado</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39.44%</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129</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2"/>
                  </a:ext>
                </a:extLst>
              </a:tr>
              <a:tr h="411927">
                <a:tc>
                  <a:txBody>
                    <a:bodyPr/>
                    <a:lstStyle/>
                    <a:p>
                      <a:pPr>
                        <a:lnSpc>
                          <a:spcPct val="150000"/>
                        </a:lnSpc>
                        <a:spcAft>
                          <a:spcPts val="0"/>
                        </a:spcAft>
                      </a:pPr>
                      <a:r>
                        <a:rPr lang="es-ES" sz="1800" dirty="0" err="1"/>
                        <a:t>Distoclusiones</a:t>
                      </a:r>
                      <a:r>
                        <a:rPr lang="es-ES" sz="1800" dirty="0"/>
                        <a:t> derechas</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27,83%</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91</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3"/>
                  </a:ext>
                </a:extLst>
              </a:tr>
              <a:tr h="411927">
                <a:tc>
                  <a:txBody>
                    <a:bodyPr/>
                    <a:lstStyle/>
                    <a:p>
                      <a:pPr>
                        <a:lnSpc>
                          <a:spcPct val="150000"/>
                        </a:lnSpc>
                        <a:spcAft>
                          <a:spcPts val="0"/>
                        </a:spcAft>
                      </a:pPr>
                      <a:r>
                        <a:rPr lang="es-ES" sz="1800" dirty="0" err="1"/>
                        <a:t>Distoclusiones</a:t>
                      </a:r>
                      <a:r>
                        <a:rPr lang="es-ES" sz="1800" dirty="0"/>
                        <a:t> izquierdas</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27,52%</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90</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4"/>
                  </a:ext>
                </a:extLst>
              </a:tr>
              <a:tr h="411927">
                <a:tc>
                  <a:txBody>
                    <a:bodyPr/>
                    <a:lstStyle/>
                    <a:p>
                      <a:pPr>
                        <a:lnSpc>
                          <a:spcPct val="150000"/>
                        </a:lnSpc>
                        <a:spcAft>
                          <a:spcPts val="0"/>
                        </a:spcAft>
                      </a:pPr>
                      <a:r>
                        <a:rPr lang="es-ES" sz="1800" dirty="0"/>
                        <a:t>Mesoclusiones izquierdas</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25,38%</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83</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11927">
                <a:tc>
                  <a:txBody>
                    <a:bodyPr/>
                    <a:lstStyle/>
                    <a:p>
                      <a:pPr>
                        <a:lnSpc>
                          <a:spcPct val="150000"/>
                        </a:lnSpc>
                        <a:spcAft>
                          <a:spcPts val="0"/>
                        </a:spcAft>
                      </a:pPr>
                      <a:r>
                        <a:rPr lang="es-ES" sz="1800" dirty="0"/>
                        <a:t>Mesoclusiones derechas</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a:t>22,94%</a:t>
                      </a:r>
                      <a:endParaRPr lang="es-CO" sz="180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75</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6"/>
                  </a:ext>
                </a:extLst>
              </a:tr>
              <a:tr h="411927">
                <a:tc>
                  <a:txBody>
                    <a:bodyPr/>
                    <a:lstStyle/>
                    <a:p>
                      <a:pPr>
                        <a:lnSpc>
                          <a:spcPct val="150000"/>
                        </a:lnSpc>
                        <a:spcAft>
                          <a:spcPts val="0"/>
                        </a:spcAft>
                      </a:pPr>
                      <a:r>
                        <a:rPr lang="es-ES" sz="1800" dirty="0"/>
                        <a:t>Mordida profunda</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18,3%</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60</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7"/>
                  </a:ext>
                </a:extLst>
              </a:tr>
              <a:tr h="411927">
                <a:tc>
                  <a:txBody>
                    <a:bodyPr/>
                    <a:lstStyle/>
                    <a:p>
                      <a:pPr>
                        <a:lnSpc>
                          <a:spcPct val="150000"/>
                        </a:lnSpc>
                        <a:spcAft>
                          <a:spcPts val="0"/>
                        </a:spcAft>
                      </a:pPr>
                      <a:r>
                        <a:rPr lang="es-ES" sz="1800" dirty="0"/>
                        <a:t>Mordida cruzada anterior</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16,21%</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53</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8"/>
                  </a:ext>
                </a:extLst>
              </a:tr>
              <a:tr h="411927">
                <a:tc>
                  <a:txBody>
                    <a:bodyPr/>
                    <a:lstStyle/>
                    <a:p>
                      <a:pPr>
                        <a:lnSpc>
                          <a:spcPct val="150000"/>
                        </a:lnSpc>
                        <a:spcAft>
                          <a:spcPts val="0"/>
                        </a:spcAft>
                        <a:tabLst>
                          <a:tab pos="752475" algn="l"/>
                        </a:tabLst>
                      </a:pPr>
                      <a:r>
                        <a:rPr lang="es-ES" sz="1800" dirty="0"/>
                        <a:t>Mordida en tijera</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15,2%</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50</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09"/>
                  </a:ext>
                </a:extLst>
              </a:tr>
              <a:tr h="411927">
                <a:tc>
                  <a:txBody>
                    <a:bodyPr/>
                    <a:lstStyle/>
                    <a:p>
                      <a:pPr>
                        <a:lnSpc>
                          <a:spcPct val="150000"/>
                        </a:lnSpc>
                        <a:spcAft>
                          <a:spcPts val="0"/>
                        </a:spcAft>
                      </a:pPr>
                      <a:r>
                        <a:rPr lang="es-ES" sz="1800" dirty="0"/>
                        <a:t>Mordida abierta anterior</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9,7%</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32</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10"/>
                  </a:ext>
                </a:extLst>
              </a:tr>
              <a:tr h="411927">
                <a:tc>
                  <a:txBody>
                    <a:bodyPr/>
                    <a:lstStyle/>
                    <a:p>
                      <a:pPr>
                        <a:lnSpc>
                          <a:spcPct val="150000"/>
                        </a:lnSpc>
                        <a:spcAft>
                          <a:spcPts val="0"/>
                        </a:spcAft>
                      </a:pPr>
                      <a:r>
                        <a:rPr lang="es-ES" sz="1800" dirty="0"/>
                        <a:t>Mordida cruzada posterior</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9,4%</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31</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11"/>
                  </a:ext>
                </a:extLst>
              </a:tr>
              <a:tr h="411927">
                <a:tc>
                  <a:txBody>
                    <a:bodyPr/>
                    <a:lstStyle/>
                    <a:p>
                      <a:pPr>
                        <a:lnSpc>
                          <a:spcPct val="150000"/>
                        </a:lnSpc>
                        <a:spcAft>
                          <a:spcPts val="0"/>
                        </a:spcAft>
                      </a:pPr>
                      <a:r>
                        <a:rPr lang="es-ES" sz="1800" dirty="0"/>
                        <a:t>Mordida abierta posterior</a:t>
                      </a:r>
                      <a:endParaRPr lang="es-CO" sz="1800" dirty="0">
                        <a:latin typeface="Calibri"/>
                        <a:ea typeface="Calibri"/>
                        <a:cs typeface="Times New Roman"/>
                      </a:endParaRPr>
                    </a:p>
                  </a:txBody>
                  <a:tcPr marL="68580" marR="68580" marT="0" marB="0"/>
                </a:tc>
                <a:tc>
                  <a:txBody>
                    <a:bodyPr/>
                    <a:lstStyle/>
                    <a:p>
                      <a:pPr algn="ctr">
                        <a:lnSpc>
                          <a:spcPct val="150000"/>
                        </a:lnSpc>
                        <a:spcAft>
                          <a:spcPts val="0"/>
                        </a:spcAft>
                      </a:pPr>
                      <a:r>
                        <a:rPr lang="es-ES" sz="1800"/>
                        <a:t>2,4%</a:t>
                      </a:r>
                      <a:endParaRPr lang="es-CO" sz="1800">
                        <a:latin typeface="Calibri"/>
                        <a:ea typeface="Calibri"/>
                        <a:cs typeface="Times New Roman"/>
                      </a:endParaRPr>
                    </a:p>
                  </a:txBody>
                  <a:tcPr marL="68580" marR="68580" marT="0" marB="0"/>
                </a:tc>
                <a:tc>
                  <a:txBody>
                    <a:bodyPr/>
                    <a:lstStyle/>
                    <a:p>
                      <a:pPr algn="ctr">
                        <a:lnSpc>
                          <a:spcPct val="150000"/>
                        </a:lnSpc>
                        <a:spcAft>
                          <a:spcPts val="0"/>
                        </a:spcAft>
                      </a:pPr>
                      <a:r>
                        <a:rPr lang="es-ES" sz="1800" dirty="0"/>
                        <a:t>8</a:t>
                      </a:r>
                      <a:endParaRPr lang="es-CO" sz="1800" dirty="0">
                        <a:latin typeface="Calibri"/>
                        <a:ea typeface="Calibri"/>
                        <a:cs typeface="Times New Roman"/>
                      </a:endParaRPr>
                    </a:p>
                  </a:txBody>
                  <a:tcPr marL="68580" marR="68580" marT="0" marB="0"/>
                </a:tc>
                <a:extLst>
                  <a:ext uri="{0D108BD9-81ED-4DB2-BD59-A6C34878D82A}">
                    <a16:rowId xmlns:a16="http://schemas.microsoft.com/office/drawing/2014/main" val="10012"/>
                  </a:ext>
                </a:extLst>
              </a:tr>
            </a:tbl>
          </a:graphicData>
        </a:graphic>
      </p:graphicFrame>
      <p:sp>
        <p:nvSpPr>
          <p:cNvPr id="23555" name="5 Título">
            <a:extLst>
              <a:ext uri="{FF2B5EF4-FFF2-40B4-BE49-F238E27FC236}">
                <a16:creationId xmlns:a16="http://schemas.microsoft.com/office/drawing/2014/main" id="{AE7CC9CA-7A5A-4230-908C-C72333E5A37B}"/>
              </a:ext>
            </a:extLst>
          </p:cNvPr>
          <p:cNvSpPr>
            <a:spLocks noGrp="1"/>
          </p:cNvSpPr>
          <p:nvPr>
            <p:ph type="title"/>
          </p:nvPr>
        </p:nvSpPr>
        <p:spPr>
          <a:xfrm>
            <a:off x="498475" y="419100"/>
            <a:ext cx="8050213" cy="1130300"/>
          </a:xfrm>
        </p:spPr>
        <p:txBody>
          <a:bodyPr/>
          <a:lstStyle/>
          <a:p>
            <a:pPr algn="ctr" eaLnBrk="1" hangingPunct="1"/>
            <a:r>
              <a:rPr lang="es-CO" altLang="es-ES" sz="3200" b="1">
                <a:solidFill>
                  <a:srgbClr val="70AD47"/>
                </a:solidFill>
              </a:rPr>
              <a:t>PROPORCIÓN DE MALOCLUSIONES</a:t>
            </a:r>
          </a:p>
        </p:txBody>
      </p:sp>
      <p:sp>
        <p:nvSpPr>
          <p:cNvPr id="23556" name="Título 1">
            <a:extLst>
              <a:ext uri="{FF2B5EF4-FFF2-40B4-BE49-F238E27FC236}">
                <a16:creationId xmlns:a16="http://schemas.microsoft.com/office/drawing/2014/main" id="{E891335B-2693-48F9-A7D8-064D3B0A6FA6}"/>
              </a:ext>
            </a:extLst>
          </p:cNvPr>
          <p:cNvSpPr txBox="1">
            <a:spLocks/>
          </p:cNvSpPr>
          <p:nvPr/>
        </p:nvSpPr>
        <p:spPr bwMode="auto">
          <a:xfrm>
            <a:off x="647700" y="0"/>
            <a:ext cx="7886700" cy="5683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RESULTADOS</a:t>
            </a:r>
            <a:endParaRPr lang="es-ES" altLang="es-ES" sz="4400" b="1">
              <a:latin typeface="Arial" panose="020B060402020202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F1F9C443-3577-4402-B771-DDBB06F65EA3}"/>
              </a:ext>
            </a:extLst>
          </p:cNvPr>
          <p:cNvGraphicFramePr>
            <a:graphicFrameLocks noGrp="1"/>
          </p:cNvGraphicFramePr>
          <p:nvPr>
            <p:ph idx="1"/>
          </p:nvPr>
        </p:nvGraphicFramePr>
        <p:xfrm>
          <a:off x="266007" y="299258"/>
          <a:ext cx="8249343" cy="5877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579" name="AutoShape 4" descr="data:image/jpeg;base64,/9j/4AAQSkZJRgABAQAAAQABAAD/2wCEAAkGBxIREBUUDhQQFRIUFRAVEBcQEBkWFBUSFx0iFxQYHBUYKCggGholGxUUITEhJSkrLi46Fx83Oz8sNyotLisBCgoKDg0OGxAQGi0lHCU0KywuLDcsLCwsNzQsLCwsLDcsLCwsLCwsLCwsLCwsLCwsLCwsLCwsNywsLCssNzcsLP/AABEIAKoAgAMBIgACEQEDEQH/xAAbAAEBAAIDAQAAAAAAAAAAAAAAAwEGBAUHAv/EADsQAAIBAQMKBAUCBAcBAAAAAAECAAMEETIFEhQhMUFScpKxBiJRYRNCcYGRB8EzgtHwI1Nik6Ky4UP/xAAZAQEAAwEBAAAAAAAAAAAAAAAAAwQFAgH/xAAiEQEAAgICAgIDAQAAAAAAAAAAAQIDEQQSITEigRNBkWH/2gAMAwEAAhEDEQA/APZ7NQQot6rhX5R6SujJwJ0iLLgXlXtKwJaMnAnSI0ZOBOkSsQJaMnAnSI0ZOBOkSsQJaMnAnSI0ZOBOkSsQJaMnAnSI0ZOBOkSsQJaMnAnSI0ZOBOkSsQJaMnAnSI0ZOBOkSsQJaMnAnSJK00ECNcq4W+Uek5N8laT5G5W7QM2XAvKvaVkrLgXlXtKwEREBERAREQEREBETF8AZG02lKalqjKqjaWNwnV5e8RU7MLsVQ4UG37+gmlWivWtVRfieeob/AIdJdSL7n29zK2XkRWetfMq+TPFZ1XzLZK/iZ6jhLKl4OpS4N7H2TVco3sZstc/4bX8Ldp1+QsjLQBLeaq12e3ZVG5ROxtI8jcrdpJii+t39u8cX1u0s2XAvKvaVkrLgXlXtKyVKREQEREBERARE+Wa7bAyTNQ8S+KswmnZSGfYX2hfp6mcTxR4nLX07OfLrDMNp+ntNXs1FiypTGdUc3KP73TPz8mZnpj/qhn5O56Y17LQd6gVL3rud52epJ3T0TIGRFsqbc6o13xHI1m7YB6DWdU+fDuQ1sqbmqNd8R/X0A9AJ3IEn4+DpG59psGDpG59gk7VgblbtKyVqwNyt2llZLLgXlXtKyVlwLyr2lYCJgmQS1oWKhkLDaAwvH2nkzp5MxDkRET16REwTAwWmleK8v3306Z8u8j5j/SczxFl0BStMi7efX6e00CtWzzeZmcrk7+FPtncrk7+FftkvvN5J1KALyTuAA+onovhPw/o6Z9W41nxb8wblB7nfOo8C5DzrrTVGrWKA9t7/ANP/AGb0JLxOP1jtb2k4uDrHa3sumYiXl0krVgblbtKyVqwNyt2gLNgXlXtPi3WtKSFnNwH5J9B7z7s2BeVe06DxpkF7XRX4L5tSmSUBPla/cfxtnNpmI8ObTMR4az4k8T1ahzKfkp781tbDmH7Trck2vMIK6iN++ddZXJvSqpR1NzKwuKt6XSi6j7iYmW15tuZ8sbLNptuZ8vVsi5RFZL9WcMX7GdnPNvD2U/hVA27Y3Kdv42z0YPNTi5vyU8+2lxs35K+fbLGa/wCIMqAAoh2fxCP+o/ecvLWUfhjNU+dhffuUep/aefZXt3yr77/zf7+8g5fJ6/CvtFy+R1jpX24eUrWajXDZ7TleGsjm11s0/wAJM1qp9R8qX+934nUqhYhUBZiQqgbSx1Afmet+HMkCy0BTFxbFUYDE52n6bAJX4mDvO59Qr8XD2tufTsqagC4agNQu9J9zF0zNhrEREBJWrA3K3aVkrVgblbtAWXAvKvaUMnZcC8q9pQwNE/UHImoWqltTVW1bU3N9v72TWwvxKYddoxDfPWrRSV1KsL1YEMPUHVd3nk1OkbFa3oVNaA3AnfTOE/W7tM7mYtT2hn8vFr5Q+LO1xm/ZDysospLm807lu3ngu9b9n2mj2+zfDe4YTrU+omadvKABd+39u8p4s04rTMKeLLOK24djlfKDEnOIzib3u2X7gPYbJrtU7ztOycqoS2sziOjVHCUhe7kLTH+o6vxtP2MjrE2n/XEbtbc+20/p9knPqG0OPKl6UfQudTt9tQH3noYE4eSbAtnopSp4UAAJ2k7yfcnXOZN3DjilIrDbxY4pWKsxESRIREQElasDcrdpWStWBuVu0BZcC8q9pWSsuBeVe0rATQ/1MyZeEtC/J5Kt3CcJ+xvH803ycTKdiWvSelUwupU/ff8AbbI8lO9Zhxkp3rMPLrLafiUs18S4T6iQelfOsSo9Co1OsLnpkq323j2IuP3nMp2yYt66li2pO9LVmzV953H6eZO+LaHrsPLRGanvVYaz9lu6vaarbrUTsF5OpQN7HUB9SbhPXvC2SdFsqUjcWAvqEb3OtpZ4ePdt/qFriYt23P6dxERNVpkREBERASVqwNyt2lZK1YG5W7QMWU+ReVe0pnSdmwLyr2E+yIGPiT4auo2z6KT4azg7YHlX6qWVUrLaKZFzjNq69jLhJ9Lwf+M1KhlBSL85eoT3mvkqk4uqIrA7QwBE4w8MWT/Io/7YlXJxYtO9q2TjRad7eV+A6K2m3KzEGlZ/8RiTq+J/8x9b7z/LPZ1rLuM4dDI1FP4dNF5VA7TlLZgJNixxjrpLjxxSuoWDz6vkxTn0BJEj6vmZ8xA+omJmAkrVgblbtKyVqwNyt2gLLgXlXtKyVlwLyr2lYCIiAiIgIiICIiAiIgIiICStWBuVu0rJWrA3K3aAsuBeVe0rJWXAvKvaVgIiICIiAiIgIiICIiAiIgJK1YG5W7SslasDcrdoCy4F5V7Ss1xLQ+aPM2wfMZnSX436jA2KJrukvxv1GNJfjfqMDYomu6S/G/UY0l+N+owNiia7pL8b9RjSX436jA2KJrukvxv1GNJfjfqMDYomu6S/G/UY0l+N+owNiia7pL8b9RjSX436jA2KStWBuVu06LSX436jMPaHzT5m2H5jA//Z">
            <a:extLst>
              <a:ext uri="{FF2B5EF4-FFF2-40B4-BE49-F238E27FC236}">
                <a16:creationId xmlns:a16="http://schemas.microsoft.com/office/drawing/2014/main" id="{9C30DA05-C3DB-4B44-A5DA-16F1DC6AEAAF}"/>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pic>
        <p:nvPicPr>
          <p:cNvPr id="24580" name="Picture 6" descr="http://img4.wikia.nocookie.net/__cb20130324014231/tomb-raider/es/images/9/9a/CHULO.jpg">
            <a:extLst>
              <a:ext uri="{FF2B5EF4-FFF2-40B4-BE49-F238E27FC236}">
                <a16:creationId xmlns:a16="http://schemas.microsoft.com/office/drawing/2014/main" id="{AAEF8714-4F7F-4EE1-9646-280E18F0581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4100" y="4854575"/>
            <a:ext cx="40957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6" descr="http://img4.wikia.nocookie.net/__cb20130324014231/tomb-raider/es/images/9/9a/CHULO.jpg">
            <a:extLst>
              <a:ext uri="{FF2B5EF4-FFF2-40B4-BE49-F238E27FC236}">
                <a16:creationId xmlns:a16="http://schemas.microsoft.com/office/drawing/2014/main" id="{FAD562B4-2768-4DD1-A1DB-79B1626F2A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95900" y="4857750"/>
            <a:ext cx="40957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8" descr="http://galileo65.files.wordpress.com/2011/05/x_roja3.gif">
            <a:extLst>
              <a:ext uri="{FF2B5EF4-FFF2-40B4-BE49-F238E27FC236}">
                <a16:creationId xmlns:a16="http://schemas.microsoft.com/office/drawing/2014/main" id="{7F4206FA-43AF-4D79-8FA0-C53BFE68A82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81363" y="4881563"/>
            <a:ext cx="37623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8" descr="http://galileo65.files.wordpress.com/2011/05/x_roja3.gif">
            <a:extLst>
              <a:ext uri="{FF2B5EF4-FFF2-40B4-BE49-F238E27FC236}">
                <a16:creationId xmlns:a16="http://schemas.microsoft.com/office/drawing/2014/main" id="{75AC2043-FA9A-4130-A77B-BE2CCFC64C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23150" y="4868863"/>
            <a:ext cx="3762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Abrir llave">
            <a:extLst>
              <a:ext uri="{FF2B5EF4-FFF2-40B4-BE49-F238E27FC236}">
                <a16:creationId xmlns:a16="http://schemas.microsoft.com/office/drawing/2014/main" id="{2A0FB572-3B51-4E63-A01D-74D8F61E4629}"/>
              </a:ext>
            </a:extLst>
          </p:cNvPr>
          <p:cNvSpPr/>
          <p:nvPr/>
        </p:nvSpPr>
        <p:spPr>
          <a:xfrm rot="16200000">
            <a:off x="4315619" y="5085557"/>
            <a:ext cx="400050" cy="1731962"/>
          </a:xfrm>
          <a:prstGeom prst="lef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CO"/>
          </a:p>
        </p:txBody>
      </p:sp>
      <p:sp>
        <p:nvSpPr>
          <p:cNvPr id="10" name="9 CuadroTexto">
            <a:extLst>
              <a:ext uri="{FF2B5EF4-FFF2-40B4-BE49-F238E27FC236}">
                <a16:creationId xmlns:a16="http://schemas.microsoft.com/office/drawing/2014/main" id="{F1300879-8DB1-4CA1-A624-6E67F14437DD}"/>
              </a:ext>
            </a:extLst>
          </p:cNvPr>
          <p:cNvSpPr txBox="1"/>
          <p:nvPr/>
        </p:nvSpPr>
        <p:spPr>
          <a:xfrm>
            <a:off x="3914775" y="6208713"/>
            <a:ext cx="1379538" cy="4619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es-CO" sz="2400" dirty="0"/>
              <a:t>59.94%</a:t>
            </a:r>
          </a:p>
        </p:txBody>
      </p:sp>
      <p:sp>
        <p:nvSpPr>
          <p:cNvPr id="24586" name="Título 1">
            <a:extLst>
              <a:ext uri="{FF2B5EF4-FFF2-40B4-BE49-F238E27FC236}">
                <a16:creationId xmlns:a16="http://schemas.microsoft.com/office/drawing/2014/main" id="{3B5CE481-03AE-4B4D-93DA-04059800C2DA}"/>
              </a:ext>
            </a:extLst>
          </p:cNvPr>
          <p:cNvSpPr>
            <a:spLocks noGrp="1"/>
          </p:cNvSpPr>
          <p:nvPr>
            <p:ph type="title"/>
          </p:nvPr>
        </p:nvSpPr>
        <p:spPr>
          <a:xfrm>
            <a:off x="628650" y="0"/>
            <a:ext cx="7886700" cy="1006475"/>
          </a:xfrm>
          <a:ln>
            <a:solidFill>
              <a:schemeClr val="accent1"/>
            </a:solidFill>
            <a:miter lim="800000"/>
            <a:headEnd/>
            <a:tailEnd/>
          </a:ln>
        </p:spPr>
        <p:txBody>
          <a:bodyPr/>
          <a:lstStyle/>
          <a:p>
            <a:pPr algn="ctr" eaLnBrk="1" hangingPunct="1"/>
            <a:r>
              <a:rPr lang="es-CO" altLang="es-ES" b="1">
                <a:solidFill>
                  <a:srgbClr val="79A244"/>
                </a:solidFill>
                <a:latin typeface="Arial" panose="020B0604020202020204" pitchFamily="34" charset="0"/>
                <a:cs typeface="Arial" panose="020B0604020202020204" pitchFamily="34" charset="0"/>
              </a:rPr>
              <a:t>RESULTADOS</a:t>
            </a:r>
            <a:endParaRPr lang="es-ES" altLang="es-ES" b="1">
              <a:latin typeface="Arial" panose="020B0604020202020204" pitchFamily="34" charset="0"/>
              <a:cs typeface="Arial" panose="020B0604020202020204" pitchFamily="34" charset="0"/>
            </a:endParaRPr>
          </a:p>
        </p:txBody>
      </p:sp>
      <p:sp>
        <p:nvSpPr>
          <p:cNvPr id="11" name="10 CuadroTexto">
            <a:extLst>
              <a:ext uri="{FF2B5EF4-FFF2-40B4-BE49-F238E27FC236}">
                <a16:creationId xmlns:a16="http://schemas.microsoft.com/office/drawing/2014/main" id="{DDA8FD17-06B4-417D-A301-0481937F0443}"/>
              </a:ext>
            </a:extLst>
          </p:cNvPr>
          <p:cNvSpPr txBox="1"/>
          <p:nvPr/>
        </p:nvSpPr>
        <p:spPr>
          <a:xfrm>
            <a:off x="6819900" y="1314450"/>
            <a:ext cx="1847850" cy="646113"/>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es-CO" dirty="0"/>
              <a:t>Grupo 1: 36.09%</a:t>
            </a:r>
          </a:p>
          <a:p>
            <a:pPr>
              <a:defRPr/>
            </a:pPr>
            <a:r>
              <a:rPr lang="es-CO" dirty="0"/>
              <a:t>Grupo 2: 63.91%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8D6E3544-F9E6-4D51-A1BD-2653BEB41847}"/>
              </a:ext>
            </a:extLst>
          </p:cNvPr>
          <p:cNvGraphicFramePr>
            <a:graphicFrameLocks noGrp="1"/>
          </p:cNvGraphicFramePr>
          <p:nvPr>
            <p:ph idx="1"/>
          </p:nvPr>
        </p:nvGraphicFramePr>
        <p:xfrm>
          <a:off x="252249" y="1166648"/>
          <a:ext cx="8263102" cy="50260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603" name="AutoShape 4" descr="data:image/jpeg;base64,/9j/4AAQSkZJRgABAQAAAQABAAD/2wCEAAkGBxIREBUUDhQQFRIUFRAVEBcQEBkWFBUSFx0iFxQYHBUYKCggGholGxUUITEhJSkrLi46Fx83Oz8sNyotLisBCgoKDg0OGxAQGi0lHCU0KywuLDcsLCwsNzQsLCwsLDcsLCwsLCwsLCwsLCwsLCwsLCwsLCwsNywsLCssNzcsLP/AABEIAKoAgAMBIgACEQEDEQH/xAAbAAEBAAIDAQAAAAAAAAAAAAAAAwEGBAUHAv/EADsQAAIBAQMKBAUCBAcBAAAAAAECAAMEETIFEhQhMUFScpKxBiJRYRNCcYGRB8EzgtHwI1Nik6Ky4UP/xAAZAQEAAwEBAAAAAAAAAAAAAAAAAwQFAgH/xAAiEQEAAgICAgIDAQAAAAAAAAAAAQIDEQQSITEigRNBkWH/2gAMAwEAAhEDEQA/APZ7NQQot6rhX5R6SujJwJ0iLLgXlXtKwJaMnAnSI0ZOBOkSsQJaMnAnSI0ZOBOkSsQJaMnAnSI0ZOBOkSsQJaMnAnSI0ZOBOkSsQJaMnAnSI0ZOBOkSsQJaMnAnSI0ZOBOkSsQJaMnAnSJK00ECNcq4W+Uek5N8laT5G5W7QM2XAvKvaVkrLgXlXtKwEREBERAREQEREBETF8AZG02lKalqjKqjaWNwnV5e8RU7MLsVQ4UG37+gmlWivWtVRfieeob/AIdJdSL7n29zK2XkRWetfMq+TPFZ1XzLZK/iZ6jhLKl4OpS4N7H2TVco3sZstc/4bX8Ldp1+QsjLQBLeaq12e3ZVG5ROxtI8jcrdpJii+t39u8cX1u0s2XAvKvaVkrLgXlXtKyVKREQEREBERARE+Wa7bAyTNQ8S+KswmnZSGfYX2hfp6mcTxR4nLX07OfLrDMNp+ntNXs1FiypTGdUc3KP73TPz8mZnpj/qhn5O56Y17LQd6gVL3rud52epJ3T0TIGRFsqbc6o13xHI1m7YB6DWdU+fDuQ1sqbmqNd8R/X0A9AJ3IEn4+DpG59psGDpG59gk7VgblbtKyVqwNyt2llZLLgXlXtKyVlwLyr2lYCJgmQS1oWKhkLDaAwvH2nkzp5MxDkRET16REwTAwWmleK8v3306Z8u8j5j/SczxFl0BStMi7efX6e00CtWzzeZmcrk7+FPtncrk7+FftkvvN5J1KALyTuAA+onovhPw/o6Z9W41nxb8wblB7nfOo8C5DzrrTVGrWKA9t7/ANP/AGb0JLxOP1jtb2k4uDrHa3sumYiXl0krVgblbtKyVqwNyt2gLNgXlXtPi3WtKSFnNwH5J9B7z7s2BeVe06DxpkF7XRX4L5tSmSUBPla/cfxtnNpmI8ObTMR4az4k8T1ahzKfkp781tbDmH7Trck2vMIK6iN++ddZXJvSqpR1NzKwuKt6XSi6j7iYmW15tuZ8sbLNptuZ8vVsi5RFZL9WcMX7GdnPNvD2U/hVA27Y3Kdv42z0YPNTi5vyU8+2lxs35K+fbLGa/wCIMqAAoh2fxCP+o/ecvLWUfhjNU+dhffuUep/aefZXt3yr77/zf7+8g5fJ6/CvtFy+R1jpX24eUrWajXDZ7TleGsjm11s0/wAJM1qp9R8qX+934nUqhYhUBZiQqgbSx1Afmet+HMkCy0BTFxbFUYDE52n6bAJX4mDvO59Qr8XD2tufTsqagC4agNQu9J9zF0zNhrEREBJWrA3K3aVkrVgblbtAWXAvKvaUMnZcC8q9pQwNE/UHImoWqltTVW1bU3N9v72TWwvxKYddoxDfPWrRSV1KsL1YEMPUHVd3nk1OkbFa3oVNaA3AnfTOE/W7tM7mYtT2hn8vFr5Q+LO1xm/ZDysospLm807lu3ngu9b9n2mj2+zfDe4YTrU+omadvKABd+39u8p4s04rTMKeLLOK24djlfKDEnOIzib3u2X7gPYbJrtU7ztOycqoS2sziOjVHCUhe7kLTH+o6vxtP2MjrE2n/XEbtbc+20/p9knPqG0OPKl6UfQudTt9tQH3noYE4eSbAtnopSp4UAAJ2k7yfcnXOZN3DjilIrDbxY4pWKsxESRIREQElasDcrdpWStWBuVu0BZcC8q9pWSsuBeVe0rATQ/1MyZeEtC/J5Kt3CcJ+xvH803ycTKdiWvSelUwupU/ff8AbbI8lO9Zhxkp3rMPLrLafiUs18S4T6iQelfOsSo9Co1OsLnpkq323j2IuP3nMp2yYt66li2pO9LVmzV953H6eZO+LaHrsPLRGanvVYaz9lu6vaarbrUTsF5OpQN7HUB9SbhPXvC2SdFsqUjcWAvqEb3OtpZ4ePdt/qFriYt23P6dxERNVpkREBERASVqwNyt2lZK1YG5W7QMWU+ReVe0pnSdmwLyr2E+yIGPiT4auo2z6KT4azg7YHlX6qWVUrLaKZFzjNq69jLhJ9Lwf+M1KhlBSL85eoT3mvkqk4uqIrA7QwBE4w8MWT/Io/7YlXJxYtO9q2TjRad7eV+A6K2m3KzEGlZ/8RiTq+J/8x9b7z/LPZ1rLuM4dDI1FP4dNF5VA7TlLZgJNixxjrpLjxxSuoWDz6vkxTn0BJEj6vmZ8xA+omJmAkrVgblbtKyVqwNyt2gLLgXlXtKyVlwLyr2lYCIiAiIgIiICIiAiIgIiICStWBuVu0rJWrA3K3aAsuBeVe0rJWXAvKvaVgIiICIiAiIgIiICIiAiIgJK1YG5W7SslasDcrdoCy4F5V7Ss1xLQ+aPM2wfMZnSX436jA2KJrukvxv1GNJfjfqMDYomu6S/G/UY0l+N+owNiia7pL8b9RjSX436jA2KJrukvxv1GNJfjfqMDYomu6S/G/UY0l+N+owNiia7pL8b9RjSX436jA2KStWBuVu06LSX436jMPaHzT5m2H5jA//Z">
            <a:extLst>
              <a:ext uri="{FF2B5EF4-FFF2-40B4-BE49-F238E27FC236}">
                <a16:creationId xmlns:a16="http://schemas.microsoft.com/office/drawing/2014/main" id="{92612463-E70A-4E93-8B1D-EDA94D9AF70F}"/>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sp>
        <p:nvSpPr>
          <p:cNvPr id="25604" name="Título 1">
            <a:extLst>
              <a:ext uri="{FF2B5EF4-FFF2-40B4-BE49-F238E27FC236}">
                <a16:creationId xmlns:a16="http://schemas.microsoft.com/office/drawing/2014/main" id="{BA14C398-9B9A-4DA1-B997-C9360ADECE34}"/>
              </a:ext>
            </a:extLst>
          </p:cNvPr>
          <p:cNvSpPr>
            <a:spLocks noGrp="1"/>
          </p:cNvSpPr>
          <p:nvPr>
            <p:ph type="title"/>
          </p:nvPr>
        </p:nvSpPr>
        <p:spPr>
          <a:xfrm>
            <a:off x="628650" y="0"/>
            <a:ext cx="7886700" cy="1006475"/>
          </a:xfrm>
          <a:ln>
            <a:solidFill>
              <a:schemeClr val="accent1"/>
            </a:solidFill>
            <a:miter lim="800000"/>
            <a:headEnd/>
            <a:tailEnd/>
          </a:ln>
        </p:spPr>
        <p:txBody>
          <a:bodyPr/>
          <a:lstStyle/>
          <a:p>
            <a:pPr algn="ctr" eaLnBrk="1" hangingPunct="1"/>
            <a:r>
              <a:rPr lang="es-CO" altLang="es-ES" b="1">
                <a:solidFill>
                  <a:srgbClr val="79A244"/>
                </a:solidFill>
                <a:latin typeface="Arial" panose="020B0604020202020204" pitchFamily="34" charset="0"/>
                <a:cs typeface="Arial" panose="020B0604020202020204" pitchFamily="34" charset="0"/>
              </a:rPr>
              <a:t>RESULTADOS</a:t>
            </a:r>
            <a:endParaRPr lang="es-ES" altLang="es-ES" b="1">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B5A44A3E-67A1-4383-9CDD-35EABB1A9DA5}"/>
              </a:ext>
            </a:extLst>
          </p:cNvPr>
          <p:cNvGraphicFramePr>
            <a:graphicFrameLocks noGrp="1"/>
          </p:cNvGraphicFramePr>
          <p:nvPr>
            <p:ph idx="1"/>
          </p:nvPr>
        </p:nvGraphicFramePr>
        <p:xfrm>
          <a:off x="370609" y="743989"/>
          <a:ext cx="8478982" cy="58022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7" name="Título 1">
            <a:extLst>
              <a:ext uri="{FF2B5EF4-FFF2-40B4-BE49-F238E27FC236}">
                <a16:creationId xmlns:a16="http://schemas.microsoft.com/office/drawing/2014/main" id="{3383B08E-3CF9-4B1E-BA60-02FF8320D075}"/>
              </a:ext>
            </a:extLst>
          </p:cNvPr>
          <p:cNvSpPr>
            <a:spLocks noGrp="1"/>
          </p:cNvSpPr>
          <p:nvPr>
            <p:ph type="title"/>
          </p:nvPr>
        </p:nvSpPr>
        <p:spPr>
          <a:xfrm>
            <a:off x="628650" y="0"/>
            <a:ext cx="7886700" cy="742950"/>
          </a:xfrm>
          <a:ln>
            <a:solidFill>
              <a:schemeClr val="accent1"/>
            </a:solidFill>
            <a:miter lim="800000"/>
            <a:headEnd/>
            <a:tailEnd/>
          </a:ln>
        </p:spPr>
        <p:txBody>
          <a:bodyPr/>
          <a:lstStyle/>
          <a:p>
            <a:pPr algn="ctr" eaLnBrk="1" hangingPunct="1"/>
            <a:r>
              <a:rPr lang="es-CO" altLang="es-ES" b="1">
                <a:solidFill>
                  <a:srgbClr val="79A244"/>
                </a:solidFill>
                <a:latin typeface="Arial" panose="020B0604020202020204" pitchFamily="34" charset="0"/>
                <a:cs typeface="Arial" panose="020B0604020202020204" pitchFamily="34" charset="0"/>
              </a:rPr>
              <a:t>RESULTADOS</a:t>
            </a:r>
            <a:endParaRPr lang="es-ES" altLang="es-ES" b="1">
              <a:latin typeface="Arial" panose="020B0604020202020204" pitchFamily="34" charset="0"/>
              <a:cs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8596B406-EB10-45D9-A730-EB2C7A3C8052}"/>
              </a:ext>
            </a:extLst>
          </p:cNvPr>
          <p:cNvGraphicFramePr>
            <a:graphicFrameLocks noGrp="1"/>
          </p:cNvGraphicFramePr>
          <p:nvPr>
            <p:ph idx="1"/>
          </p:nvPr>
        </p:nvGraphicFramePr>
        <p:xfrm>
          <a:off x="429837" y="884266"/>
          <a:ext cx="8066463" cy="5578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1" name="Título 1">
            <a:extLst>
              <a:ext uri="{FF2B5EF4-FFF2-40B4-BE49-F238E27FC236}">
                <a16:creationId xmlns:a16="http://schemas.microsoft.com/office/drawing/2014/main" id="{567BC3E9-5B26-4790-BD99-FC35A1C15093}"/>
              </a:ext>
            </a:extLst>
          </p:cNvPr>
          <p:cNvSpPr>
            <a:spLocks noGrp="1"/>
          </p:cNvSpPr>
          <p:nvPr>
            <p:ph type="title"/>
          </p:nvPr>
        </p:nvSpPr>
        <p:spPr>
          <a:xfrm>
            <a:off x="628650" y="0"/>
            <a:ext cx="7886700" cy="1006475"/>
          </a:xfrm>
          <a:ln>
            <a:solidFill>
              <a:schemeClr val="accent1"/>
            </a:solidFill>
            <a:miter lim="800000"/>
            <a:headEnd/>
            <a:tailEnd/>
          </a:ln>
        </p:spPr>
        <p:txBody>
          <a:bodyPr/>
          <a:lstStyle/>
          <a:p>
            <a:pPr algn="ctr" eaLnBrk="1" hangingPunct="1"/>
            <a:r>
              <a:rPr lang="es-CO" altLang="es-ES" b="1">
                <a:solidFill>
                  <a:srgbClr val="79A244"/>
                </a:solidFill>
                <a:latin typeface="Arial" panose="020B0604020202020204" pitchFamily="34" charset="0"/>
                <a:cs typeface="Arial" panose="020B0604020202020204" pitchFamily="34" charset="0"/>
              </a:rPr>
              <a:t>RESULTADOS</a:t>
            </a:r>
            <a:endParaRPr lang="es-ES" altLang="es-ES" b="1">
              <a:latin typeface="Arial" panose="020B0604020202020204" pitchFamily="34" charset="0"/>
              <a:cs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to 1">
            <a:extLst>
              <a:ext uri="{FF2B5EF4-FFF2-40B4-BE49-F238E27FC236}">
                <a16:creationId xmlns:a16="http://schemas.microsoft.com/office/drawing/2014/main" id="{4518E5E2-480B-45DA-BBEA-0278F8D224CB}"/>
              </a:ext>
            </a:extLst>
          </p:cNvPr>
          <p:cNvGraphicFramePr>
            <a:graphicFrameLocks/>
          </p:cNvGraphicFramePr>
          <p:nvPr/>
        </p:nvGraphicFramePr>
        <p:xfrm>
          <a:off x="157163" y="1236663"/>
          <a:ext cx="7305675" cy="4605337"/>
        </p:xfrm>
        <a:graphic>
          <a:graphicData uri="http://schemas.openxmlformats.org/presentationml/2006/ole">
            <mc:AlternateContent xmlns:mc="http://schemas.openxmlformats.org/markup-compatibility/2006">
              <mc:Choice xmlns:v="urn:schemas-microsoft-com:vml" Requires="v">
                <p:oleObj spid="_x0000_s2065" r:id="rId3" imgW="7303641" imgH="4602879" progId="Excel.Chart.8">
                  <p:embed/>
                </p:oleObj>
              </mc:Choice>
              <mc:Fallback>
                <p:oleObj r:id="rId3" imgW="7303641" imgH="4602879" progId="Excel.Chart.8">
                  <p:embed/>
                  <p:pic>
                    <p:nvPicPr>
                      <p:cNvPr id="0" name="Objeto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3" y="1236663"/>
                        <a:ext cx="7305675" cy="4605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1 Título">
            <a:extLst>
              <a:ext uri="{FF2B5EF4-FFF2-40B4-BE49-F238E27FC236}">
                <a16:creationId xmlns:a16="http://schemas.microsoft.com/office/drawing/2014/main" id="{6108BB72-5722-4507-A804-E5211B3EB8A9}"/>
              </a:ext>
            </a:extLst>
          </p:cNvPr>
          <p:cNvSpPr>
            <a:spLocks noGrp="1"/>
          </p:cNvSpPr>
          <p:nvPr>
            <p:ph type="title"/>
          </p:nvPr>
        </p:nvSpPr>
        <p:spPr>
          <a:xfrm>
            <a:off x="628650" y="0"/>
            <a:ext cx="7886700" cy="1325563"/>
          </a:xfrm>
        </p:spPr>
        <p:txBody>
          <a:bodyPr/>
          <a:lstStyle/>
          <a:p>
            <a:pPr algn="ctr" eaLnBrk="1" hangingPunct="1"/>
            <a:r>
              <a:rPr lang="es-CO" altLang="es-ES" sz="4000" b="1">
                <a:solidFill>
                  <a:srgbClr val="70AD47"/>
                </a:solidFill>
              </a:rPr>
              <a:t>NECESIDAD DE TRATAMIENTO ORTOPÉDICO</a:t>
            </a:r>
          </a:p>
        </p:txBody>
      </p:sp>
      <p:sp>
        <p:nvSpPr>
          <p:cNvPr id="2052" name="Rectangle 2">
            <a:extLst>
              <a:ext uri="{FF2B5EF4-FFF2-40B4-BE49-F238E27FC236}">
                <a16:creationId xmlns:a16="http://schemas.microsoft.com/office/drawing/2014/main" id="{08F85D66-049D-480B-8309-2B45469AC156}"/>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sp>
        <p:nvSpPr>
          <p:cNvPr id="2053" name="Rectangle 3">
            <a:extLst>
              <a:ext uri="{FF2B5EF4-FFF2-40B4-BE49-F238E27FC236}">
                <a16:creationId xmlns:a16="http://schemas.microsoft.com/office/drawing/2014/main" id="{D27B2169-787D-4178-B2BD-965C80AB21A4}"/>
              </a:ext>
            </a:extLst>
          </p:cNvPr>
          <p:cNvSpPr>
            <a:spLocks noChangeArrowheads="1"/>
          </p:cNvSpPr>
          <p:nvPr/>
        </p:nvSpPr>
        <p:spPr bwMode="auto">
          <a:xfrm>
            <a:off x="0" y="2867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sp>
        <p:nvSpPr>
          <p:cNvPr id="2054" name="Text Box 4">
            <a:extLst>
              <a:ext uri="{FF2B5EF4-FFF2-40B4-BE49-F238E27FC236}">
                <a16:creationId xmlns:a16="http://schemas.microsoft.com/office/drawing/2014/main" id="{388D48A3-FB38-4293-95E5-DEE690770AAD}"/>
              </a:ext>
            </a:extLst>
          </p:cNvPr>
          <p:cNvSpPr txBox="1">
            <a:spLocks noChangeArrowheads="1"/>
          </p:cNvSpPr>
          <p:nvPr/>
        </p:nvSpPr>
        <p:spPr bwMode="auto">
          <a:xfrm>
            <a:off x="962025" y="5583238"/>
            <a:ext cx="6305550" cy="3365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spcAft>
                <a:spcPts val="1000"/>
              </a:spcAft>
            </a:pPr>
            <a:r>
              <a:rPr lang="es-CO" altLang="es-ES" sz="1600">
                <a:cs typeface="Arial" panose="020B0604020202020204" pitchFamily="34" charset="0"/>
              </a:rPr>
              <a:t>Grado de necesidad de tratamiento ortodóntico/ortopédico</a:t>
            </a:r>
            <a:endParaRPr lang="es-CO" altLang="es-ES" sz="1600">
              <a:latin typeface="Arial" panose="020B0604020202020204" pitchFamily="34" charset="0"/>
              <a:cs typeface="Arial" panose="020B0604020202020204" pitchFamily="34" charset="0"/>
            </a:endParaRPr>
          </a:p>
        </p:txBody>
      </p:sp>
      <p:sp>
        <p:nvSpPr>
          <p:cNvPr id="2055" name="Text Box 5">
            <a:extLst>
              <a:ext uri="{FF2B5EF4-FFF2-40B4-BE49-F238E27FC236}">
                <a16:creationId xmlns:a16="http://schemas.microsoft.com/office/drawing/2014/main" id="{DB4FCAA1-438A-4565-A0AC-C19E4D18697D}"/>
              </a:ext>
            </a:extLst>
          </p:cNvPr>
          <p:cNvSpPr txBox="1">
            <a:spLocks noChangeArrowheads="1"/>
          </p:cNvSpPr>
          <p:nvPr/>
        </p:nvSpPr>
        <p:spPr bwMode="auto">
          <a:xfrm>
            <a:off x="317500" y="1992313"/>
            <a:ext cx="227013" cy="259556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spcAft>
                <a:spcPts val="1000"/>
              </a:spcAft>
            </a:pPr>
            <a:r>
              <a:rPr lang="es-CO" altLang="es-ES" sz="1600">
                <a:cs typeface="Arial" panose="020B0604020202020204" pitchFamily="34" charset="0"/>
              </a:rPr>
              <a:t>Porcentaje</a:t>
            </a:r>
            <a:endParaRPr lang="es-CO" altLang="es-ES" sz="1600">
              <a:latin typeface="Arial" panose="020B0604020202020204" pitchFamily="34" charset="0"/>
              <a:cs typeface="Arial" panose="020B0604020202020204" pitchFamily="34" charset="0"/>
            </a:endParaRPr>
          </a:p>
        </p:txBody>
      </p:sp>
      <p:sp>
        <p:nvSpPr>
          <p:cNvPr id="2056" name="Rectangle 8">
            <a:extLst>
              <a:ext uri="{FF2B5EF4-FFF2-40B4-BE49-F238E27FC236}">
                <a16:creationId xmlns:a16="http://schemas.microsoft.com/office/drawing/2014/main" id="{CC1600F7-75EE-46A2-AF08-1AA8AB43475C}"/>
              </a:ext>
            </a:extLst>
          </p:cNvPr>
          <p:cNvSpPr>
            <a:spLocks noChangeArrowheads="1"/>
          </p:cNvSpPr>
          <p:nvPr/>
        </p:nvSpPr>
        <p:spPr bwMode="auto">
          <a:xfrm>
            <a:off x="7515225" y="3660775"/>
            <a:ext cx="95250" cy="95250"/>
          </a:xfrm>
          <a:prstGeom prst="rect">
            <a:avLst/>
          </a:prstGeom>
          <a:solidFill>
            <a:srgbClr val="170B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sp>
        <p:nvSpPr>
          <p:cNvPr id="2057" name="Rectangle 9">
            <a:extLst>
              <a:ext uri="{FF2B5EF4-FFF2-40B4-BE49-F238E27FC236}">
                <a16:creationId xmlns:a16="http://schemas.microsoft.com/office/drawing/2014/main" id="{430A39FD-3D42-4084-AEB7-C6C4C48F690E}"/>
              </a:ext>
            </a:extLst>
          </p:cNvPr>
          <p:cNvSpPr>
            <a:spLocks noChangeArrowheads="1"/>
          </p:cNvSpPr>
          <p:nvPr/>
        </p:nvSpPr>
        <p:spPr bwMode="auto">
          <a:xfrm>
            <a:off x="7499350" y="4325938"/>
            <a:ext cx="95250" cy="95250"/>
          </a:xfrm>
          <a:prstGeom prst="rect">
            <a:avLst/>
          </a:prstGeom>
          <a:solidFill>
            <a:srgbClr val="FF0000"/>
          </a:solidFill>
          <a:ln>
            <a:noFill/>
          </a:ln>
          <a:extLst>
            <a:ext uri="{91240B29-F687-4F45-9708-019B960494DF}">
              <a14:hiddenLine xmlns:a14="http://schemas.microsoft.com/office/drawing/2010/main" w="12700">
                <a:solidFill>
                  <a:srgbClr val="000000"/>
                </a:solidFill>
                <a:prstDash val="dash"/>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es-ES" altLang="es-ES"/>
          </a:p>
        </p:txBody>
      </p:sp>
      <p:sp>
        <p:nvSpPr>
          <p:cNvPr id="46090" name="Text Box 10">
            <a:extLst>
              <a:ext uri="{FF2B5EF4-FFF2-40B4-BE49-F238E27FC236}">
                <a16:creationId xmlns:a16="http://schemas.microsoft.com/office/drawing/2014/main" id="{998BD20B-730C-43F4-AD35-18DBD148C3FD}"/>
              </a:ext>
            </a:extLst>
          </p:cNvPr>
          <p:cNvSpPr txBox="1">
            <a:spLocks noChangeArrowheads="1"/>
          </p:cNvSpPr>
          <p:nvPr/>
        </p:nvSpPr>
        <p:spPr bwMode="auto">
          <a:xfrm>
            <a:off x="7591425" y="3513138"/>
            <a:ext cx="1295400" cy="1328737"/>
          </a:xfrm>
          <a:prstGeom prst="rect">
            <a:avLst/>
          </a:prstGeom>
          <a:solidFill>
            <a:srgbClr val="FFFFFF"/>
          </a:solidFill>
          <a:ln w="9525">
            <a:noFill/>
            <a:miter lim="800000"/>
            <a:headEnd/>
            <a:tailEnd/>
          </a:ln>
        </p:spPr>
        <p:txBody>
          <a:bodyPr>
            <a:spAutoFit/>
          </a:bodyPr>
          <a:lstStyle/>
          <a:p>
            <a:pPr>
              <a:spcAft>
                <a:spcPts val="1000"/>
              </a:spcAft>
              <a:defRPr/>
            </a:pPr>
            <a:r>
              <a:rPr lang="es-ES" dirty="0">
                <a:latin typeface="+mn-lt"/>
              </a:rPr>
              <a:t>Grupo 1 (6-7 años)</a:t>
            </a:r>
          </a:p>
          <a:p>
            <a:pPr>
              <a:spcAft>
                <a:spcPts val="1000"/>
              </a:spcAft>
              <a:defRPr/>
            </a:pPr>
            <a:r>
              <a:rPr lang="es-ES" dirty="0">
                <a:latin typeface="+mn-lt"/>
              </a:rPr>
              <a:t>Grupo 2 (8-9 años)</a:t>
            </a:r>
            <a:endParaRPr lang="es-CO" dirty="0">
              <a:latin typeface="+mn-lt"/>
            </a:endParaRPr>
          </a:p>
        </p:txBody>
      </p:sp>
      <p:sp>
        <p:nvSpPr>
          <p:cNvPr id="13" name="12 CuadroTexto">
            <a:extLst>
              <a:ext uri="{FF2B5EF4-FFF2-40B4-BE49-F238E27FC236}">
                <a16:creationId xmlns:a16="http://schemas.microsoft.com/office/drawing/2014/main" id="{4F4E02A8-E3DE-4B60-9813-3AF6B90C44B4}"/>
              </a:ext>
            </a:extLst>
          </p:cNvPr>
          <p:cNvSpPr txBox="1"/>
          <p:nvPr/>
        </p:nvSpPr>
        <p:spPr>
          <a:xfrm>
            <a:off x="2743200" y="6176963"/>
            <a:ext cx="3962400" cy="646112"/>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p>
            <a:pPr algn="ctr">
              <a:defRPr/>
            </a:pPr>
            <a:r>
              <a:rPr lang="es-CO" b="1" dirty="0"/>
              <a:t>Grado 3, 4, 5: 74.32%</a:t>
            </a:r>
          </a:p>
          <a:p>
            <a:pPr algn="ctr">
              <a:defRPr/>
            </a:pPr>
            <a:r>
              <a:rPr lang="es-CO" dirty="0"/>
              <a:t>No necesidad de tratamiento: 8.26%</a:t>
            </a:r>
          </a:p>
        </p:txBody>
      </p:sp>
      <p:sp>
        <p:nvSpPr>
          <p:cNvPr id="2060" name="Text Box 12">
            <a:extLst>
              <a:ext uri="{FF2B5EF4-FFF2-40B4-BE49-F238E27FC236}">
                <a16:creationId xmlns:a16="http://schemas.microsoft.com/office/drawing/2014/main" id="{301CEB50-A7FC-4F1F-9E71-E68E18325BB3}"/>
              </a:ext>
            </a:extLst>
          </p:cNvPr>
          <p:cNvSpPr txBox="1">
            <a:spLocks noChangeArrowheads="1"/>
          </p:cNvSpPr>
          <p:nvPr/>
        </p:nvSpPr>
        <p:spPr bwMode="auto">
          <a:xfrm>
            <a:off x="1543050" y="4572000"/>
            <a:ext cx="54292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Aft>
                <a:spcPts val="1000"/>
              </a:spcAft>
            </a:pPr>
            <a:r>
              <a:rPr lang="es-CO" altLang="es-ES" sz="800">
                <a:solidFill>
                  <a:srgbClr val="000000"/>
                </a:solidFill>
              </a:rPr>
              <a:t>8,26%</a:t>
            </a:r>
          </a:p>
          <a:p>
            <a:pPr eaLnBrk="1" hangingPunct="1"/>
            <a:endParaRPr lang="es-CO" altLang="es-ES"/>
          </a:p>
        </p:txBody>
      </p:sp>
      <p:sp>
        <p:nvSpPr>
          <p:cNvPr id="2061" name="Text Box 13">
            <a:extLst>
              <a:ext uri="{FF2B5EF4-FFF2-40B4-BE49-F238E27FC236}">
                <a16:creationId xmlns:a16="http://schemas.microsoft.com/office/drawing/2014/main" id="{68EC6E26-D721-42BC-9804-126AF67CC285}"/>
              </a:ext>
            </a:extLst>
          </p:cNvPr>
          <p:cNvSpPr txBox="1">
            <a:spLocks noChangeArrowheads="1"/>
          </p:cNvSpPr>
          <p:nvPr/>
        </p:nvSpPr>
        <p:spPr bwMode="auto">
          <a:xfrm>
            <a:off x="2762250" y="4114800"/>
            <a:ext cx="5429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Aft>
                <a:spcPts val="1000"/>
              </a:spcAft>
            </a:pPr>
            <a:r>
              <a:rPr lang="es-CO" altLang="es-ES" sz="800">
                <a:solidFill>
                  <a:srgbClr val="000000"/>
                </a:solidFill>
              </a:rPr>
              <a:t>17,43%</a:t>
            </a:r>
            <a:endParaRPr lang="es-CO" altLang="es-ES" sz="800">
              <a:solidFill>
                <a:srgbClr val="000000"/>
              </a:solidFill>
              <a:latin typeface="Times New Roman" panose="02020603050405020304" pitchFamily="18" charset="0"/>
            </a:endParaRPr>
          </a:p>
          <a:p>
            <a:pPr eaLnBrk="1" hangingPunct="1"/>
            <a:endParaRPr lang="es-CO" altLang="es-ES"/>
          </a:p>
        </p:txBody>
      </p:sp>
      <p:sp>
        <p:nvSpPr>
          <p:cNvPr id="2062" name="Text Box 14">
            <a:extLst>
              <a:ext uri="{FF2B5EF4-FFF2-40B4-BE49-F238E27FC236}">
                <a16:creationId xmlns:a16="http://schemas.microsoft.com/office/drawing/2014/main" id="{D315C3A0-7226-4187-B49B-708FA070E934}"/>
              </a:ext>
            </a:extLst>
          </p:cNvPr>
          <p:cNvSpPr txBox="1">
            <a:spLocks noChangeArrowheads="1"/>
          </p:cNvSpPr>
          <p:nvPr/>
        </p:nvSpPr>
        <p:spPr bwMode="auto">
          <a:xfrm>
            <a:off x="4048125" y="4733925"/>
            <a:ext cx="5429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Aft>
                <a:spcPts val="1000"/>
              </a:spcAft>
            </a:pPr>
            <a:r>
              <a:rPr lang="es-CO" altLang="es-ES" sz="800">
                <a:solidFill>
                  <a:srgbClr val="000000"/>
                </a:solidFill>
              </a:rPr>
              <a:t>5,2%</a:t>
            </a:r>
            <a:endParaRPr lang="es-CO" altLang="es-ES" sz="800">
              <a:solidFill>
                <a:srgbClr val="000000"/>
              </a:solidFill>
              <a:latin typeface="Times New Roman" panose="02020603050405020304" pitchFamily="18" charset="0"/>
            </a:endParaRPr>
          </a:p>
          <a:p>
            <a:pPr eaLnBrk="1" hangingPunct="1"/>
            <a:endParaRPr lang="es-CO" altLang="es-ES"/>
          </a:p>
        </p:txBody>
      </p:sp>
      <p:sp>
        <p:nvSpPr>
          <p:cNvPr id="2063" name="Text Box 15">
            <a:extLst>
              <a:ext uri="{FF2B5EF4-FFF2-40B4-BE49-F238E27FC236}">
                <a16:creationId xmlns:a16="http://schemas.microsoft.com/office/drawing/2014/main" id="{89BE20AF-E96D-4E5D-975E-9E565F88766E}"/>
              </a:ext>
            </a:extLst>
          </p:cNvPr>
          <p:cNvSpPr txBox="1">
            <a:spLocks noChangeArrowheads="1"/>
          </p:cNvSpPr>
          <p:nvPr/>
        </p:nvSpPr>
        <p:spPr bwMode="auto">
          <a:xfrm>
            <a:off x="5238750" y="4400550"/>
            <a:ext cx="5429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Aft>
                <a:spcPts val="1000"/>
              </a:spcAft>
            </a:pPr>
            <a:r>
              <a:rPr lang="es-CO" altLang="es-ES" sz="800">
                <a:solidFill>
                  <a:srgbClr val="000000"/>
                </a:solidFill>
              </a:rPr>
              <a:t>9,79 %</a:t>
            </a:r>
            <a:endParaRPr lang="es-CO" altLang="es-ES" sz="800">
              <a:solidFill>
                <a:srgbClr val="000000"/>
              </a:solidFill>
              <a:latin typeface="Times New Roman" panose="02020603050405020304" pitchFamily="18" charset="0"/>
            </a:endParaRPr>
          </a:p>
          <a:p>
            <a:pPr eaLnBrk="1" hangingPunct="1"/>
            <a:endParaRPr lang="es-CO" altLang="es-ES"/>
          </a:p>
        </p:txBody>
      </p:sp>
      <p:sp>
        <p:nvSpPr>
          <p:cNvPr id="2064" name="Text Box 16">
            <a:extLst>
              <a:ext uri="{FF2B5EF4-FFF2-40B4-BE49-F238E27FC236}">
                <a16:creationId xmlns:a16="http://schemas.microsoft.com/office/drawing/2014/main" id="{27348A4D-4B33-4839-8181-998DA92856E2}"/>
              </a:ext>
            </a:extLst>
          </p:cNvPr>
          <p:cNvSpPr txBox="1">
            <a:spLocks noChangeArrowheads="1"/>
          </p:cNvSpPr>
          <p:nvPr/>
        </p:nvSpPr>
        <p:spPr bwMode="auto">
          <a:xfrm>
            <a:off x="6477000" y="1647825"/>
            <a:ext cx="5429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spcAft>
                <a:spcPts val="1000"/>
              </a:spcAft>
            </a:pPr>
            <a:r>
              <a:rPr lang="es-CO" altLang="es-ES" sz="800">
                <a:solidFill>
                  <a:srgbClr val="000000"/>
                </a:solidFill>
              </a:rPr>
              <a:t>59.33%</a:t>
            </a:r>
            <a:endParaRPr lang="es-CO" altLang="es-ES" sz="800">
              <a:solidFill>
                <a:srgbClr val="000000"/>
              </a:solidFill>
              <a:latin typeface="Times New Roman" panose="02020603050405020304" pitchFamily="18" charset="0"/>
            </a:endParaRPr>
          </a:p>
          <a:p>
            <a:pPr eaLnBrk="1" hangingPunct="1"/>
            <a:endParaRPr lang="es-CO" alt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ítulo 1">
            <a:extLst>
              <a:ext uri="{FF2B5EF4-FFF2-40B4-BE49-F238E27FC236}">
                <a16:creationId xmlns:a16="http://schemas.microsoft.com/office/drawing/2014/main" id="{8F14E20D-62D2-4725-BF7E-0E085A31E0FB}"/>
              </a:ext>
            </a:extLst>
          </p:cNvPr>
          <p:cNvSpPr>
            <a:spLocks noGrp="1"/>
          </p:cNvSpPr>
          <p:nvPr>
            <p:ph type="title"/>
          </p:nvPr>
        </p:nvSpPr>
        <p:spPr>
          <a:xfrm>
            <a:off x="628650" y="3651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DISCUSIÓN</a:t>
            </a:r>
            <a:endParaRPr lang="es-ES" altLang="es-ES" b="1">
              <a:latin typeface="Arial" panose="020B0604020202020204" pitchFamily="34" charset="0"/>
              <a:cs typeface="Arial" panose="020B0604020202020204" pitchFamily="34" charset="0"/>
            </a:endParaRPr>
          </a:p>
        </p:txBody>
      </p:sp>
      <p:sp>
        <p:nvSpPr>
          <p:cNvPr id="2" name="Elipse 1">
            <a:extLst>
              <a:ext uri="{FF2B5EF4-FFF2-40B4-BE49-F238E27FC236}">
                <a16:creationId xmlns:a16="http://schemas.microsoft.com/office/drawing/2014/main" id="{D783F9F6-9621-4AD6-A1ED-2D2E2EF78110}"/>
              </a:ext>
            </a:extLst>
          </p:cNvPr>
          <p:cNvSpPr/>
          <p:nvPr/>
        </p:nvSpPr>
        <p:spPr>
          <a:xfrm>
            <a:off x="327025" y="1446213"/>
            <a:ext cx="4832350" cy="1392237"/>
          </a:xfrm>
          <a:prstGeom prst="ellipse">
            <a:avLst/>
          </a:prstGeom>
          <a:solidFill>
            <a:srgbClr val="79A24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a:solidFill>
                  <a:srgbClr val="FFFFFF"/>
                </a:solidFill>
                <a:ea typeface="MS PGothic" pitchFamily="34" charset="-128"/>
              </a:rPr>
              <a:t>Zipaquirá – Colombia </a:t>
            </a:r>
          </a:p>
        </p:txBody>
      </p:sp>
      <p:sp>
        <p:nvSpPr>
          <p:cNvPr id="3" name="Rectángulo redondeado 2">
            <a:extLst>
              <a:ext uri="{FF2B5EF4-FFF2-40B4-BE49-F238E27FC236}">
                <a16:creationId xmlns:a16="http://schemas.microsoft.com/office/drawing/2014/main" id="{A6200C6F-1AF8-41A6-879E-C296FC05A6CC}"/>
              </a:ext>
            </a:extLst>
          </p:cNvPr>
          <p:cNvSpPr/>
          <p:nvPr/>
        </p:nvSpPr>
        <p:spPr>
          <a:xfrm>
            <a:off x="1104900" y="3452813"/>
            <a:ext cx="3508375" cy="2047875"/>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000000"/>
                </a:solidFill>
                <a:ea typeface="MS PGothic" pitchFamily="34" charset="-128"/>
              </a:rPr>
              <a:t>Determinar prevalencia de  maloclusiones  y necesidad de tratamiento ortopédico</a:t>
            </a:r>
          </a:p>
        </p:txBody>
      </p:sp>
      <p:sp>
        <p:nvSpPr>
          <p:cNvPr id="5" name="Recortar rectángulo de esquina diagonal 4">
            <a:extLst>
              <a:ext uri="{FF2B5EF4-FFF2-40B4-BE49-F238E27FC236}">
                <a16:creationId xmlns:a16="http://schemas.microsoft.com/office/drawing/2014/main" id="{B56E9B5A-5C31-4D11-94DC-EAB0E92CC6B2}"/>
              </a:ext>
            </a:extLst>
          </p:cNvPr>
          <p:cNvSpPr/>
          <p:nvPr/>
        </p:nvSpPr>
        <p:spPr>
          <a:xfrm>
            <a:off x="5827713" y="4040188"/>
            <a:ext cx="2620962" cy="1295400"/>
          </a:xfrm>
          <a:prstGeom prst="snip2Diag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solidFill>
                  <a:sysClr val="windowText" lastClr="000000"/>
                </a:solidFill>
              </a:rPr>
              <a:t>IOTN</a:t>
            </a:r>
          </a:p>
          <a:p>
            <a:pPr algn="ctr" fontAlgn="auto">
              <a:spcBef>
                <a:spcPts val="0"/>
              </a:spcBef>
              <a:spcAft>
                <a:spcPts val="0"/>
              </a:spcAft>
              <a:defRPr/>
            </a:pPr>
            <a:r>
              <a:rPr lang="es-CO" sz="2400" dirty="0" err="1">
                <a:solidFill>
                  <a:sysClr val="windowText" lastClr="000000"/>
                </a:solidFill>
              </a:rPr>
              <a:t>Brook</a:t>
            </a:r>
            <a:r>
              <a:rPr lang="es-CO" sz="2400" dirty="0">
                <a:solidFill>
                  <a:sysClr val="windowText" lastClr="000000"/>
                </a:solidFill>
              </a:rPr>
              <a:t> y </a:t>
            </a:r>
            <a:r>
              <a:rPr lang="es-CO" sz="2400" dirty="0" err="1">
                <a:solidFill>
                  <a:sysClr val="windowText" lastClr="000000"/>
                </a:solidFill>
              </a:rPr>
              <a:t>Schaw</a:t>
            </a:r>
            <a:r>
              <a:rPr lang="es-CO" sz="2400" dirty="0">
                <a:solidFill>
                  <a:sysClr val="windowText" lastClr="000000"/>
                </a:solidFill>
              </a:rPr>
              <a:t>  1989</a:t>
            </a:r>
          </a:p>
        </p:txBody>
      </p:sp>
      <p:sp>
        <p:nvSpPr>
          <p:cNvPr id="28678" name="CuadroTexto 7">
            <a:extLst>
              <a:ext uri="{FF2B5EF4-FFF2-40B4-BE49-F238E27FC236}">
                <a16:creationId xmlns:a16="http://schemas.microsoft.com/office/drawing/2014/main" id="{95CF92D4-113A-4094-93DB-676870BF994D}"/>
              </a:ext>
            </a:extLst>
          </p:cNvPr>
          <p:cNvSpPr txBox="1">
            <a:spLocks noChangeArrowheads="1"/>
          </p:cNvSpPr>
          <p:nvPr/>
        </p:nvSpPr>
        <p:spPr bwMode="auto">
          <a:xfrm>
            <a:off x="1127125" y="6611938"/>
            <a:ext cx="80391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n-US" altLang="es-ES" sz="1000"/>
              <a:t> Brook P, Shaw W. The development of an index of orthodontic treatment priority. European Journal of Orthodontics. 1989; 11: 309-320.</a:t>
            </a:r>
            <a:endParaRPr lang="es-CO" altLang="es-ES" sz="1000"/>
          </a:p>
        </p:txBody>
      </p:sp>
      <p:cxnSp>
        <p:nvCxnSpPr>
          <p:cNvPr id="10" name="Conector recto de flecha 9">
            <a:extLst>
              <a:ext uri="{FF2B5EF4-FFF2-40B4-BE49-F238E27FC236}">
                <a16:creationId xmlns:a16="http://schemas.microsoft.com/office/drawing/2014/main" id="{F0AFC3A8-DBB4-469B-A6BC-CB4EB080E8E6}"/>
              </a:ext>
            </a:extLst>
          </p:cNvPr>
          <p:cNvCxnSpPr>
            <a:stCxn id="2" idx="4"/>
          </p:cNvCxnSpPr>
          <p:nvPr/>
        </p:nvCxnSpPr>
        <p:spPr>
          <a:xfrm>
            <a:off x="2743200" y="2838450"/>
            <a:ext cx="0" cy="560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32D261DB-7461-4F2F-BBB8-0146E46806B6}"/>
              </a:ext>
            </a:extLst>
          </p:cNvPr>
          <p:cNvCxnSpPr>
            <a:stCxn id="3" idx="3"/>
          </p:cNvCxnSpPr>
          <p:nvPr/>
        </p:nvCxnSpPr>
        <p:spPr>
          <a:xfrm>
            <a:off x="4613275" y="4476750"/>
            <a:ext cx="10636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AA33297-A2D8-484A-9BC7-16BC2183DA35}"/>
              </a:ext>
            </a:extLst>
          </p:cNvPr>
          <p:cNvSpPr/>
          <p:nvPr/>
        </p:nvSpPr>
        <p:spPr>
          <a:xfrm>
            <a:off x="1560513" y="3098800"/>
            <a:ext cx="1597025" cy="5461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solidFill>
                  <a:schemeClr val="tx1"/>
                </a:solidFill>
              </a:rPr>
              <a:t>2012 </a:t>
            </a:r>
          </a:p>
        </p:txBody>
      </p:sp>
      <p:sp>
        <p:nvSpPr>
          <p:cNvPr id="5" name="Rectángulo 4">
            <a:extLst>
              <a:ext uri="{FF2B5EF4-FFF2-40B4-BE49-F238E27FC236}">
                <a16:creationId xmlns:a16="http://schemas.microsoft.com/office/drawing/2014/main" id="{7F1F7A38-6F55-43E2-BF56-348FD240AA9A}"/>
              </a:ext>
            </a:extLst>
          </p:cNvPr>
          <p:cNvSpPr/>
          <p:nvPr/>
        </p:nvSpPr>
        <p:spPr>
          <a:xfrm>
            <a:off x="4564063" y="2852738"/>
            <a:ext cx="3125787" cy="103822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solidFill>
                  <a:schemeClr val="tx1"/>
                </a:solidFill>
              </a:rPr>
              <a:t>Maloclusiones dentales/ calidad de vida. </a:t>
            </a:r>
          </a:p>
        </p:txBody>
      </p:sp>
      <p:sp>
        <p:nvSpPr>
          <p:cNvPr id="6" name="Elipse 5">
            <a:extLst>
              <a:ext uri="{FF2B5EF4-FFF2-40B4-BE49-F238E27FC236}">
                <a16:creationId xmlns:a16="http://schemas.microsoft.com/office/drawing/2014/main" id="{D4382A28-371E-4181-8A2F-C2D0597ABFD7}"/>
              </a:ext>
            </a:extLst>
          </p:cNvPr>
          <p:cNvSpPr/>
          <p:nvPr/>
        </p:nvSpPr>
        <p:spPr>
          <a:xfrm>
            <a:off x="273050" y="1368425"/>
            <a:ext cx="5432425" cy="1077913"/>
          </a:xfrm>
          <a:prstGeom prst="ellipse">
            <a:avLst/>
          </a:prstGeom>
          <a:solidFill>
            <a:srgbClr val="79A24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3200">
                <a:solidFill>
                  <a:srgbClr val="FFFFFF"/>
                </a:solidFill>
                <a:ea typeface="MS PGothic" pitchFamily="34" charset="-128"/>
              </a:rPr>
              <a:t>Zipaquirá – Colombia </a:t>
            </a:r>
          </a:p>
        </p:txBody>
      </p:sp>
      <p:sp>
        <p:nvSpPr>
          <p:cNvPr id="7" name="Recortar rectángulo de esquina diagonal 6">
            <a:extLst>
              <a:ext uri="{FF2B5EF4-FFF2-40B4-BE49-F238E27FC236}">
                <a16:creationId xmlns:a16="http://schemas.microsoft.com/office/drawing/2014/main" id="{3F9CB33B-C341-46F8-8732-08E07C8A2342}"/>
              </a:ext>
            </a:extLst>
          </p:cNvPr>
          <p:cNvSpPr/>
          <p:nvPr/>
        </p:nvSpPr>
        <p:spPr>
          <a:xfrm>
            <a:off x="2271713" y="4722813"/>
            <a:ext cx="2674937" cy="1077912"/>
          </a:xfrm>
          <a:prstGeom prst="snip2Diag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chemeClr val="tx1"/>
                </a:solidFill>
                <a:ea typeface="MS PGothic" pitchFamily="34" charset="-128"/>
              </a:rPr>
              <a:t>Población de 11 a 14 años de edad. </a:t>
            </a:r>
          </a:p>
        </p:txBody>
      </p:sp>
      <p:sp>
        <p:nvSpPr>
          <p:cNvPr id="8" name="Rectángulo 7">
            <a:extLst>
              <a:ext uri="{FF2B5EF4-FFF2-40B4-BE49-F238E27FC236}">
                <a16:creationId xmlns:a16="http://schemas.microsoft.com/office/drawing/2014/main" id="{30A27EDC-F598-4FEA-8C81-91AA2678D0C6}"/>
              </a:ext>
            </a:extLst>
          </p:cNvPr>
          <p:cNvSpPr/>
          <p:nvPr/>
        </p:nvSpPr>
        <p:spPr>
          <a:xfrm>
            <a:off x="5778500" y="4886325"/>
            <a:ext cx="2319338" cy="92868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chemeClr val="tx1"/>
                </a:solidFill>
                <a:ea typeface="MS PGothic" pitchFamily="34" charset="-128"/>
              </a:rPr>
              <a:t>Índice DAI</a:t>
            </a:r>
          </a:p>
        </p:txBody>
      </p:sp>
      <p:sp>
        <p:nvSpPr>
          <p:cNvPr id="29703" name="CuadroTexto 8">
            <a:extLst>
              <a:ext uri="{FF2B5EF4-FFF2-40B4-BE49-F238E27FC236}">
                <a16:creationId xmlns:a16="http://schemas.microsoft.com/office/drawing/2014/main" id="{2EFD98C2-AC41-4F82-8F73-E1EB7D3143C9}"/>
              </a:ext>
            </a:extLst>
          </p:cNvPr>
          <p:cNvSpPr txBox="1">
            <a:spLocks noChangeArrowheads="1"/>
          </p:cNvSpPr>
          <p:nvPr/>
        </p:nvSpPr>
        <p:spPr bwMode="auto">
          <a:xfrm>
            <a:off x="1104900" y="6488113"/>
            <a:ext cx="8039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n-US" altLang="es-ES" sz="900"/>
              <a:t> </a:t>
            </a:r>
            <a:r>
              <a:rPr lang="es-CO" altLang="es-ES" sz="900"/>
              <a:t>Arias N, Blanco S, Bustos A, Perdomo T. Relación entre calidad de vida y la salud oral de los adolescentes entre 11-14 años en los colegios oficiales del municipio de Zipaquira, Fase II. En:Institucion Universitaria Colegios de Colombia. 2012</a:t>
            </a:r>
            <a:r>
              <a:rPr lang="en-US" altLang="es-ES" sz="900"/>
              <a:t>.</a:t>
            </a:r>
            <a:endParaRPr lang="es-CO" altLang="es-ES" sz="900"/>
          </a:p>
        </p:txBody>
      </p:sp>
      <p:cxnSp>
        <p:nvCxnSpPr>
          <p:cNvPr id="12" name="Conector recto de flecha 11">
            <a:extLst>
              <a:ext uri="{FF2B5EF4-FFF2-40B4-BE49-F238E27FC236}">
                <a16:creationId xmlns:a16="http://schemas.microsoft.com/office/drawing/2014/main" id="{AB6115A8-5C39-484B-A645-9B459DFE9400}"/>
              </a:ext>
            </a:extLst>
          </p:cNvPr>
          <p:cNvCxnSpPr/>
          <p:nvPr/>
        </p:nvCxnSpPr>
        <p:spPr>
          <a:xfrm>
            <a:off x="3171825" y="3386138"/>
            <a:ext cx="1336675" cy="12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angular 14">
            <a:extLst>
              <a:ext uri="{FF2B5EF4-FFF2-40B4-BE49-F238E27FC236}">
                <a16:creationId xmlns:a16="http://schemas.microsoft.com/office/drawing/2014/main" id="{916A377C-0D55-43E7-94FF-5A66D404B763}"/>
              </a:ext>
            </a:extLst>
          </p:cNvPr>
          <p:cNvCxnSpPr>
            <a:stCxn id="5" idx="2"/>
            <a:endCxn id="7" idx="3"/>
          </p:cNvCxnSpPr>
          <p:nvPr/>
        </p:nvCxnSpPr>
        <p:spPr>
          <a:xfrm rot="5400000">
            <a:off x="4451351" y="3048000"/>
            <a:ext cx="831850" cy="25177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BF561BDE-336B-471C-8481-992977E4F7C4}"/>
              </a:ext>
            </a:extLst>
          </p:cNvPr>
          <p:cNvCxnSpPr>
            <a:stCxn id="7" idx="0"/>
          </p:cNvCxnSpPr>
          <p:nvPr/>
        </p:nvCxnSpPr>
        <p:spPr>
          <a:xfrm>
            <a:off x="4946650" y="5262563"/>
            <a:ext cx="763588" cy="6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707" name="Título 1">
            <a:extLst>
              <a:ext uri="{FF2B5EF4-FFF2-40B4-BE49-F238E27FC236}">
                <a16:creationId xmlns:a16="http://schemas.microsoft.com/office/drawing/2014/main" id="{B1EDEE2C-C1A5-40D0-909C-C2A82CF14E83}"/>
              </a:ext>
            </a:extLst>
          </p:cNvPr>
          <p:cNvSpPr>
            <a:spLocks noGrp="1"/>
          </p:cNvSpPr>
          <p:nvPr>
            <p:ph type="title"/>
          </p:nvPr>
        </p:nvSpPr>
        <p:spPr>
          <a:xfrm>
            <a:off x="628650" y="3651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DISCUSIÓN</a:t>
            </a:r>
            <a:endParaRPr lang="es-ES" altLang="es-ES" b="1">
              <a:latin typeface="Arial" panose="020B0604020202020204" pitchFamily="34" charset="0"/>
              <a:cs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uadroTexto 9">
            <a:extLst>
              <a:ext uri="{FF2B5EF4-FFF2-40B4-BE49-F238E27FC236}">
                <a16:creationId xmlns:a16="http://schemas.microsoft.com/office/drawing/2014/main" id="{C2AD6B3E-995F-47FF-B058-11CED1FF32AF}"/>
              </a:ext>
            </a:extLst>
          </p:cNvPr>
          <p:cNvSpPr txBox="1">
            <a:spLocks noChangeArrowheads="1"/>
          </p:cNvSpPr>
          <p:nvPr/>
        </p:nvSpPr>
        <p:spPr bwMode="auto">
          <a:xfrm>
            <a:off x="1485900" y="6080125"/>
            <a:ext cx="76581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n-US" altLang="es-ES" sz="900"/>
              <a:t> </a:t>
            </a:r>
            <a:r>
              <a:rPr lang="es-CO" altLang="es-ES" sz="900"/>
              <a:t>Giraldo C, Echeverry N, Ortiz A, Botero P, Zapata M. Índice de necesidad de tratamiento ortodóntico en estudiantes de las escuelas públicas del municipio de Envigado, Antioquia en el 2010. Revista Nacional de Odontología. 2011. 6 (11): 16-23. Thilander B, Pena L, Infante C, Parada S, Mayorga C. </a:t>
            </a:r>
            <a:r>
              <a:rPr lang="en-US" altLang="es-ES" sz="900"/>
              <a:t>Prevalence of malocclusion and orthodontic treatment need in children and adolescents in Bogota, Colombia. An epidemiological study related to different stages of dental development. European Journal of Orthodontics 2001; 23: 153-167. Tausche E, Luck O, Harzer W. Prevalence of malocclusions in the early mixed dentition and orthodontic treatment need. European Journal of Orthodontics. 2004; 26 (3): 237-344</a:t>
            </a:r>
            <a:endParaRPr lang="es-CO" altLang="es-ES" sz="900"/>
          </a:p>
        </p:txBody>
      </p:sp>
      <p:graphicFrame>
        <p:nvGraphicFramePr>
          <p:cNvPr id="12" name="Marcador de contenido 11">
            <a:extLst>
              <a:ext uri="{FF2B5EF4-FFF2-40B4-BE49-F238E27FC236}">
                <a16:creationId xmlns:a16="http://schemas.microsoft.com/office/drawing/2014/main" id="{2D4F15C2-827B-4FE6-A8F9-F139C83C1343}"/>
              </a:ext>
            </a:extLst>
          </p:cNvPr>
          <p:cNvGraphicFramePr>
            <a:graphicFrameLocks noGrp="1"/>
          </p:cNvGraphicFramePr>
          <p:nvPr>
            <p:ph idx="1"/>
          </p:nvPr>
        </p:nvGraphicFramePr>
        <p:xfrm>
          <a:off x="268015" y="395785"/>
          <a:ext cx="8425610" cy="49329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ítulo 1">
            <a:extLst>
              <a:ext uri="{FF2B5EF4-FFF2-40B4-BE49-F238E27FC236}">
                <a16:creationId xmlns:a16="http://schemas.microsoft.com/office/drawing/2014/main" id="{FC1796D1-0094-4918-8CDA-53A3029087E8}"/>
              </a:ext>
            </a:extLst>
          </p:cNvPr>
          <p:cNvSpPr>
            <a:spLocks noGrp="1"/>
          </p:cNvSpPr>
          <p:nvPr>
            <p:ph type="title"/>
          </p:nvPr>
        </p:nvSpPr>
        <p:spPr>
          <a:xfrm>
            <a:off x="628650" y="246063"/>
            <a:ext cx="7886700" cy="725487"/>
          </a:xfrm>
          <a:ln>
            <a:solidFill>
              <a:schemeClr val="accent1"/>
            </a:solidFill>
            <a:miter lim="800000"/>
            <a:headEnd/>
            <a:tailEnd/>
          </a:ln>
        </p:spPr>
        <p:txBody>
          <a:bodyPr/>
          <a:lstStyle/>
          <a:p>
            <a:pPr algn="ctr" eaLnBrk="1" hangingPunct="1"/>
            <a:r>
              <a:rPr lang="es-ES" altLang="es-ES" b="1">
                <a:solidFill>
                  <a:srgbClr val="70AD47"/>
                </a:solidFill>
                <a:latin typeface="Arial" panose="020B0604020202020204" pitchFamily="34" charset="0"/>
                <a:cs typeface="Arial" panose="020B0604020202020204" pitchFamily="34" charset="0"/>
              </a:rPr>
              <a:t>INVESTIGADORAS</a:t>
            </a:r>
          </a:p>
        </p:txBody>
      </p:sp>
      <p:sp>
        <p:nvSpPr>
          <p:cNvPr id="6147" name="Título 1">
            <a:extLst>
              <a:ext uri="{FF2B5EF4-FFF2-40B4-BE49-F238E27FC236}">
                <a16:creationId xmlns:a16="http://schemas.microsoft.com/office/drawing/2014/main" id="{EE025238-C69D-4FBD-A7BE-5EADA69C4AFE}"/>
              </a:ext>
            </a:extLst>
          </p:cNvPr>
          <p:cNvSpPr>
            <a:spLocks noGrp="1"/>
          </p:cNvSpPr>
          <p:nvPr>
            <p:ph idx="1"/>
          </p:nvPr>
        </p:nvSpPr>
        <p:spPr>
          <a:xfrm>
            <a:off x="388938" y="946150"/>
            <a:ext cx="8188325" cy="5911850"/>
          </a:xfrm>
          <a:ln>
            <a:solidFill>
              <a:schemeClr val="bg1"/>
            </a:solidFill>
            <a:miter lim="800000"/>
            <a:headEnd/>
            <a:tailEnd/>
          </a:ln>
        </p:spPr>
        <p:txBody>
          <a:bodyPr anchor="b"/>
          <a:lstStyle/>
          <a:p>
            <a:pPr algn="ctr" eaLnBrk="1" hangingPunct="1">
              <a:lnSpc>
                <a:spcPct val="120000"/>
              </a:lnSpc>
              <a:spcBef>
                <a:spcPct val="0"/>
              </a:spcBef>
              <a:buFont typeface="Arial" panose="020B0604020202020204" pitchFamily="34" charset="0"/>
              <a:buNone/>
            </a:pPr>
            <a:endParaRPr lang="es-CO" altLang="es-ES" sz="2000">
              <a:latin typeface="Arial" panose="020B0604020202020204" pitchFamily="34" charset="0"/>
              <a:cs typeface="Arial" panose="020B0604020202020204" pitchFamily="34" charset="0"/>
            </a:endParaRP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Nazly Tatiana Álvarez A</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María Andrea Calderón A</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Angélica Méndez C</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Edna Triana M</a:t>
            </a:r>
          </a:p>
          <a:p>
            <a:pPr algn="ctr" eaLnBrk="1" hangingPunct="1">
              <a:lnSpc>
                <a:spcPct val="120000"/>
              </a:lnSpc>
              <a:spcBef>
                <a:spcPct val="0"/>
              </a:spcBef>
              <a:buFont typeface="Arial" panose="020B0604020202020204" pitchFamily="34" charset="0"/>
              <a:buNone/>
            </a:pPr>
            <a:endParaRPr lang="es-CO" altLang="es-ES" sz="2000">
              <a:latin typeface="Arial" panose="020B0604020202020204" pitchFamily="34" charset="0"/>
              <a:cs typeface="Arial" panose="020B0604020202020204" pitchFamily="34" charset="0"/>
            </a:endParaRP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Asesora Científica:</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Dra. Luz Marcela Méndez</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Odontóloga Universidad Nacional</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Ortodoncista Unicoc</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Docente Postgrado de ortodoncia Unicoc </a:t>
            </a:r>
          </a:p>
          <a:p>
            <a:pPr algn="ctr" eaLnBrk="1" hangingPunct="1">
              <a:lnSpc>
                <a:spcPct val="120000"/>
              </a:lnSpc>
              <a:spcBef>
                <a:spcPct val="0"/>
              </a:spcBef>
              <a:buFont typeface="Arial" panose="020B0604020202020204" pitchFamily="34" charset="0"/>
              <a:buNone/>
            </a:pPr>
            <a:endParaRPr lang="es-CO" altLang="es-ES" sz="2000">
              <a:latin typeface="Arial" panose="020B0604020202020204" pitchFamily="34" charset="0"/>
              <a:cs typeface="Arial" panose="020B0604020202020204" pitchFamily="34" charset="0"/>
            </a:endParaRP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Asesora Metodológica:</a:t>
            </a:r>
          </a:p>
          <a:p>
            <a:pPr algn="ctr" eaLnBrk="1" hangingPunct="1">
              <a:lnSpc>
                <a:spcPct val="120000"/>
              </a:lnSpc>
              <a:spcBef>
                <a:spcPct val="0"/>
              </a:spcBef>
              <a:buFont typeface="Arial" panose="020B0604020202020204" pitchFamily="34" charset="0"/>
              <a:buNone/>
            </a:pPr>
            <a:r>
              <a:rPr lang="es-CO" altLang="es-ES" sz="2000">
                <a:latin typeface="Arial" panose="020B0604020202020204" pitchFamily="34" charset="0"/>
                <a:cs typeface="Arial" panose="020B0604020202020204" pitchFamily="34" charset="0"/>
              </a:rPr>
              <a:t>Dra. Diana Y. Parra</a:t>
            </a:r>
          </a:p>
          <a:p>
            <a:pPr algn="ctr">
              <a:lnSpc>
                <a:spcPct val="120000"/>
              </a:lnSpc>
              <a:buFont typeface="Arial" panose="020B0604020202020204" pitchFamily="34" charset="0"/>
              <a:buNone/>
            </a:pPr>
            <a:r>
              <a:rPr lang="es-CO" altLang="es-ES" sz="2000">
                <a:latin typeface="Arial" panose="020B0604020202020204" pitchFamily="34" charset="0"/>
                <a:cs typeface="Arial" panose="020B0604020202020204" pitchFamily="34" charset="0"/>
              </a:rPr>
              <a:t>Dra. Judith Barrera</a:t>
            </a:r>
          </a:p>
          <a:p>
            <a:pPr algn="ctr" eaLnBrk="1" hangingPunct="1">
              <a:lnSpc>
                <a:spcPct val="120000"/>
              </a:lnSpc>
              <a:spcBef>
                <a:spcPct val="0"/>
              </a:spcBef>
              <a:buFont typeface="Arial" panose="020B0604020202020204" pitchFamily="34" charset="0"/>
              <a:buNone/>
            </a:pPr>
            <a:endParaRPr lang="es-CO" altLang="es-ES" sz="2000">
              <a:latin typeface="Arial" panose="020B0604020202020204" pitchFamily="34" charset="0"/>
              <a:cs typeface="Arial" panose="020B0604020202020204" pitchFamily="34" charset="0"/>
            </a:endParaRPr>
          </a:p>
          <a:p>
            <a:pPr algn="just" eaLnBrk="1" hangingPunct="1">
              <a:lnSpc>
                <a:spcPct val="120000"/>
              </a:lnSpc>
              <a:spcBef>
                <a:spcPct val="0"/>
              </a:spcBef>
              <a:buFont typeface="Arial" panose="020B0604020202020204" pitchFamily="34" charset="0"/>
              <a:buNone/>
            </a:pPr>
            <a:endParaRPr lang="es-CO" altLang="es-ES" sz="1300">
              <a:latin typeface="Arial" panose="020B0604020202020204" pitchFamily="34" charset="0"/>
              <a:cs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uadroTexto 9">
            <a:extLst>
              <a:ext uri="{FF2B5EF4-FFF2-40B4-BE49-F238E27FC236}">
                <a16:creationId xmlns:a16="http://schemas.microsoft.com/office/drawing/2014/main" id="{EF6474C0-05BC-4C12-8C61-5914AB773991}"/>
              </a:ext>
            </a:extLst>
          </p:cNvPr>
          <p:cNvSpPr txBox="1">
            <a:spLocks noChangeArrowheads="1"/>
          </p:cNvSpPr>
          <p:nvPr/>
        </p:nvSpPr>
        <p:spPr bwMode="auto">
          <a:xfrm>
            <a:off x="1485900" y="6080125"/>
            <a:ext cx="76581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n-US" altLang="es-ES" sz="900"/>
              <a:t> </a:t>
            </a:r>
            <a:r>
              <a:rPr lang="es-CO" altLang="es-ES" sz="900"/>
              <a:t>Giraldo C, Echeverry N, Ortiz A, Botero P, Zapata M. Índice de necesidad de tratamiento ortodóntico en estudiantes de las escuelas públicas del municipio de Envigado, Antioquia en el 2010. Revista Nacional de Odontología. 2011. 6 (11): 16-23. Thilander B, Pena L, Infante C, Parada S, Mayorga C. </a:t>
            </a:r>
            <a:r>
              <a:rPr lang="en-US" altLang="es-ES" sz="900"/>
              <a:t>Prevalence of malocclusion and orthodontic treatment need in children and adolescents in Bogota, Colombia. An epidemiological study related to different stages of dental development. European Journal of Orthodontics 2001; 23: 153-167. Tausche E, Luck O, Harzer W. Prevalence of malocclusions in the early mixed dentition and orthodontic treatment need. European Journal of Orthodontics. 2004; 26 (3): 237-344</a:t>
            </a:r>
            <a:endParaRPr lang="es-CO" altLang="es-ES" sz="900"/>
          </a:p>
        </p:txBody>
      </p:sp>
      <p:graphicFrame>
        <p:nvGraphicFramePr>
          <p:cNvPr id="12" name="Marcador de contenido 11">
            <a:extLst>
              <a:ext uri="{FF2B5EF4-FFF2-40B4-BE49-F238E27FC236}">
                <a16:creationId xmlns:a16="http://schemas.microsoft.com/office/drawing/2014/main" id="{97010E18-AF62-4C7C-B81C-B84AAA24BC4E}"/>
              </a:ext>
            </a:extLst>
          </p:cNvPr>
          <p:cNvGraphicFramePr>
            <a:graphicFrameLocks noGrp="1"/>
          </p:cNvGraphicFramePr>
          <p:nvPr>
            <p:ph idx="1"/>
          </p:nvPr>
        </p:nvGraphicFramePr>
        <p:xfrm>
          <a:off x="268015" y="395785"/>
          <a:ext cx="8425610" cy="49329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0CF24BAA-8C42-4A03-9EFC-2F4306BF036A}"/>
              </a:ext>
            </a:extLst>
          </p:cNvPr>
          <p:cNvGraphicFramePr>
            <a:graphicFrameLocks noGrp="1"/>
          </p:cNvGraphicFramePr>
          <p:nvPr>
            <p:ph idx="1"/>
          </p:nvPr>
        </p:nvGraphicFramePr>
        <p:xfrm>
          <a:off x="0" y="1320990"/>
          <a:ext cx="8707272" cy="46757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1" name="CuadroTexto 5">
            <a:extLst>
              <a:ext uri="{FF2B5EF4-FFF2-40B4-BE49-F238E27FC236}">
                <a16:creationId xmlns:a16="http://schemas.microsoft.com/office/drawing/2014/main" id="{89A32CFA-D01C-455A-A660-C13FE3BE5F9E}"/>
              </a:ext>
            </a:extLst>
          </p:cNvPr>
          <p:cNvSpPr txBox="1">
            <a:spLocks noChangeArrowheads="1"/>
          </p:cNvSpPr>
          <p:nvPr/>
        </p:nvSpPr>
        <p:spPr bwMode="auto">
          <a:xfrm>
            <a:off x="1214438" y="5929313"/>
            <a:ext cx="7929562"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s-CO" altLang="es-ES" sz="1000"/>
              <a:t>Thilander B, Pena L, Infante C, Parada S, Mayorga C. </a:t>
            </a:r>
            <a:r>
              <a:rPr lang="en-US" altLang="es-ES" sz="1000"/>
              <a:t>Prevalence of malocclusion and orthodontic treatment need in children and adolescents in Bogota, Colombia. An epidemiological study related to different stages of dental development. European Journal of Orthodontics 2001; 23: 153-167. </a:t>
            </a:r>
          </a:p>
          <a:p>
            <a:pPr algn="r" eaLnBrk="1" hangingPunct="1"/>
            <a:r>
              <a:rPr lang="es-CO" altLang="es-ES" sz="1000"/>
              <a:t>Carmelo G, Nobile A, Pabia M, Fortunato L, Angelillo I. </a:t>
            </a:r>
            <a:r>
              <a:rPr lang="en-US" altLang="es-ES" sz="1000"/>
              <a:t>Prevalence and factors related to malocclusion and orthodontic treatment need in children and adolescents in Italy. European Journal of Public Health, 2007: 17 (6): 637-641.</a:t>
            </a:r>
            <a:endParaRPr lang="es-CO" altLang="es-ES" sz="1000"/>
          </a:p>
          <a:p>
            <a:pPr algn="r" eaLnBrk="1" hangingPunct="1"/>
            <a:r>
              <a:rPr lang="es-CO" altLang="es-ES" sz="1000"/>
              <a:t>Perillo L, Masucci C, Ferro F, Apicella D, Baccetti T. Prevalence of orthodontic treatment need in southern Italian schoolchildren. European Journal of Orthodontics. 2010; 32: 49-53.</a:t>
            </a:r>
          </a:p>
          <a:p>
            <a:pPr algn="r" eaLnBrk="1" hangingPunct="1"/>
            <a:endParaRPr lang="es-CO" altLang="es-ES" sz="1000"/>
          </a:p>
        </p:txBody>
      </p:sp>
      <p:sp>
        <p:nvSpPr>
          <p:cNvPr id="32772" name="Título 1">
            <a:extLst>
              <a:ext uri="{FF2B5EF4-FFF2-40B4-BE49-F238E27FC236}">
                <a16:creationId xmlns:a16="http://schemas.microsoft.com/office/drawing/2014/main" id="{1DBE2EB2-3C2A-4C61-8B0C-B69722D81DCA}"/>
              </a:ext>
            </a:extLst>
          </p:cNvPr>
          <p:cNvSpPr>
            <a:spLocks noGrp="1"/>
          </p:cNvSpPr>
          <p:nvPr>
            <p:ph type="title"/>
          </p:nvPr>
        </p:nvSpPr>
        <p:spPr>
          <a:xfrm>
            <a:off x="628650" y="2889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DISCUSIÓN</a:t>
            </a:r>
            <a:endParaRPr lang="es-ES" altLang="es-ES" b="1">
              <a:latin typeface="Arial" panose="020B0604020202020204" pitchFamily="34" charset="0"/>
              <a:cs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a:extLst>
              <a:ext uri="{FF2B5EF4-FFF2-40B4-BE49-F238E27FC236}">
                <a16:creationId xmlns:a16="http://schemas.microsoft.com/office/drawing/2014/main" id="{D58D5F19-D30A-4DF3-9217-EF7FED3D0835}"/>
              </a:ext>
            </a:extLst>
          </p:cNvPr>
          <p:cNvGraphicFramePr>
            <a:graphicFrameLocks noGrp="1"/>
          </p:cNvGraphicFramePr>
          <p:nvPr>
            <p:ph idx="1"/>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3795" name="Título 1">
            <a:extLst>
              <a:ext uri="{FF2B5EF4-FFF2-40B4-BE49-F238E27FC236}">
                <a16:creationId xmlns:a16="http://schemas.microsoft.com/office/drawing/2014/main" id="{BA262495-E21A-487A-BEBF-372442B2F638}"/>
              </a:ext>
            </a:extLst>
          </p:cNvPr>
          <p:cNvSpPr txBox="1">
            <a:spLocks/>
          </p:cNvSpPr>
          <p:nvPr/>
        </p:nvSpPr>
        <p:spPr bwMode="auto">
          <a:xfrm>
            <a:off x="628650" y="288925"/>
            <a:ext cx="7886700" cy="10064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lnSpc>
                <a:spcPct val="90000"/>
              </a:lnSpc>
            </a:pPr>
            <a:r>
              <a:rPr lang="es-CO" altLang="es-ES" sz="4400" b="1">
                <a:solidFill>
                  <a:srgbClr val="79A244"/>
                </a:solidFill>
                <a:latin typeface="Arial" panose="020B0604020202020204" pitchFamily="34" charset="0"/>
                <a:cs typeface="Arial" panose="020B0604020202020204" pitchFamily="34" charset="0"/>
              </a:rPr>
              <a:t>DISCUSIÓN</a:t>
            </a:r>
            <a:endParaRPr lang="es-ES" altLang="es-ES" sz="4400" b="1">
              <a:latin typeface="Arial" panose="020B0604020202020204" pitchFamily="34" charset="0"/>
              <a:cs typeface="Arial" panose="020B0604020202020204" pitchFamily="34" charset="0"/>
            </a:endParaRPr>
          </a:p>
        </p:txBody>
      </p:sp>
      <p:sp>
        <p:nvSpPr>
          <p:cNvPr id="33796" name="CuadroTexto 5">
            <a:extLst>
              <a:ext uri="{FF2B5EF4-FFF2-40B4-BE49-F238E27FC236}">
                <a16:creationId xmlns:a16="http://schemas.microsoft.com/office/drawing/2014/main" id="{AC8EFEA5-2860-4ECE-A413-B06E7827513C}"/>
              </a:ext>
            </a:extLst>
          </p:cNvPr>
          <p:cNvSpPr txBox="1">
            <a:spLocks noChangeArrowheads="1"/>
          </p:cNvSpPr>
          <p:nvPr/>
        </p:nvSpPr>
        <p:spPr bwMode="auto">
          <a:xfrm>
            <a:off x="1443038" y="6321425"/>
            <a:ext cx="77009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s-CO" altLang="es-ES" sz="1000"/>
              <a:t>Thilander B, Pena L, Infante C, Parada S, Mayorga C. </a:t>
            </a:r>
            <a:r>
              <a:rPr lang="en-US" altLang="es-ES" sz="1000"/>
              <a:t>Prevalence of malocclusion and orthodontic treatment need in children and adolescents in Bogota, Colombia. An epidemiological study related to different stages of dental development. European Journal of Orthodontics 2001; 23: 153-167. </a:t>
            </a:r>
          </a:p>
        </p:txBody>
      </p:sp>
      <p:sp>
        <p:nvSpPr>
          <p:cNvPr id="7" name="6 CuadroTexto">
            <a:extLst>
              <a:ext uri="{FF2B5EF4-FFF2-40B4-BE49-F238E27FC236}">
                <a16:creationId xmlns:a16="http://schemas.microsoft.com/office/drawing/2014/main" id="{5F096626-B564-4907-9E95-DAC97C36540E}"/>
              </a:ext>
            </a:extLst>
          </p:cNvPr>
          <p:cNvSpPr txBox="1"/>
          <p:nvPr/>
        </p:nvSpPr>
        <p:spPr>
          <a:xfrm>
            <a:off x="4724400" y="1543050"/>
            <a:ext cx="3371850" cy="369888"/>
          </a:xfrm>
          <a:prstGeom prst="rect">
            <a:avLst/>
          </a:prstGeom>
          <a:noFill/>
          <a:ln>
            <a:solidFill>
              <a:schemeClr val="accent6"/>
            </a:solidFill>
          </a:ln>
        </p:spPr>
        <p:txBody>
          <a:bodyPr>
            <a:spAutoFit/>
          </a:bodyPr>
          <a:lstStyle/>
          <a:p>
            <a:pPr algn="ctr">
              <a:defRPr/>
            </a:pPr>
            <a:r>
              <a:rPr lang="es-CO" dirty="0"/>
              <a:t>DIENTES SUPERNUMERARIOS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ítulo 1">
            <a:extLst>
              <a:ext uri="{FF2B5EF4-FFF2-40B4-BE49-F238E27FC236}">
                <a16:creationId xmlns:a16="http://schemas.microsoft.com/office/drawing/2014/main" id="{612DED49-593C-47B7-AD41-B455971EE7B1}"/>
              </a:ext>
            </a:extLst>
          </p:cNvPr>
          <p:cNvSpPr>
            <a:spLocks noGrp="1"/>
          </p:cNvSpPr>
          <p:nvPr>
            <p:ph type="title"/>
          </p:nvPr>
        </p:nvSpPr>
        <p:spPr>
          <a:xfrm>
            <a:off x="628650" y="2889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CONCLUSIONES</a:t>
            </a:r>
            <a:endParaRPr lang="es-ES" altLang="es-ES" b="1">
              <a:latin typeface="Arial" panose="020B0604020202020204" pitchFamily="34" charset="0"/>
              <a:cs typeface="Arial" panose="020B0604020202020204" pitchFamily="34" charset="0"/>
            </a:endParaRPr>
          </a:p>
        </p:txBody>
      </p:sp>
      <p:graphicFrame>
        <p:nvGraphicFramePr>
          <p:cNvPr id="7" name="6 Marcador de contenido">
            <a:extLst>
              <a:ext uri="{FF2B5EF4-FFF2-40B4-BE49-F238E27FC236}">
                <a16:creationId xmlns:a16="http://schemas.microsoft.com/office/drawing/2014/main" id="{1A3F5CCC-008B-4C62-836B-E17AFA905CFE}"/>
              </a:ext>
            </a:extLst>
          </p:cNvPr>
          <p:cNvGraphicFramePr>
            <a:graphicFrameLocks noGrp="1"/>
          </p:cNvGraphicFramePr>
          <p:nvPr>
            <p:ph idx="1"/>
          </p:nvPr>
        </p:nvGraphicFramePr>
        <p:xfrm>
          <a:off x="628650" y="15589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ítulo 1">
            <a:extLst>
              <a:ext uri="{FF2B5EF4-FFF2-40B4-BE49-F238E27FC236}">
                <a16:creationId xmlns:a16="http://schemas.microsoft.com/office/drawing/2014/main" id="{679307E2-0699-4E1E-BADA-51F39516DF65}"/>
              </a:ext>
            </a:extLst>
          </p:cNvPr>
          <p:cNvSpPr>
            <a:spLocks noGrp="1"/>
          </p:cNvSpPr>
          <p:nvPr>
            <p:ph type="title"/>
          </p:nvPr>
        </p:nvSpPr>
        <p:spPr>
          <a:xfrm>
            <a:off x="628650" y="2889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CONCLUSIONES</a:t>
            </a:r>
            <a:endParaRPr lang="es-ES" altLang="es-ES" b="1">
              <a:latin typeface="Arial" panose="020B0604020202020204" pitchFamily="34" charset="0"/>
              <a:cs typeface="Arial" panose="020B0604020202020204" pitchFamily="34" charset="0"/>
            </a:endParaRPr>
          </a:p>
        </p:txBody>
      </p:sp>
      <p:graphicFrame>
        <p:nvGraphicFramePr>
          <p:cNvPr id="7" name="6 Marcador de contenido">
            <a:extLst>
              <a:ext uri="{FF2B5EF4-FFF2-40B4-BE49-F238E27FC236}">
                <a16:creationId xmlns:a16="http://schemas.microsoft.com/office/drawing/2014/main" id="{841D8B93-8E15-4067-BA68-0BC977305CA0}"/>
              </a:ext>
            </a:extLst>
          </p:cNvPr>
          <p:cNvGraphicFramePr>
            <a:graphicFrameLocks noGrp="1"/>
          </p:cNvGraphicFramePr>
          <p:nvPr>
            <p:ph idx="1"/>
          </p:nvPr>
        </p:nvGraphicFramePr>
        <p:xfrm>
          <a:off x="628650" y="15589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ítulo 1">
            <a:extLst>
              <a:ext uri="{FF2B5EF4-FFF2-40B4-BE49-F238E27FC236}">
                <a16:creationId xmlns:a16="http://schemas.microsoft.com/office/drawing/2014/main" id="{F8EA50EF-177C-4874-86F0-35D32DE90E84}"/>
              </a:ext>
            </a:extLst>
          </p:cNvPr>
          <p:cNvSpPr>
            <a:spLocks noGrp="1"/>
          </p:cNvSpPr>
          <p:nvPr>
            <p:ph type="title"/>
          </p:nvPr>
        </p:nvSpPr>
        <p:spPr>
          <a:xfrm>
            <a:off x="628650" y="288925"/>
            <a:ext cx="7886700" cy="1006475"/>
          </a:xfrm>
          <a:ln>
            <a:solidFill>
              <a:schemeClr val="accent1"/>
            </a:solidFill>
            <a:miter lim="800000"/>
            <a:headEnd/>
            <a:tailEnd/>
          </a:ln>
        </p:spPr>
        <p:txBody>
          <a:bodyPr/>
          <a:lstStyle/>
          <a:p>
            <a:pPr algn="ctr"/>
            <a:r>
              <a:rPr lang="es-CO" altLang="es-ES" b="1">
                <a:solidFill>
                  <a:srgbClr val="79A244"/>
                </a:solidFill>
                <a:latin typeface="Arial" panose="020B0604020202020204" pitchFamily="34" charset="0"/>
                <a:cs typeface="Arial" panose="020B0604020202020204" pitchFamily="34" charset="0"/>
              </a:rPr>
              <a:t>RECOMENDACIONES</a:t>
            </a:r>
            <a:endParaRPr lang="es-ES" altLang="es-ES" b="1">
              <a:latin typeface="Arial" panose="020B0604020202020204" pitchFamily="34" charset="0"/>
              <a:cs typeface="Arial" panose="020B0604020202020204" pitchFamily="34" charset="0"/>
            </a:endParaRPr>
          </a:p>
        </p:txBody>
      </p:sp>
      <p:graphicFrame>
        <p:nvGraphicFramePr>
          <p:cNvPr id="7" name="6 Marcador de contenido">
            <a:extLst>
              <a:ext uri="{FF2B5EF4-FFF2-40B4-BE49-F238E27FC236}">
                <a16:creationId xmlns:a16="http://schemas.microsoft.com/office/drawing/2014/main" id="{4D332FA2-B472-4E15-A2AC-EAE666BB5671}"/>
              </a:ext>
            </a:extLst>
          </p:cNvPr>
          <p:cNvGraphicFramePr>
            <a:graphicFrameLocks noGrp="1"/>
          </p:cNvGraphicFramePr>
          <p:nvPr>
            <p:ph idx="1"/>
          </p:nvPr>
        </p:nvGraphicFramePr>
        <p:xfrm>
          <a:off x="628650" y="1558925"/>
          <a:ext cx="8136978" cy="4621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Marcador de contenido 3">
            <a:extLst>
              <a:ext uri="{FF2B5EF4-FFF2-40B4-BE49-F238E27FC236}">
                <a16:creationId xmlns:a16="http://schemas.microsoft.com/office/drawing/2014/main" id="{D1089B18-477B-40AA-8477-F813D911EA5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22707" t="35612" r="25864" b="39021"/>
          <a:stretch>
            <a:fillRect/>
          </a:stretch>
        </p:blipFill>
        <p:spPr>
          <a:xfrm>
            <a:off x="1395413" y="417513"/>
            <a:ext cx="6075362" cy="5321300"/>
          </a:xfrm>
        </p:spPr>
      </p:pic>
      <p:sp>
        <p:nvSpPr>
          <p:cNvPr id="2" name="1 Título">
            <a:extLst>
              <a:ext uri="{FF2B5EF4-FFF2-40B4-BE49-F238E27FC236}">
                <a16:creationId xmlns:a16="http://schemas.microsoft.com/office/drawing/2014/main" id="{80E9CB71-DD8F-4F2D-8B31-D1FC3366E734}"/>
              </a:ext>
            </a:extLst>
          </p:cNvPr>
          <p:cNvSpPr>
            <a:spLocks noGrp="1"/>
          </p:cNvSpPr>
          <p:nvPr>
            <p:ph type="title"/>
          </p:nvPr>
        </p:nvSpPr>
        <p:spPr>
          <a:xfrm>
            <a:off x="1203325" y="336550"/>
            <a:ext cx="6413500" cy="1193800"/>
          </a:xfrm>
        </p:spPr>
        <p:txBody>
          <a:bodyPr/>
          <a:lstStyle/>
          <a:p>
            <a:pPr algn="ctr">
              <a:defRPr/>
            </a:pPr>
            <a:r>
              <a:rPr lang="es-CO" sz="8000" dirty="0">
                <a:solidFill>
                  <a:schemeClr val="accent4">
                    <a:lumMod val="60000"/>
                    <a:lumOff val="40000"/>
                  </a:schemeClr>
                </a:solidFill>
              </a:rPr>
              <a:t>GRACIAS!!!! </a:t>
            </a:r>
            <a:r>
              <a:rPr lang="es-CO" sz="8000" dirty="0">
                <a:solidFill>
                  <a:schemeClr val="accent4">
                    <a:lumMod val="60000"/>
                    <a:lumOff val="40000"/>
                  </a:schemeClr>
                </a:solidFill>
                <a:sym typeface="Wingdings" pitchFamily="2" charset="2"/>
              </a:rPr>
              <a:t></a:t>
            </a:r>
            <a:endParaRPr lang="es-CO" sz="8000" dirty="0">
              <a:solidFill>
                <a:schemeClr val="accent4">
                  <a:lumMod val="60000"/>
                  <a:lumOff val="4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ítulo 1">
            <a:extLst>
              <a:ext uri="{FF2B5EF4-FFF2-40B4-BE49-F238E27FC236}">
                <a16:creationId xmlns:a16="http://schemas.microsoft.com/office/drawing/2014/main" id="{8C954C4E-1CEE-42A9-AC5A-D0FC3092A94A}"/>
              </a:ext>
            </a:extLst>
          </p:cNvPr>
          <p:cNvSpPr>
            <a:spLocks noGrp="1"/>
          </p:cNvSpPr>
          <p:nvPr>
            <p:ph type="title"/>
          </p:nvPr>
        </p:nvSpPr>
        <p:spPr>
          <a:ln>
            <a:solidFill>
              <a:srgbClr val="5B9BD5"/>
            </a:solidFill>
            <a:miter lim="800000"/>
            <a:headEnd/>
            <a:tailEnd/>
          </a:ln>
        </p:spPr>
        <p:txBody>
          <a:bodyPr/>
          <a:lstStyle/>
          <a:p>
            <a:pPr algn="ctr" eaLnBrk="1" hangingPunct="1"/>
            <a:r>
              <a:rPr lang="es-ES" altLang="es-ES" b="1">
                <a:solidFill>
                  <a:srgbClr val="70AD47"/>
                </a:solidFill>
                <a:latin typeface="Arial" panose="020B0604020202020204" pitchFamily="34" charset="0"/>
                <a:cs typeface="Arial" panose="020B0604020202020204" pitchFamily="34" charset="0"/>
              </a:rPr>
              <a:t>INTRODUCCIÓN</a:t>
            </a:r>
          </a:p>
        </p:txBody>
      </p:sp>
      <p:sp>
        <p:nvSpPr>
          <p:cNvPr id="7171" name="Marcador de contenido 2">
            <a:extLst>
              <a:ext uri="{FF2B5EF4-FFF2-40B4-BE49-F238E27FC236}">
                <a16:creationId xmlns:a16="http://schemas.microsoft.com/office/drawing/2014/main" id="{7EC1D864-91B9-45A9-B617-98C003A68D19}"/>
              </a:ext>
            </a:extLst>
          </p:cNvPr>
          <p:cNvSpPr>
            <a:spLocks noGrp="1"/>
          </p:cNvSpPr>
          <p:nvPr>
            <p:ph idx="1"/>
          </p:nvPr>
        </p:nvSpPr>
        <p:spPr>
          <a:xfrm>
            <a:off x="304800" y="1816100"/>
            <a:ext cx="8440738" cy="2282825"/>
          </a:xfrm>
        </p:spPr>
        <p:txBody>
          <a:bodyPr/>
          <a:lstStyle/>
          <a:p>
            <a:pPr marL="0" indent="0" algn="ctr" eaLnBrk="1" hangingPunct="1">
              <a:buFont typeface="Arial" panose="020B0604020202020204" pitchFamily="34" charset="0"/>
              <a:buNone/>
            </a:pPr>
            <a:r>
              <a:rPr lang="es-CO" altLang="es-ES" sz="2400" b="1">
                <a:solidFill>
                  <a:srgbClr val="70AD47"/>
                </a:solidFill>
              </a:rPr>
              <a:t>MALOCLUSIÓN </a:t>
            </a:r>
          </a:p>
          <a:p>
            <a:pPr marL="0" indent="0" algn="ctr" eaLnBrk="1" hangingPunct="1">
              <a:buFont typeface="Arial" panose="020B0604020202020204" pitchFamily="34" charset="0"/>
              <a:buNone/>
            </a:pPr>
            <a:r>
              <a:rPr lang="es-ES" altLang="es-ES" sz="2400"/>
              <a:t>M</a:t>
            </a:r>
            <a:r>
              <a:rPr lang="es-CO" altLang="es-ES" sz="2400"/>
              <a:t>anifestación de variaciones morfológicas, alteraciones dentales y maxilares, cambio de posición o movimiento anormales relacionadas al desarrollo de la dentición y pueden ocasionar alteraciones en el sistema estomatognático y sus funciones.</a:t>
            </a:r>
            <a:endParaRPr lang="es-ES" altLang="es-ES" sz="2400"/>
          </a:p>
        </p:txBody>
      </p:sp>
      <p:sp>
        <p:nvSpPr>
          <p:cNvPr id="4" name="Rectángulo 3">
            <a:extLst>
              <a:ext uri="{FF2B5EF4-FFF2-40B4-BE49-F238E27FC236}">
                <a16:creationId xmlns:a16="http://schemas.microsoft.com/office/drawing/2014/main" id="{48B61479-EE17-4614-B6F6-59812A64600A}"/>
              </a:ext>
            </a:extLst>
          </p:cNvPr>
          <p:cNvSpPr/>
          <p:nvPr/>
        </p:nvSpPr>
        <p:spPr>
          <a:xfrm>
            <a:off x="595313" y="4378325"/>
            <a:ext cx="7958137" cy="120173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lgn="ctr">
              <a:defRPr/>
            </a:pPr>
            <a:r>
              <a:rPr lang="es-CO" sz="2400" dirty="0">
                <a:solidFill>
                  <a:srgbClr val="FFFFFF"/>
                </a:solidFill>
                <a:ea typeface="MS PGothic" pitchFamily="34" charset="-128"/>
              </a:rPr>
              <a:t>Formas de maloclusión: Apiñamiento dental, maloclusión Clase I II, III, mordida cruzada, overjet inverso, overjet incrementado, mordida abierta y mordida profunda.</a:t>
            </a:r>
            <a:endParaRPr lang="es-ES_tradnl" sz="2400" dirty="0">
              <a:solidFill>
                <a:srgbClr val="FFFFFF"/>
              </a:solidFill>
              <a:ea typeface="MS PGothic" pitchFamily="34" charset="-128"/>
            </a:endParaRPr>
          </a:p>
        </p:txBody>
      </p:sp>
      <p:sp>
        <p:nvSpPr>
          <p:cNvPr id="7173" name="CuadroTexto 5">
            <a:extLst>
              <a:ext uri="{FF2B5EF4-FFF2-40B4-BE49-F238E27FC236}">
                <a16:creationId xmlns:a16="http://schemas.microsoft.com/office/drawing/2014/main" id="{8BB9C8C2-9B98-4820-88E6-FC46E7DB157E}"/>
              </a:ext>
            </a:extLst>
          </p:cNvPr>
          <p:cNvSpPr txBox="1">
            <a:spLocks noChangeArrowheads="1"/>
          </p:cNvSpPr>
          <p:nvPr/>
        </p:nvSpPr>
        <p:spPr bwMode="auto">
          <a:xfrm>
            <a:off x="1536700" y="6451600"/>
            <a:ext cx="7607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s-CO" altLang="es-ES" sz="800"/>
              <a:t>Moreno Y, Betancourt J, Fernandez Z, Solis L. Retardo en el brote dentario en el niño de bajo peso. Revista cubana de ortodoncia. 1988; 13 (2): 94-98.</a:t>
            </a:r>
            <a:endParaRPr lang="es-ES_tradnl" altLang="es-ES" sz="800"/>
          </a:p>
          <a:p>
            <a:pPr algn="r" eaLnBrk="1" hangingPunct="1"/>
            <a:r>
              <a:rPr lang="en-US" altLang="es-ES" sz="800"/>
              <a:t>Silva R, Kang D. Prevalence of malocclusion among latino adolescents. Am J Orthod Dentofacial Orthop. 2001; 119: 313-5</a:t>
            </a:r>
            <a:endParaRPr lang="es-ES_tradnl" altLang="es-ES" sz="800"/>
          </a:p>
          <a:p>
            <a:pPr algn="r" eaLnBrk="1" hangingPunct="1"/>
            <a:endParaRPr lang="es-ES" altLang="es-ES" sz="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D0A60AD2-C469-45BB-AA6D-4658AFF330BF}"/>
              </a:ext>
            </a:extLst>
          </p:cNvPr>
          <p:cNvGraphicFramePr>
            <a:graphicFrameLocks noGrp="1"/>
          </p:cNvGraphicFramePr>
          <p:nvPr>
            <p:ph idx="1"/>
          </p:nvPr>
        </p:nvGraphicFramePr>
        <p:xfrm>
          <a:off x="628649" y="1575351"/>
          <a:ext cx="8150226" cy="45483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5" name="Título 1">
            <a:extLst>
              <a:ext uri="{FF2B5EF4-FFF2-40B4-BE49-F238E27FC236}">
                <a16:creationId xmlns:a16="http://schemas.microsoft.com/office/drawing/2014/main" id="{F2144F69-C7A7-4254-A556-327785A819C2}"/>
              </a:ext>
            </a:extLst>
          </p:cNvPr>
          <p:cNvSpPr>
            <a:spLocks noGrp="1"/>
          </p:cNvSpPr>
          <p:nvPr>
            <p:ph type="title"/>
          </p:nvPr>
        </p:nvSpPr>
        <p:spPr>
          <a:xfrm>
            <a:off x="628650" y="365125"/>
            <a:ext cx="7886700" cy="1209675"/>
          </a:xfrm>
          <a:ln>
            <a:solidFill>
              <a:srgbClr val="5B9BD5"/>
            </a:solidFill>
            <a:miter lim="800000"/>
            <a:headEnd/>
            <a:tailEnd/>
          </a:ln>
        </p:spPr>
        <p:txBody>
          <a:bodyPr/>
          <a:lstStyle/>
          <a:p>
            <a:pPr algn="ctr" eaLnBrk="1" hangingPunct="1"/>
            <a:r>
              <a:rPr lang="es-ES" altLang="es-ES" b="1">
                <a:solidFill>
                  <a:srgbClr val="70AD47"/>
                </a:solidFill>
                <a:latin typeface="Arial" panose="020B0604020202020204" pitchFamily="34" charset="0"/>
                <a:cs typeface="Arial" panose="020B0604020202020204" pitchFamily="34" charset="0"/>
              </a:rPr>
              <a:t>INTRODUCCIÓN</a:t>
            </a:r>
          </a:p>
        </p:txBody>
      </p:sp>
      <p:sp>
        <p:nvSpPr>
          <p:cNvPr id="8196" name="CuadroTexto 5">
            <a:extLst>
              <a:ext uri="{FF2B5EF4-FFF2-40B4-BE49-F238E27FC236}">
                <a16:creationId xmlns:a16="http://schemas.microsoft.com/office/drawing/2014/main" id="{500BF5C8-6DE7-4C81-925B-31EE177378F5}"/>
              </a:ext>
            </a:extLst>
          </p:cNvPr>
          <p:cNvSpPr txBox="1">
            <a:spLocks noChangeArrowheads="1"/>
          </p:cNvSpPr>
          <p:nvPr/>
        </p:nvSpPr>
        <p:spPr bwMode="auto">
          <a:xfrm>
            <a:off x="1370013" y="6289675"/>
            <a:ext cx="77739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s-CO" altLang="es-ES" sz="800"/>
              <a:t>Thilander B, Pena L, Infante C, Parada S, Mayorga C. </a:t>
            </a:r>
            <a:r>
              <a:rPr lang="en-US" altLang="es-ES" sz="800"/>
              <a:t>Prevalence of malocclusion and orthodontic treatment need in children and adolescents in Bogota, Colombia. An epidemiological</a:t>
            </a:r>
          </a:p>
          <a:p>
            <a:pPr algn="r" eaLnBrk="1" hangingPunct="1"/>
            <a:r>
              <a:rPr lang="en-US" altLang="es-ES" sz="800"/>
              <a:t> study related to different stages of dental development. European Journal of Orthodontics 2001; 23: 153-167</a:t>
            </a:r>
          </a:p>
          <a:p>
            <a:pPr algn="r" eaLnBrk="1" hangingPunct="1"/>
            <a:r>
              <a:rPr lang="es-CO" altLang="es-ES" sz="800"/>
              <a:t>Carmelo G, Nobile A, Pabia M, Fortunato L, Angelillo I. </a:t>
            </a:r>
            <a:r>
              <a:rPr lang="en-US" altLang="es-ES" sz="800"/>
              <a:t>Prevalence and factors related to malocclusion and orthodontic treatment need in children and</a:t>
            </a:r>
          </a:p>
          <a:p>
            <a:pPr algn="r" eaLnBrk="1" hangingPunct="1"/>
            <a:r>
              <a:rPr lang="en-US" altLang="es-ES" sz="800"/>
              <a:t> adolescents in Italy. European Journal of Public Health, 2007: 17 (6): 637-641.</a:t>
            </a:r>
            <a:endParaRPr lang="es-ES_tradnl" altLang="es-ES" sz="800"/>
          </a:p>
          <a:p>
            <a:pPr algn="r" eaLnBrk="1" hangingPunct="1"/>
            <a:r>
              <a:rPr lang="es-ES_tradnl" altLang="es-ES" sz="800"/>
              <a:t> </a:t>
            </a:r>
            <a:endParaRPr lang="es-ES" altLang="es-ES" sz="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ítulo 1">
            <a:extLst>
              <a:ext uri="{FF2B5EF4-FFF2-40B4-BE49-F238E27FC236}">
                <a16:creationId xmlns:a16="http://schemas.microsoft.com/office/drawing/2014/main" id="{9B66C393-CF77-4FF4-ADA5-DF78F706D27F}"/>
              </a:ext>
            </a:extLst>
          </p:cNvPr>
          <p:cNvSpPr>
            <a:spLocks noGrp="1"/>
          </p:cNvSpPr>
          <p:nvPr>
            <p:ph type="title"/>
          </p:nvPr>
        </p:nvSpPr>
        <p:spPr>
          <a:ln>
            <a:solidFill>
              <a:schemeClr val="accent1"/>
            </a:solidFill>
            <a:miter lim="800000"/>
            <a:headEnd/>
            <a:tailEnd/>
          </a:ln>
        </p:spPr>
        <p:txBody>
          <a:bodyPr/>
          <a:lstStyle/>
          <a:p>
            <a:pPr algn="ctr" eaLnBrk="1" hangingPunct="1"/>
            <a:r>
              <a:rPr lang="es-ES" altLang="es-ES" b="1">
                <a:solidFill>
                  <a:srgbClr val="70AD47"/>
                </a:solidFill>
                <a:latin typeface="Arial" panose="020B0604020202020204" pitchFamily="34" charset="0"/>
                <a:cs typeface="Arial" panose="020B0604020202020204" pitchFamily="34" charset="0"/>
              </a:rPr>
              <a:t>INTRODUCCIÓN</a:t>
            </a:r>
          </a:p>
        </p:txBody>
      </p:sp>
      <p:sp>
        <p:nvSpPr>
          <p:cNvPr id="9219" name="Marcador de contenido 2">
            <a:extLst>
              <a:ext uri="{FF2B5EF4-FFF2-40B4-BE49-F238E27FC236}">
                <a16:creationId xmlns:a16="http://schemas.microsoft.com/office/drawing/2014/main" id="{38437470-9227-41DC-805B-A5EDDC970DAB}"/>
              </a:ext>
            </a:extLst>
          </p:cNvPr>
          <p:cNvSpPr>
            <a:spLocks noGrp="1"/>
          </p:cNvSpPr>
          <p:nvPr>
            <p:ph idx="1"/>
          </p:nvPr>
        </p:nvSpPr>
        <p:spPr>
          <a:xfrm>
            <a:off x="471488" y="2398713"/>
            <a:ext cx="8012112" cy="3597275"/>
          </a:xfrm>
        </p:spPr>
        <p:txBody>
          <a:bodyPr/>
          <a:lstStyle/>
          <a:p>
            <a:pPr marL="0" indent="0" algn="ctr" eaLnBrk="1" hangingPunct="1">
              <a:buFont typeface="Arial" panose="020B0604020202020204" pitchFamily="34" charset="0"/>
              <a:buNone/>
            </a:pPr>
            <a:r>
              <a:rPr lang="es-CO" altLang="es-ES" sz="2400">
                <a:cs typeface="Arial" panose="020B0604020202020204" pitchFamily="34" charset="0"/>
              </a:rPr>
              <a:t>16% </a:t>
            </a:r>
            <a:r>
              <a:rPr lang="es-CO" altLang="es-ES" sz="2400" u="sng">
                <a:cs typeface="Arial" panose="020B0604020202020204" pitchFamily="34" charset="0"/>
              </a:rPr>
              <a:t>+</a:t>
            </a:r>
            <a:r>
              <a:rPr lang="es-CO" altLang="es-ES" sz="2400">
                <a:cs typeface="Arial" panose="020B0604020202020204" pitchFamily="34" charset="0"/>
              </a:rPr>
              <a:t> de niños: remitidos a tratamiento de ortopedia sin uso de índice. Muchos pacientes perciben necesidad de tratamiento subjetiva o no dimensiona la necesidad real.       	</a:t>
            </a:r>
          </a:p>
          <a:p>
            <a:pPr marL="0" indent="0" algn="just" eaLnBrk="1" hangingPunct="1"/>
            <a:endParaRPr lang="es-CO" altLang="es-ES" sz="2400">
              <a:cs typeface="Arial" panose="020B0604020202020204" pitchFamily="34" charset="0"/>
            </a:endParaRPr>
          </a:p>
          <a:p>
            <a:pPr marL="0" indent="0" algn="ctr" eaLnBrk="1" hangingPunct="1">
              <a:buFont typeface="Arial" panose="020B0604020202020204" pitchFamily="34" charset="0"/>
              <a:buNone/>
            </a:pPr>
            <a:endParaRPr lang="es-CO" altLang="es-ES" sz="2400">
              <a:solidFill>
                <a:srgbClr val="000000"/>
              </a:solidFill>
              <a:cs typeface="Arial" panose="020B0604020202020204" pitchFamily="34" charset="0"/>
            </a:endParaRPr>
          </a:p>
          <a:p>
            <a:pPr marL="0" indent="0" algn="ctr" eaLnBrk="1" hangingPunct="1">
              <a:buFont typeface="Arial" panose="020B0604020202020204" pitchFamily="34" charset="0"/>
              <a:buNone/>
            </a:pPr>
            <a:r>
              <a:rPr lang="es-CO" altLang="es-ES" sz="2400">
                <a:solidFill>
                  <a:srgbClr val="000000"/>
                </a:solidFill>
                <a:cs typeface="Arial" panose="020B0604020202020204" pitchFamily="34" charset="0"/>
              </a:rPr>
              <a:t>Utilización  de índices que aseguren la necesidad de tratamiento           Diagnóstico certero y ofrecer el plan de tratamiento idóneo.</a:t>
            </a:r>
          </a:p>
          <a:p>
            <a:pPr marL="0" indent="0" algn="just" eaLnBrk="1" hangingPunct="1">
              <a:buFont typeface="Arial" panose="020B0604020202020204" pitchFamily="34" charset="0"/>
              <a:buNone/>
            </a:pPr>
            <a:endParaRPr lang="es-CO" altLang="es-ES" sz="2400">
              <a:solidFill>
                <a:srgbClr val="000000"/>
              </a:solidFill>
              <a:cs typeface="Arial" panose="020B0604020202020204" pitchFamily="34" charset="0"/>
            </a:endParaRPr>
          </a:p>
        </p:txBody>
      </p:sp>
      <p:sp>
        <p:nvSpPr>
          <p:cNvPr id="9220" name="4 Marcador de pie de página">
            <a:extLst>
              <a:ext uri="{FF2B5EF4-FFF2-40B4-BE49-F238E27FC236}">
                <a16:creationId xmlns:a16="http://schemas.microsoft.com/office/drawing/2014/main" id="{CB23D9A5-F637-4DE3-94BB-972626AB32BC}"/>
              </a:ext>
            </a:extLst>
          </p:cNvPr>
          <p:cNvSpPr txBox="1">
            <a:spLocks/>
          </p:cNvSpPr>
          <p:nvPr/>
        </p:nvSpPr>
        <p:spPr bwMode="auto">
          <a:xfrm>
            <a:off x="1695450" y="5705475"/>
            <a:ext cx="74485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s-CO" altLang="es-ES" sz="800"/>
              <a:t>Carmelo G, A. Nobile, Maria Pabia, Leoncio Fortunato, Italo F. Angelillo. </a:t>
            </a:r>
            <a:r>
              <a:rPr lang="en-US" altLang="es-ES" sz="800"/>
              <a:t>Prevalence and factors related to malocclusion and orthodontic treatment need in children and adolescents in Italy. European Journal of Public Health, 2007: 17 (6): 637-641. Loke, ST. Efficacy of training dental officers in the index of Orthodontic Treatment Need (IOTNT). Malaysian Dental Journal. 2007; 28(1): 24-31</a:t>
            </a:r>
            <a:endParaRPr lang="es-CO" altLang="es-ES" sz="800"/>
          </a:p>
          <a:p>
            <a:pPr algn="r" eaLnBrk="1" hangingPunct="1"/>
            <a:endParaRPr lang="es-CO" altLang="es-ES" sz="800"/>
          </a:p>
        </p:txBody>
      </p:sp>
      <p:sp>
        <p:nvSpPr>
          <p:cNvPr id="10" name="9 Flecha derecha">
            <a:extLst>
              <a:ext uri="{FF2B5EF4-FFF2-40B4-BE49-F238E27FC236}">
                <a16:creationId xmlns:a16="http://schemas.microsoft.com/office/drawing/2014/main" id="{C9B156A0-2B07-47A5-88DC-FD6E95134255}"/>
              </a:ext>
            </a:extLst>
          </p:cNvPr>
          <p:cNvSpPr/>
          <p:nvPr/>
        </p:nvSpPr>
        <p:spPr>
          <a:xfrm rot="5400000">
            <a:off x="4214019" y="3844131"/>
            <a:ext cx="623888" cy="593725"/>
          </a:xfrm>
          <a:prstGeom prst="rightArrow">
            <a:avLst/>
          </a:prstGeom>
          <a:solidFill>
            <a:srgbClr val="79A244"/>
          </a:solidFill>
          <a:ln>
            <a:solidFill>
              <a:srgbClr val="79A2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3" name="12 Rectángulo">
            <a:extLst>
              <a:ext uri="{FF2B5EF4-FFF2-40B4-BE49-F238E27FC236}">
                <a16:creationId xmlns:a16="http://schemas.microsoft.com/office/drawing/2014/main" id="{02B6B5F3-655D-4F8B-A33E-5DFE2ACD62B9}"/>
              </a:ext>
            </a:extLst>
          </p:cNvPr>
          <p:cNvSpPr/>
          <p:nvPr/>
        </p:nvSpPr>
        <p:spPr>
          <a:xfrm>
            <a:off x="530225" y="2393950"/>
            <a:ext cx="8180388" cy="120015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Font typeface="Arial"/>
              <a:buChar char="•"/>
              <a:defRPr/>
            </a:pPr>
            <a:endParaRPr lang="es-CO" sz="2000" dirty="0"/>
          </a:p>
        </p:txBody>
      </p:sp>
      <p:sp>
        <p:nvSpPr>
          <p:cNvPr id="14" name="13 Rectángulo">
            <a:extLst>
              <a:ext uri="{FF2B5EF4-FFF2-40B4-BE49-F238E27FC236}">
                <a16:creationId xmlns:a16="http://schemas.microsoft.com/office/drawing/2014/main" id="{71A1AF1D-0626-40D9-82C2-B5DD431A33F6}"/>
              </a:ext>
            </a:extLst>
          </p:cNvPr>
          <p:cNvSpPr/>
          <p:nvPr/>
        </p:nvSpPr>
        <p:spPr>
          <a:xfrm>
            <a:off x="627063" y="4568825"/>
            <a:ext cx="7732712" cy="1335088"/>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solidFill>
                <a:schemeClr val="tx1"/>
              </a:solidFill>
            </a:endParaRPr>
          </a:p>
        </p:txBody>
      </p:sp>
      <p:sp>
        <p:nvSpPr>
          <p:cNvPr id="16" name="7 Flecha derecha">
            <a:extLst>
              <a:ext uri="{FF2B5EF4-FFF2-40B4-BE49-F238E27FC236}">
                <a16:creationId xmlns:a16="http://schemas.microsoft.com/office/drawing/2014/main" id="{6302B696-9A9F-4ED9-A2F6-01E6231C84F8}"/>
              </a:ext>
            </a:extLst>
          </p:cNvPr>
          <p:cNvSpPr/>
          <p:nvPr/>
        </p:nvSpPr>
        <p:spPr>
          <a:xfrm>
            <a:off x="2478088" y="5203825"/>
            <a:ext cx="522287" cy="263525"/>
          </a:xfrm>
          <a:prstGeom prst="rightArrow">
            <a:avLst/>
          </a:prstGeom>
          <a:solidFill>
            <a:srgbClr val="79A244"/>
          </a:solidFill>
          <a:ln>
            <a:solidFill>
              <a:srgbClr val="79A2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4 Marcador de contenido">
            <a:extLst>
              <a:ext uri="{FF2B5EF4-FFF2-40B4-BE49-F238E27FC236}">
                <a16:creationId xmlns:a16="http://schemas.microsoft.com/office/drawing/2014/main" id="{FCEE4C2B-CB6A-4171-B833-A25BA112E280}"/>
              </a:ext>
            </a:extLst>
          </p:cNvPr>
          <p:cNvGraphicFramePr>
            <a:graphicFrameLocks/>
          </p:cNvGraphicFramePr>
          <p:nvPr/>
        </p:nvGraphicFramePr>
        <p:xfrm>
          <a:off x="396886" y="1306231"/>
          <a:ext cx="6052039" cy="43245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ontent Placeholder 3">
            <a:extLst>
              <a:ext uri="{FF2B5EF4-FFF2-40B4-BE49-F238E27FC236}">
                <a16:creationId xmlns:a16="http://schemas.microsoft.com/office/drawing/2014/main" id="{D51F4FDB-037B-4879-AF0D-10230E8005C8}"/>
              </a:ext>
            </a:extLst>
          </p:cNvPr>
          <p:cNvGraphicFramePr>
            <a:graphicFrameLocks noGrp="1"/>
          </p:cNvGraphicFramePr>
          <p:nvPr>
            <p:ph idx="1"/>
          </p:nvPr>
        </p:nvGraphicFramePr>
        <p:xfrm>
          <a:off x="742975" y="130617"/>
          <a:ext cx="7410226" cy="95804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CuadroTexto 1">
            <a:extLst>
              <a:ext uri="{FF2B5EF4-FFF2-40B4-BE49-F238E27FC236}">
                <a16:creationId xmlns:a16="http://schemas.microsoft.com/office/drawing/2014/main" id="{9CFAA1C0-2A43-4499-9600-2F935E2DAF30}"/>
              </a:ext>
            </a:extLst>
          </p:cNvPr>
          <p:cNvSpPr txBox="1"/>
          <p:nvPr/>
        </p:nvSpPr>
        <p:spPr>
          <a:xfrm>
            <a:off x="6445250" y="1962074"/>
            <a:ext cx="2206625" cy="2554545"/>
          </a:xfrm>
          <a:prstGeom prst="rect">
            <a:avLst/>
          </a:prstGeom>
          <a:noFill/>
          <a:ln>
            <a:solidFill>
              <a:srgbClr val="5B9BD5"/>
            </a:solidFill>
          </a:ln>
        </p:spPr>
        <p:txBody>
          <a:bodyPr>
            <a:spAutoFit/>
          </a:bodyPr>
          <a:lstStyle/>
          <a:p>
            <a:pPr algn="ctr" fontAlgn="auto">
              <a:spcBef>
                <a:spcPts val="0"/>
              </a:spcBef>
              <a:spcAft>
                <a:spcPts val="0"/>
              </a:spcAft>
              <a:defRPr/>
            </a:pPr>
            <a:r>
              <a:rPr lang="es-CO" sz="2000" dirty="0">
                <a:ln>
                  <a:solidFill>
                    <a:schemeClr val="accent6"/>
                  </a:solidFill>
                </a:ln>
                <a:latin typeface="+mn-lt"/>
                <a:ea typeface="+mn-ea"/>
              </a:rPr>
              <a:t>Determina la prevalencia y severidad de las  maloclusiones además del grado de necesidad de tratamiento  ortopédico</a:t>
            </a:r>
            <a:endParaRPr lang="es-ES" sz="4400" b="1" dirty="0">
              <a:ln>
                <a:solidFill>
                  <a:schemeClr val="accent6"/>
                </a:solidFill>
              </a:ln>
              <a:solidFill>
                <a:srgbClr val="FF0000"/>
              </a:solidFill>
              <a:latin typeface="+mn-lt"/>
              <a:ea typeface="+mn-ea"/>
            </a:endParaRPr>
          </a:p>
        </p:txBody>
      </p:sp>
      <p:sp>
        <p:nvSpPr>
          <p:cNvPr id="10245" name="CuadroTexto 4">
            <a:extLst>
              <a:ext uri="{FF2B5EF4-FFF2-40B4-BE49-F238E27FC236}">
                <a16:creationId xmlns:a16="http://schemas.microsoft.com/office/drawing/2014/main" id="{26936F13-EE14-43DB-B8B2-054CF4696986}"/>
              </a:ext>
            </a:extLst>
          </p:cNvPr>
          <p:cNvSpPr txBox="1">
            <a:spLocks noChangeArrowheads="1"/>
          </p:cNvSpPr>
          <p:nvPr/>
        </p:nvSpPr>
        <p:spPr bwMode="auto">
          <a:xfrm>
            <a:off x="1598613" y="5749925"/>
            <a:ext cx="75453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r" eaLnBrk="1" hangingPunct="1"/>
            <a:r>
              <a:rPr lang="en-US" altLang="es-ES" sz="600"/>
              <a:t>Naretto S. Principles in Contemporary Orthodontics. Capitulo 9: An Overview of Selected Orthodontic Treatment Need Indices. Intech 2011: 215-236.</a:t>
            </a:r>
            <a:endParaRPr lang="es-ES_tradnl" altLang="es-ES" sz="600"/>
          </a:p>
          <a:p>
            <a:pPr algn="r" eaLnBrk="1" hangingPunct="1"/>
            <a:r>
              <a:rPr lang="en-US" altLang="es-ES" sz="600"/>
              <a:t>Ovsernik M, Primozic J. Evaluation of 3 occlusal indexes: Eismann index, Eismann-Farcnik index, and index of orthodontic treatment need. Am J Orthod Dentofacial Orthop. 2007; 131: 496-503</a:t>
            </a:r>
            <a:endParaRPr lang="es-ES_tradnl" altLang="es-ES" sz="600"/>
          </a:p>
          <a:p>
            <a:pPr algn="r" eaLnBrk="1" hangingPunct="1"/>
            <a:r>
              <a:rPr lang="en-US" altLang="es-ES" sz="600"/>
              <a:t>Jarvinen, S. Indexes for orthodontic treatment need. Am J Orthod Dentofacial Orthop. 2001; 120: 337-9.</a:t>
            </a:r>
            <a:endParaRPr lang="es-ES_tradnl" altLang="es-ES" sz="600"/>
          </a:p>
          <a:p>
            <a:pPr algn="r" eaLnBrk="1" hangingPunct="1"/>
            <a:r>
              <a:rPr lang="en-US" altLang="es-ES" sz="600"/>
              <a:t>Beglin F y Cols. A comparison of the reliability and validity of 3 occlusal indexes of Orthodontics treatment need. Am J Orthod Dentofacial Orthop. 2001; 120: 240-6.</a:t>
            </a:r>
            <a:endParaRPr lang="es-ES_tradnl" altLang="es-ES" sz="600"/>
          </a:p>
          <a:p>
            <a:pPr algn="r" eaLnBrk="1" hangingPunct="1"/>
            <a:r>
              <a:rPr lang="en-US" altLang="es-ES" sz="600"/>
              <a:t>Souames M, Bassigny F, Zenati N, RiordanP, Boy-Lefevre M. Orthodontic treatment need in French schoolchildres: an epidemiological study using the index of orthodontic treatment need. European Journal of Orthodontics. 2006; 28: 605-609.</a:t>
            </a:r>
            <a:endParaRPr lang="es-ES_tradnl" altLang="es-ES" sz="600"/>
          </a:p>
          <a:p>
            <a:pPr algn="r" eaLnBrk="1" hangingPunct="1"/>
            <a:r>
              <a:rPr lang="en-US" altLang="es-ES" sz="600"/>
              <a:t>Trivedi K, Shyagali T, Doshi J, Rajpara Y. Reliability of aesthetic component of IOTN in the assessment of subjective orthodontic treatment need. J Adv Dental Research. 2011; 2 (1): 59-65.</a:t>
            </a:r>
            <a:endParaRPr lang="es-ES_tradnl" altLang="es-ES" sz="600"/>
          </a:p>
          <a:p>
            <a:pPr algn="r" eaLnBrk="1" hangingPunct="1"/>
            <a:r>
              <a:rPr lang="en-US" altLang="es-ES" sz="600"/>
              <a:t>Mandall N y Cols. Index of orthodontic treatment need as a predictor of orthodontic treatment uptake. Am J Orthod Dentofacial Orthop. 2005; 128: 703-7</a:t>
            </a:r>
            <a:endParaRPr lang="es-ES_tradnl" altLang="es-ES" sz="600"/>
          </a:p>
          <a:p>
            <a:pPr algn="r" eaLnBrk="1" hangingPunct="1"/>
            <a:r>
              <a:rPr lang="en-US" altLang="es-ES" sz="600"/>
              <a:t>Cardoso C y Cols. The dental aesthetic index and dental health component of the index of orthodontic treatment need as tools in epidemiological studies. Int. J. Environ. Res. Public Health. 2011; 8: 3277-3286.</a:t>
            </a:r>
            <a:endParaRPr lang="es-ES_tradnl" altLang="es-ES" sz="600"/>
          </a:p>
          <a:p>
            <a:pPr algn="r" eaLnBrk="1" hangingPunct="1"/>
            <a:r>
              <a:rPr lang="es-CO" altLang="es-ES" sz="600"/>
              <a:t>Manzanera D, Montiel J, Almerich-Silla J, Gandia J. </a:t>
            </a:r>
            <a:r>
              <a:rPr lang="en-US" altLang="es-ES" sz="600"/>
              <a:t>Diagnostic agreement in the assessment of orthodontic treatment need using the Dental Aesthetic Index and the Index of Orthodontic Treatment Need. European Journal of Orthodontic 2010; 32: 193-198.</a:t>
            </a:r>
            <a:endParaRPr lang="es-ES_tradnl" altLang="es-ES" sz="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ítulo 1">
            <a:extLst>
              <a:ext uri="{FF2B5EF4-FFF2-40B4-BE49-F238E27FC236}">
                <a16:creationId xmlns:a16="http://schemas.microsoft.com/office/drawing/2014/main" id="{EA3DBCF0-5C95-43B6-8059-D53A98437DEE}"/>
              </a:ext>
            </a:extLst>
          </p:cNvPr>
          <p:cNvSpPr>
            <a:spLocks noGrp="1"/>
          </p:cNvSpPr>
          <p:nvPr>
            <p:ph type="title"/>
          </p:nvPr>
        </p:nvSpPr>
        <p:spPr>
          <a:ln>
            <a:solidFill>
              <a:schemeClr val="accent1"/>
            </a:solidFill>
            <a:miter lim="800000"/>
            <a:headEnd/>
            <a:tailEnd/>
          </a:ln>
        </p:spPr>
        <p:txBody>
          <a:bodyPr/>
          <a:lstStyle/>
          <a:p>
            <a:pPr algn="ctr" eaLnBrk="1" hangingPunct="1"/>
            <a:r>
              <a:rPr lang="es-ES" altLang="es-ES" b="1">
                <a:solidFill>
                  <a:srgbClr val="70AD47"/>
                </a:solidFill>
                <a:latin typeface="Arial" panose="020B0604020202020204" pitchFamily="34" charset="0"/>
                <a:cs typeface="Arial" panose="020B0604020202020204" pitchFamily="34" charset="0"/>
              </a:rPr>
              <a:t>OBJETIVO</a:t>
            </a:r>
          </a:p>
        </p:txBody>
      </p:sp>
      <p:sp>
        <p:nvSpPr>
          <p:cNvPr id="11267" name="Marcador de contenido 2">
            <a:extLst>
              <a:ext uri="{FF2B5EF4-FFF2-40B4-BE49-F238E27FC236}">
                <a16:creationId xmlns:a16="http://schemas.microsoft.com/office/drawing/2014/main" id="{EF77E82F-A13C-4E0F-9E88-C27224EF56E1}"/>
              </a:ext>
            </a:extLst>
          </p:cNvPr>
          <p:cNvSpPr>
            <a:spLocks noGrp="1"/>
          </p:cNvSpPr>
          <p:nvPr>
            <p:ph idx="1"/>
          </p:nvPr>
        </p:nvSpPr>
        <p:spPr>
          <a:xfrm>
            <a:off x="628650" y="2773363"/>
            <a:ext cx="7886700" cy="1670050"/>
          </a:xfrm>
          <a:ln>
            <a:solidFill>
              <a:srgbClr val="5B9BD5"/>
            </a:solidFill>
            <a:miter lim="800000"/>
            <a:headEnd/>
            <a:tailEnd/>
          </a:ln>
        </p:spPr>
        <p:txBody>
          <a:bodyPr/>
          <a:lstStyle/>
          <a:p>
            <a:pPr marL="0" indent="0" algn="ctr" eaLnBrk="1" hangingPunct="1">
              <a:buFont typeface="Arial" panose="020B0604020202020204" pitchFamily="34" charset="0"/>
              <a:buNone/>
            </a:pPr>
            <a:r>
              <a:rPr lang="es-CO" altLang="es-ES" sz="2400"/>
              <a:t>Determinar  la prevalencia de maloclusiones dentales y la necesidad de tratamiento ortopédico usando el IOTN en niños escolarizados de 6 a 9 años de edad en colegios públicos de la zona urbana de Zipaquirá, Colombia en el año 2015.</a:t>
            </a:r>
            <a:endParaRPr lang="es-ES_tradnl" altLang="es-ES" sz="2400"/>
          </a:p>
          <a:p>
            <a:pPr marL="0" indent="0" eaLnBrk="1" hangingPunct="1"/>
            <a:endParaRPr lang="es-ES" altLang="es-E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ítulo 1">
            <a:extLst>
              <a:ext uri="{FF2B5EF4-FFF2-40B4-BE49-F238E27FC236}">
                <a16:creationId xmlns:a16="http://schemas.microsoft.com/office/drawing/2014/main" id="{4F0D5EB3-FBA6-40E9-9A96-27FC93CD62F7}"/>
              </a:ext>
            </a:extLst>
          </p:cNvPr>
          <p:cNvSpPr txBox="1">
            <a:spLocks/>
          </p:cNvSpPr>
          <p:nvPr/>
        </p:nvSpPr>
        <p:spPr bwMode="auto">
          <a:xfrm>
            <a:off x="581025" y="317500"/>
            <a:ext cx="7886700" cy="70802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90000"/>
              </a:lnSpc>
            </a:pPr>
            <a:r>
              <a:rPr lang="es-CO" altLang="es-ES" sz="4400" b="1">
                <a:solidFill>
                  <a:srgbClr val="79A244"/>
                </a:solidFill>
                <a:latin typeface="Arial" panose="020B0604020202020204" pitchFamily="34" charset="0"/>
                <a:cs typeface="Arial" panose="020B0604020202020204" pitchFamily="34" charset="0"/>
              </a:rPr>
              <a:t>MATERIALES Y MÉTODOS</a:t>
            </a:r>
            <a:endParaRPr lang="es-ES" altLang="es-ES" sz="4400" b="1">
              <a:latin typeface="Arial" panose="020B0604020202020204" pitchFamily="34" charset="0"/>
              <a:cs typeface="Arial" panose="020B0604020202020204" pitchFamily="34" charset="0"/>
            </a:endParaRPr>
          </a:p>
        </p:txBody>
      </p:sp>
      <p:sp>
        <p:nvSpPr>
          <p:cNvPr id="2" name="Rectángulo redondeado 1">
            <a:extLst>
              <a:ext uri="{FF2B5EF4-FFF2-40B4-BE49-F238E27FC236}">
                <a16:creationId xmlns:a16="http://schemas.microsoft.com/office/drawing/2014/main" id="{A8A7FEA9-4735-43D4-B383-411A5BCCCBD8}"/>
              </a:ext>
            </a:extLst>
          </p:cNvPr>
          <p:cNvSpPr/>
          <p:nvPr/>
        </p:nvSpPr>
        <p:spPr>
          <a:xfrm>
            <a:off x="581025" y="1350963"/>
            <a:ext cx="5081588" cy="111442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 Población de estudio: </a:t>
            </a:r>
          </a:p>
          <a:p>
            <a:pPr algn="ctr">
              <a:defRPr/>
            </a:pPr>
            <a:r>
              <a:rPr lang="es-CO" sz="2400" dirty="0">
                <a:solidFill>
                  <a:srgbClr val="FFFFFF"/>
                </a:solidFill>
                <a:ea typeface="MS PGothic" pitchFamily="34" charset="-128"/>
              </a:rPr>
              <a:t>Colegios públicos de la ciudad de Zipaquirá, Colombia</a:t>
            </a:r>
          </a:p>
        </p:txBody>
      </p:sp>
      <p:sp>
        <p:nvSpPr>
          <p:cNvPr id="3" name="Elipse 2">
            <a:extLst>
              <a:ext uri="{FF2B5EF4-FFF2-40B4-BE49-F238E27FC236}">
                <a16:creationId xmlns:a16="http://schemas.microsoft.com/office/drawing/2014/main" id="{A0D823B1-5D5E-4D80-8F0A-53C74CA256F2}"/>
              </a:ext>
            </a:extLst>
          </p:cNvPr>
          <p:cNvSpPr/>
          <p:nvPr/>
        </p:nvSpPr>
        <p:spPr>
          <a:xfrm>
            <a:off x="6400800" y="1598613"/>
            <a:ext cx="2374900" cy="114935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2440 estudiantes </a:t>
            </a:r>
          </a:p>
        </p:txBody>
      </p:sp>
      <p:sp>
        <p:nvSpPr>
          <p:cNvPr id="4" name="Elipse 3">
            <a:extLst>
              <a:ext uri="{FF2B5EF4-FFF2-40B4-BE49-F238E27FC236}">
                <a16:creationId xmlns:a16="http://schemas.microsoft.com/office/drawing/2014/main" id="{AC5C6A08-F78C-4422-A669-8BCFD676E0A7}"/>
              </a:ext>
            </a:extLst>
          </p:cNvPr>
          <p:cNvSpPr/>
          <p:nvPr/>
        </p:nvSpPr>
        <p:spPr>
          <a:xfrm>
            <a:off x="4197350" y="2346325"/>
            <a:ext cx="2122488" cy="588963"/>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O" sz="2400" dirty="0">
                <a:solidFill>
                  <a:srgbClr val="FFFFFF"/>
                </a:solidFill>
                <a:ea typeface="MS PGothic" pitchFamily="34" charset="-128"/>
              </a:rPr>
              <a:t>6 a 9 años </a:t>
            </a:r>
          </a:p>
        </p:txBody>
      </p:sp>
      <p:sp>
        <p:nvSpPr>
          <p:cNvPr id="5" name="Elipse 4">
            <a:extLst>
              <a:ext uri="{FF2B5EF4-FFF2-40B4-BE49-F238E27FC236}">
                <a16:creationId xmlns:a16="http://schemas.microsoft.com/office/drawing/2014/main" id="{345A4364-15DC-444A-BF92-463609C8AD90}"/>
              </a:ext>
            </a:extLst>
          </p:cNvPr>
          <p:cNvSpPr/>
          <p:nvPr/>
        </p:nvSpPr>
        <p:spPr>
          <a:xfrm>
            <a:off x="6111875" y="3321050"/>
            <a:ext cx="2743200" cy="1603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CO" sz="2400" dirty="0"/>
              <a:t>Seleccionados azar  327 participantes</a:t>
            </a:r>
          </a:p>
        </p:txBody>
      </p:sp>
      <p:grpSp>
        <p:nvGrpSpPr>
          <p:cNvPr id="12295" name="25 Grupo">
            <a:extLst>
              <a:ext uri="{FF2B5EF4-FFF2-40B4-BE49-F238E27FC236}">
                <a16:creationId xmlns:a16="http://schemas.microsoft.com/office/drawing/2014/main" id="{316D8D34-54FB-490F-A2A1-D500A1BF7A5A}"/>
              </a:ext>
            </a:extLst>
          </p:cNvPr>
          <p:cNvGrpSpPr>
            <a:grpSpLocks/>
          </p:cNvGrpSpPr>
          <p:nvPr/>
        </p:nvGrpSpPr>
        <p:grpSpPr bwMode="auto">
          <a:xfrm>
            <a:off x="960438" y="2895600"/>
            <a:ext cx="3478212" cy="3619500"/>
            <a:chOff x="1808163" y="3033713"/>
            <a:chExt cx="3760787" cy="3748087"/>
          </a:xfrm>
        </p:grpSpPr>
        <p:pic>
          <p:nvPicPr>
            <p:cNvPr id="12296" name="Imagen 9">
              <a:extLst>
                <a:ext uri="{FF2B5EF4-FFF2-40B4-BE49-F238E27FC236}">
                  <a16:creationId xmlns:a16="http://schemas.microsoft.com/office/drawing/2014/main" id="{F950AD94-607B-43ED-9945-DA5D4BFEBF49}"/>
                </a:ext>
              </a:extLst>
            </p:cNvPr>
            <p:cNvPicPr>
              <a:picLocks noChangeAspect="1"/>
            </p:cNvPicPr>
            <p:nvPr/>
          </p:nvPicPr>
          <p:blipFill>
            <a:blip r:embed="rId3">
              <a:extLst>
                <a:ext uri="{28A0092B-C50C-407E-A947-70E740481C1C}">
                  <a14:useLocalDpi xmlns:a14="http://schemas.microsoft.com/office/drawing/2010/main" val="0"/>
                </a:ext>
              </a:extLst>
            </a:blip>
            <a:srcRect l="3377" t="14461" r="1469" b="17470"/>
            <a:stretch>
              <a:fillRect/>
            </a:stretch>
          </p:blipFill>
          <p:spPr bwMode="auto">
            <a:xfrm>
              <a:off x="1808163" y="3033713"/>
              <a:ext cx="3760787"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27 Rectángulo">
              <a:extLst>
                <a:ext uri="{FF2B5EF4-FFF2-40B4-BE49-F238E27FC236}">
                  <a16:creationId xmlns:a16="http://schemas.microsoft.com/office/drawing/2014/main" id="{00E5F692-CBF4-4C4F-8C1B-113F2D025813}"/>
                </a:ext>
              </a:extLst>
            </p:cNvPr>
            <p:cNvSpPr/>
            <p:nvPr/>
          </p:nvSpPr>
          <p:spPr>
            <a:xfrm>
              <a:off x="2021005" y="3628804"/>
              <a:ext cx="180229" cy="44386"/>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29" name="28 Rectángulo">
              <a:extLst>
                <a:ext uri="{FF2B5EF4-FFF2-40B4-BE49-F238E27FC236}">
                  <a16:creationId xmlns:a16="http://schemas.microsoft.com/office/drawing/2014/main" id="{30E84670-640A-42CD-B177-7E06CF211E0E}"/>
                </a:ext>
              </a:extLst>
            </p:cNvPr>
            <p:cNvSpPr/>
            <p:nvPr/>
          </p:nvSpPr>
          <p:spPr>
            <a:xfrm>
              <a:off x="2973646" y="3960871"/>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0" name="29 Rectángulo">
              <a:extLst>
                <a:ext uri="{FF2B5EF4-FFF2-40B4-BE49-F238E27FC236}">
                  <a16:creationId xmlns:a16="http://schemas.microsoft.com/office/drawing/2014/main" id="{0B09C223-0CF1-4E81-9049-6ABA3952412F}"/>
                </a:ext>
              </a:extLst>
            </p:cNvPr>
            <p:cNvSpPr/>
            <p:nvPr/>
          </p:nvSpPr>
          <p:spPr>
            <a:xfrm>
              <a:off x="2515349" y="4069369"/>
              <a:ext cx="180229"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1" name="30 Rectángulo">
              <a:extLst>
                <a:ext uri="{FF2B5EF4-FFF2-40B4-BE49-F238E27FC236}">
                  <a16:creationId xmlns:a16="http://schemas.microsoft.com/office/drawing/2014/main" id="{842D3AE0-1B00-4BDA-B1ED-D04C254695B1}"/>
                </a:ext>
              </a:extLst>
            </p:cNvPr>
            <p:cNvSpPr/>
            <p:nvPr/>
          </p:nvSpPr>
          <p:spPr>
            <a:xfrm>
              <a:off x="3737476" y="3983886"/>
              <a:ext cx="181946"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2" name="31 Rectángulo">
              <a:extLst>
                <a:ext uri="{FF2B5EF4-FFF2-40B4-BE49-F238E27FC236}">
                  <a16:creationId xmlns:a16="http://schemas.microsoft.com/office/drawing/2014/main" id="{3032C723-D8B4-4A2F-875A-7206A4A8F256}"/>
                </a:ext>
              </a:extLst>
            </p:cNvPr>
            <p:cNvSpPr/>
            <p:nvPr/>
          </p:nvSpPr>
          <p:spPr>
            <a:xfrm>
              <a:off x="4190624" y="4079232"/>
              <a:ext cx="180229" cy="44386"/>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3" name="32 Rectángulo">
              <a:extLst>
                <a:ext uri="{FF2B5EF4-FFF2-40B4-BE49-F238E27FC236}">
                  <a16:creationId xmlns:a16="http://schemas.microsoft.com/office/drawing/2014/main" id="{E3C12CBF-D049-4CD1-B5A6-75377603176D}"/>
                </a:ext>
              </a:extLst>
            </p:cNvPr>
            <p:cNvSpPr/>
            <p:nvPr/>
          </p:nvSpPr>
          <p:spPr>
            <a:xfrm>
              <a:off x="1976377" y="5149410"/>
              <a:ext cx="180229"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4" name="33 Rectángulo">
              <a:extLst>
                <a:ext uri="{FF2B5EF4-FFF2-40B4-BE49-F238E27FC236}">
                  <a16:creationId xmlns:a16="http://schemas.microsoft.com/office/drawing/2014/main" id="{A86065F3-ED71-4C2C-A082-3717068F59FB}"/>
                </a:ext>
              </a:extLst>
            </p:cNvPr>
            <p:cNvSpPr/>
            <p:nvPr/>
          </p:nvSpPr>
          <p:spPr>
            <a:xfrm>
              <a:off x="2801999" y="5157629"/>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5" name="34 Rectángulo">
              <a:extLst>
                <a:ext uri="{FF2B5EF4-FFF2-40B4-BE49-F238E27FC236}">
                  <a16:creationId xmlns:a16="http://schemas.microsoft.com/office/drawing/2014/main" id="{E21F0E61-E835-43A3-8EF6-FBB4918DEBA3}"/>
                </a:ext>
              </a:extLst>
            </p:cNvPr>
            <p:cNvSpPr/>
            <p:nvPr/>
          </p:nvSpPr>
          <p:spPr>
            <a:xfrm>
              <a:off x="3428511" y="4925840"/>
              <a:ext cx="181946"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6" name="35 Rectángulo">
              <a:extLst>
                <a:ext uri="{FF2B5EF4-FFF2-40B4-BE49-F238E27FC236}">
                  <a16:creationId xmlns:a16="http://schemas.microsoft.com/office/drawing/2014/main" id="{CC85158E-CF4F-484F-BFC9-AB7CCCAAA4C0}"/>
                </a:ext>
              </a:extLst>
            </p:cNvPr>
            <p:cNvSpPr/>
            <p:nvPr/>
          </p:nvSpPr>
          <p:spPr>
            <a:xfrm>
              <a:off x="4209505" y="4966937"/>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7" name="36 Rectángulo">
              <a:extLst>
                <a:ext uri="{FF2B5EF4-FFF2-40B4-BE49-F238E27FC236}">
                  <a16:creationId xmlns:a16="http://schemas.microsoft.com/office/drawing/2014/main" id="{867DBC32-2BAE-435A-ACC1-B1599E17B175}"/>
                </a:ext>
              </a:extLst>
            </p:cNvPr>
            <p:cNvSpPr/>
            <p:nvPr/>
          </p:nvSpPr>
          <p:spPr>
            <a:xfrm>
              <a:off x="4463543" y="5197083"/>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8" name="37 Rectángulo">
              <a:extLst>
                <a:ext uri="{FF2B5EF4-FFF2-40B4-BE49-F238E27FC236}">
                  <a16:creationId xmlns:a16="http://schemas.microsoft.com/office/drawing/2014/main" id="{ED1954EA-E996-49B1-8B90-F3338FF703D5}"/>
                </a:ext>
              </a:extLst>
            </p:cNvPr>
            <p:cNvSpPr/>
            <p:nvPr/>
          </p:nvSpPr>
          <p:spPr>
            <a:xfrm>
              <a:off x="4542500" y="4902825"/>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39" name="38 Rectángulo">
              <a:extLst>
                <a:ext uri="{FF2B5EF4-FFF2-40B4-BE49-F238E27FC236}">
                  <a16:creationId xmlns:a16="http://schemas.microsoft.com/office/drawing/2014/main" id="{AE81126C-785C-4745-BD7D-D59DC37E814D}"/>
                </a:ext>
              </a:extLst>
            </p:cNvPr>
            <p:cNvSpPr/>
            <p:nvPr/>
          </p:nvSpPr>
          <p:spPr>
            <a:xfrm rot="718217">
              <a:off x="4817136" y="4935703"/>
              <a:ext cx="176797"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40" name="39 Rectángulo">
              <a:extLst>
                <a:ext uri="{FF2B5EF4-FFF2-40B4-BE49-F238E27FC236}">
                  <a16:creationId xmlns:a16="http://schemas.microsoft.com/office/drawing/2014/main" id="{B628B0F1-7072-45D5-9CB6-7B08A838B166}"/>
                </a:ext>
              </a:extLst>
            </p:cNvPr>
            <p:cNvSpPr/>
            <p:nvPr/>
          </p:nvSpPr>
          <p:spPr>
            <a:xfrm>
              <a:off x="4940722" y="5190507"/>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sp>
          <p:nvSpPr>
            <p:cNvPr id="41" name="40 Rectángulo">
              <a:extLst>
                <a:ext uri="{FF2B5EF4-FFF2-40B4-BE49-F238E27FC236}">
                  <a16:creationId xmlns:a16="http://schemas.microsoft.com/office/drawing/2014/main" id="{8CD32E0F-9498-4DD2-A3BF-C0DB793A0E9C}"/>
                </a:ext>
              </a:extLst>
            </p:cNvPr>
            <p:cNvSpPr/>
            <p:nvPr/>
          </p:nvSpPr>
          <p:spPr>
            <a:xfrm rot="774710">
              <a:off x="5163863" y="4874879"/>
              <a:ext cx="180230" cy="46029"/>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s-CO"/>
            </a:p>
          </p:txBody>
        </p:sp>
      </p:grpSp>
    </p:spTree>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5831</TotalTime>
  <Words>2609</Words>
  <Application>Microsoft Office PowerPoint</Application>
  <PresentationFormat>Presentación en pantalla (4:3)</PresentationFormat>
  <Paragraphs>305</Paragraphs>
  <Slides>36</Slides>
  <Notes>11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Presentación de PowerPoint</vt:lpstr>
      <vt:lpstr> PREVALENCIA DE MALOCLUSIONES DENTALES Y NECESIDAD DE TRATAMIENTO ORTOPÉDICO EN NIÑOS DE 6 A 9 AÑOS.ZONA URBANA, ZIPAQUIRÁ, COLOMBIA. 2015. FASE I </vt:lpstr>
      <vt:lpstr>INVESTIGADORAS</vt:lpstr>
      <vt:lpstr>INTRODUCCIÓN</vt:lpstr>
      <vt:lpstr>INTRODUCCIÓN</vt:lpstr>
      <vt:lpstr>INTRODUCCIÓN</vt:lpstr>
      <vt:lpstr>Presentación de PowerPoint</vt:lpstr>
      <vt:lpstr>OBJETIVO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RESULTADOS</vt:lpstr>
      <vt:lpstr>PROPORCIÓN DE MALOCLUSIONES</vt:lpstr>
      <vt:lpstr>RESULTADOS</vt:lpstr>
      <vt:lpstr>RESULTADOS</vt:lpstr>
      <vt:lpstr>RESULTADOS</vt:lpstr>
      <vt:lpstr>RESULTADOS</vt:lpstr>
      <vt:lpstr>NECESIDAD DE TRATAMIENTO ORTOPÉDICO</vt:lpstr>
      <vt:lpstr>DISCUSIÓN</vt:lpstr>
      <vt:lpstr>DISCUSIÓN</vt:lpstr>
      <vt:lpstr>Presentación de PowerPoint</vt:lpstr>
      <vt:lpstr>Presentación de PowerPoint</vt:lpstr>
      <vt:lpstr>DISCUSIÓN</vt:lpstr>
      <vt:lpstr>Presentación de PowerPoint</vt:lpstr>
      <vt:lpstr>CONCLUSIONES</vt:lpstr>
      <vt:lpstr>CONCLUSIONES</vt:lpstr>
      <vt:lpstr>RECOMENDACIONES</vt:lpstr>
      <vt:lpstr>GRACIAS!!!!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Comunicaciones Unicoc</dc:creator>
  <cp:lastModifiedBy>maria andrea calderon</cp:lastModifiedBy>
  <cp:revision>111</cp:revision>
  <dcterms:created xsi:type="dcterms:W3CDTF">2014-05-27T21:56:50Z</dcterms:created>
  <dcterms:modified xsi:type="dcterms:W3CDTF">2022-03-03T19:19:04Z</dcterms:modified>
</cp:coreProperties>
</file>