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8"/>
  </p:notesMasterIdLst>
  <p:sldIdLst>
    <p:sldId id="256" r:id="rId3"/>
    <p:sldId id="323" r:id="rId4"/>
    <p:sldId id="258" r:id="rId5"/>
    <p:sldId id="257" r:id="rId6"/>
    <p:sldId id="259" r:id="rId7"/>
    <p:sldId id="260" r:id="rId8"/>
    <p:sldId id="274" r:id="rId9"/>
    <p:sldId id="261" r:id="rId10"/>
    <p:sldId id="262" r:id="rId11"/>
    <p:sldId id="263" r:id="rId12"/>
    <p:sldId id="275" r:id="rId13"/>
    <p:sldId id="264" r:id="rId14"/>
    <p:sldId id="321" r:id="rId15"/>
    <p:sldId id="266" r:id="rId16"/>
    <p:sldId id="277" r:id="rId17"/>
    <p:sldId id="279" r:id="rId18"/>
    <p:sldId id="268" r:id="rId19"/>
    <p:sldId id="267" r:id="rId20"/>
    <p:sldId id="295" r:id="rId21"/>
    <p:sldId id="309" r:id="rId22"/>
    <p:sldId id="311" r:id="rId23"/>
    <p:sldId id="310" r:id="rId24"/>
    <p:sldId id="306" r:id="rId25"/>
    <p:sldId id="294" r:id="rId26"/>
    <p:sldId id="313" r:id="rId27"/>
    <p:sldId id="280" r:id="rId28"/>
    <p:sldId id="292" r:id="rId29"/>
    <p:sldId id="322" r:id="rId30"/>
    <p:sldId id="288" r:id="rId31"/>
    <p:sldId id="289" r:id="rId32"/>
    <p:sldId id="290" r:id="rId33"/>
    <p:sldId id="312" r:id="rId34"/>
    <p:sldId id="320" r:id="rId35"/>
    <p:sldId id="281" r:id="rId36"/>
    <p:sldId id="458" r:id="rId37"/>
    <p:sldId id="459" r:id="rId38"/>
    <p:sldId id="464" r:id="rId39"/>
    <p:sldId id="460" r:id="rId40"/>
    <p:sldId id="461" r:id="rId41"/>
    <p:sldId id="465" r:id="rId42"/>
    <p:sldId id="466" r:id="rId43"/>
    <p:sldId id="462" r:id="rId44"/>
    <p:sldId id="463" r:id="rId45"/>
    <p:sldId id="467" r:id="rId46"/>
    <p:sldId id="324" r:id="rId47"/>
    <p:sldId id="286" r:id="rId48"/>
    <p:sldId id="325" r:id="rId49"/>
    <p:sldId id="318" r:id="rId50"/>
    <p:sldId id="319" r:id="rId51"/>
    <p:sldId id="284" r:id="rId52"/>
    <p:sldId id="269" r:id="rId53"/>
    <p:sldId id="270" r:id="rId54"/>
    <p:sldId id="271" r:id="rId55"/>
    <p:sldId id="273" r:id="rId56"/>
    <p:sldId id="293" r:id="rId5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A344"/>
    <a:srgbClr val="D3EF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6" autoAdjust="0"/>
    <p:restoredTop sz="94588" autoAdjust="0"/>
  </p:normalViewPr>
  <p:slideViewPr>
    <p:cSldViewPr snapToGrid="0">
      <p:cViewPr varScale="1">
        <p:scale>
          <a:sx n="79" d="100"/>
          <a:sy n="79" d="100"/>
        </p:scale>
        <p:origin x="336"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103.png"/></Relationships>
</file>

<file path=ppt/diagrams/_rels/data4.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image" Target="../media/image105.png"/></Relationships>
</file>

<file path=ppt/diagrams/_rels/data6.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image" Target="../media/image108.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03.png"/></Relationships>
</file>

<file path=ppt/diagrams/_rels/drawing4.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image" Target="../media/image105.png"/></Relationships>
</file>

<file path=ppt/diagrams/_rels/drawing6.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image" Target="../media/image108.png"/></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C4BDDE-FB6C-4C1B-8123-B029FD1DC80F}" type="doc">
      <dgm:prSet loTypeId="urn:microsoft.com/office/officeart/2005/8/layout/hierarchy1" loCatId="hierarchy" qsTypeId="urn:microsoft.com/office/officeart/2005/8/quickstyle/simple1" qsCatId="simple" csTypeId="urn:microsoft.com/office/officeart/2005/8/colors/accent3_5" csCatId="accent3" phldr="1"/>
      <dgm:spPr/>
      <dgm:t>
        <a:bodyPr/>
        <a:lstStyle/>
        <a:p>
          <a:endParaRPr lang="es-CO"/>
        </a:p>
      </dgm:t>
    </dgm:pt>
    <dgm:pt modelId="{17763A4D-B373-4533-9456-6B391DA8D25B}">
      <dgm:prSet phldrT="[Texto]" custT="1"/>
      <dgm:spPr/>
      <dgm:t>
        <a:bodyPr/>
        <a:lstStyle/>
        <a:p>
          <a:r>
            <a:rPr lang="es-CO" sz="1800" b="1" dirty="0"/>
            <a:t>Cicatrización </a:t>
          </a:r>
        </a:p>
      </dgm:t>
    </dgm:pt>
    <dgm:pt modelId="{CB2C80D2-5477-428B-A320-8BA5559642DC}" type="parTrans" cxnId="{EBAB482E-5B22-4E90-8816-F435C7E160DE}">
      <dgm:prSet/>
      <dgm:spPr/>
      <dgm:t>
        <a:bodyPr/>
        <a:lstStyle/>
        <a:p>
          <a:endParaRPr lang="es-CO"/>
        </a:p>
      </dgm:t>
    </dgm:pt>
    <dgm:pt modelId="{74E2AAE7-DD2E-419C-8FBE-E587AC249BC9}" type="sibTrans" cxnId="{EBAB482E-5B22-4E90-8816-F435C7E160DE}">
      <dgm:prSet/>
      <dgm:spPr/>
      <dgm:t>
        <a:bodyPr/>
        <a:lstStyle/>
        <a:p>
          <a:endParaRPr lang="es-CO"/>
        </a:p>
      </dgm:t>
    </dgm:pt>
    <dgm:pt modelId="{674D6640-3441-4B55-A888-E8667BAD6D64}">
      <dgm:prSet phldrT="[Texto]"/>
      <dgm:spPr/>
      <dgm:t>
        <a:bodyPr/>
        <a:lstStyle/>
        <a:p>
          <a:r>
            <a:rPr lang="es-ES" b="0" i="0" u="none" strike="noStrike" cap="none" spc="0" baseline="0" dirty="0">
              <a:uFillTx/>
              <a:latin typeface="+mn-lt"/>
            </a:rPr>
            <a:t>Respuesta inflamatoria del paciente.</a:t>
          </a:r>
          <a:endParaRPr lang="es-CO" dirty="0">
            <a:latin typeface="+mn-lt"/>
          </a:endParaRPr>
        </a:p>
      </dgm:t>
    </dgm:pt>
    <dgm:pt modelId="{38F10B5A-12AE-4D32-AB68-A18D364EB536}" type="parTrans" cxnId="{DD9F71CF-6FD2-4AEB-BA35-076B523DB557}">
      <dgm:prSet/>
      <dgm:spPr/>
      <dgm:t>
        <a:bodyPr/>
        <a:lstStyle/>
        <a:p>
          <a:endParaRPr lang="es-CO"/>
        </a:p>
      </dgm:t>
    </dgm:pt>
    <dgm:pt modelId="{7E052DB5-8218-4F9E-9A45-23AB7F7A0AF8}" type="sibTrans" cxnId="{DD9F71CF-6FD2-4AEB-BA35-076B523DB557}">
      <dgm:prSet/>
      <dgm:spPr/>
      <dgm:t>
        <a:bodyPr/>
        <a:lstStyle/>
        <a:p>
          <a:endParaRPr lang="es-CO"/>
        </a:p>
      </dgm:t>
    </dgm:pt>
    <dgm:pt modelId="{D5C42135-DAE2-4AA2-B477-5CD34088DE6E}">
      <dgm:prSet phldrT="[Texto]"/>
      <dgm:spPr/>
      <dgm:t>
        <a:bodyPr/>
        <a:lstStyle/>
        <a:p>
          <a:r>
            <a:rPr lang="es-CO" dirty="0">
              <a:latin typeface="+mn-lt"/>
            </a:rPr>
            <a:t>Técnica de recolección y desepitelialización.</a:t>
          </a:r>
        </a:p>
      </dgm:t>
    </dgm:pt>
    <dgm:pt modelId="{4A39DC01-42A7-4627-B8B1-6DD646981C66}" type="parTrans" cxnId="{63986EF8-3703-4156-A5BF-18A1CCC5DE5C}">
      <dgm:prSet/>
      <dgm:spPr/>
      <dgm:t>
        <a:bodyPr/>
        <a:lstStyle/>
        <a:p>
          <a:endParaRPr lang="es-CO"/>
        </a:p>
      </dgm:t>
    </dgm:pt>
    <dgm:pt modelId="{534EE035-2F2F-48CF-8915-467856DAAEBC}" type="sibTrans" cxnId="{63986EF8-3703-4156-A5BF-18A1CCC5DE5C}">
      <dgm:prSet/>
      <dgm:spPr/>
      <dgm:t>
        <a:bodyPr/>
        <a:lstStyle/>
        <a:p>
          <a:endParaRPr lang="es-CO"/>
        </a:p>
      </dgm:t>
    </dgm:pt>
    <dgm:pt modelId="{C898E4D5-2173-4EB5-AA47-2C4A08410A21}">
      <dgm:prSet/>
      <dgm:spPr/>
      <dgm:t>
        <a:bodyPr/>
        <a:lstStyle/>
        <a:p>
          <a:r>
            <a:rPr lang="es-CO" dirty="0">
              <a:latin typeface="+mn-lt"/>
            </a:rPr>
            <a:t>Nivel de experiencia</a:t>
          </a:r>
          <a:r>
            <a:rPr lang="es-CO" baseline="0" dirty="0">
              <a:latin typeface="+mn-lt"/>
            </a:rPr>
            <a:t> del operador. </a:t>
          </a:r>
          <a:endParaRPr lang="es-CO" dirty="0">
            <a:latin typeface="+mn-lt"/>
          </a:endParaRPr>
        </a:p>
      </dgm:t>
    </dgm:pt>
    <dgm:pt modelId="{3A9BEEEB-7C50-44D4-A5DF-03060000C780}" type="parTrans" cxnId="{0856ED8F-F59B-4910-AA56-E8B2363A7FEE}">
      <dgm:prSet/>
      <dgm:spPr/>
      <dgm:t>
        <a:bodyPr/>
        <a:lstStyle/>
        <a:p>
          <a:endParaRPr lang="es-CO"/>
        </a:p>
      </dgm:t>
    </dgm:pt>
    <dgm:pt modelId="{1EACA15E-18A5-4011-B800-4C03EA1CD9A7}" type="sibTrans" cxnId="{0856ED8F-F59B-4910-AA56-E8B2363A7FEE}">
      <dgm:prSet/>
      <dgm:spPr/>
      <dgm:t>
        <a:bodyPr/>
        <a:lstStyle/>
        <a:p>
          <a:endParaRPr lang="es-CO"/>
        </a:p>
      </dgm:t>
    </dgm:pt>
    <dgm:pt modelId="{B4A0CD63-D9AB-4972-B3BC-3CBBE3833D69}" type="pres">
      <dgm:prSet presAssocID="{70C4BDDE-FB6C-4C1B-8123-B029FD1DC80F}" presName="hierChild1" presStyleCnt="0">
        <dgm:presLayoutVars>
          <dgm:chPref val="1"/>
          <dgm:dir/>
          <dgm:animOne val="branch"/>
          <dgm:animLvl val="lvl"/>
          <dgm:resizeHandles/>
        </dgm:presLayoutVars>
      </dgm:prSet>
      <dgm:spPr/>
    </dgm:pt>
    <dgm:pt modelId="{AC13F719-A618-4403-B22C-05BA1C03EFE2}" type="pres">
      <dgm:prSet presAssocID="{17763A4D-B373-4533-9456-6B391DA8D25B}" presName="hierRoot1" presStyleCnt="0"/>
      <dgm:spPr/>
    </dgm:pt>
    <dgm:pt modelId="{1A8A45A3-B66B-4455-B7B5-55DBC0BB5D40}" type="pres">
      <dgm:prSet presAssocID="{17763A4D-B373-4533-9456-6B391DA8D25B}" presName="composite" presStyleCnt="0"/>
      <dgm:spPr/>
    </dgm:pt>
    <dgm:pt modelId="{1C92D879-3CDA-449F-A42F-41B7785D19AB}" type="pres">
      <dgm:prSet presAssocID="{17763A4D-B373-4533-9456-6B391DA8D25B}" presName="background" presStyleLbl="node0" presStyleIdx="0" presStyleCnt="1"/>
      <dgm:spPr/>
    </dgm:pt>
    <dgm:pt modelId="{B695AC89-5115-4850-A30D-F82EF1D70215}" type="pres">
      <dgm:prSet presAssocID="{17763A4D-B373-4533-9456-6B391DA8D25B}" presName="text" presStyleLbl="fgAcc0" presStyleIdx="0" presStyleCnt="1">
        <dgm:presLayoutVars>
          <dgm:chPref val="3"/>
        </dgm:presLayoutVars>
      </dgm:prSet>
      <dgm:spPr/>
    </dgm:pt>
    <dgm:pt modelId="{7920B7D9-2F1C-4D8B-AB5B-492AAB6CA6F0}" type="pres">
      <dgm:prSet presAssocID="{17763A4D-B373-4533-9456-6B391DA8D25B}" presName="hierChild2" presStyleCnt="0"/>
      <dgm:spPr/>
    </dgm:pt>
    <dgm:pt modelId="{8D610FCF-2364-40E0-B29D-8FFEAC30CEA8}" type="pres">
      <dgm:prSet presAssocID="{38F10B5A-12AE-4D32-AB68-A18D364EB536}" presName="Name10" presStyleLbl="parChTrans1D2" presStyleIdx="0" presStyleCnt="3"/>
      <dgm:spPr/>
    </dgm:pt>
    <dgm:pt modelId="{EA81DC3C-EB77-40B6-9669-5A65D61EACB0}" type="pres">
      <dgm:prSet presAssocID="{674D6640-3441-4B55-A888-E8667BAD6D64}" presName="hierRoot2" presStyleCnt="0"/>
      <dgm:spPr/>
    </dgm:pt>
    <dgm:pt modelId="{51F230F1-1FD7-41EF-8BAF-896408ADCF68}" type="pres">
      <dgm:prSet presAssocID="{674D6640-3441-4B55-A888-E8667BAD6D64}" presName="composite2" presStyleCnt="0"/>
      <dgm:spPr/>
    </dgm:pt>
    <dgm:pt modelId="{594EE54E-445B-4855-B443-3A0BFC7C1DE9}" type="pres">
      <dgm:prSet presAssocID="{674D6640-3441-4B55-A888-E8667BAD6D64}" presName="background2" presStyleLbl="node2" presStyleIdx="0" presStyleCnt="3"/>
      <dgm:spPr/>
    </dgm:pt>
    <dgm:pt modelId="{18EF71F8-B897-4E7B-85C2-108AFC047702}" type="pres">
      <dgm:prSet presAssocID="{674D6640-3441-4B55-A888-E8667BAD6D64}" presName="text2" presStyleLbl="fgAcc2" presStyleIdx="0" presStyleCnt="3">
        <dgm:presLayoutVars>
          <dgm:chPref val="3"/>
        </dgm:presLayoutVars>
      </dgm:prSet>
      <dgm:spPr/>
    </dgm:pt>
    <dgm:pt modelId="{6F23C4CC-3877-475E-AD67-DC27A4C7C3E6}" type="pres">
      <dgm:prSet presAssocID="{674D6640-3441-4B55-A888-E8667BAD6D64}" presName="hierChild3" presStyleCnt="0"/>
      <dgm:spPr/>
    </dgm:pt>
    <dgm:pt modelId="{8BCF72FA-0D6B-4D6D-B02C-2FF1028F745E}" type="pres">
      <dgm:prSet presAssocID="{3A9BEEEB-7C50-44D4-A5DF-03060000C780}" presName="Name10" presStyleLbl="parChTrans1D2" presStyleIdx="1" presStyleCnt="3"/>
      <dgm:spPr/>
    </dgm:pt>
    <dgm:pt modelId="{6F8A93F6-7F80-4FA2-998A-57EA69447FD2}" type="pres">
      <dgm:prSet presAssocID="{C898E4D5-2173-4EB5-AA47-2C4A08410A21}" presName="hierRoot2" presStyleCnt="0"/>
      <dgm:spPr/>
    </dgm:pt>
    <dgm:pt modelId="{A604131D-C475-46D4-B53C-B4A327F9157E}" type="pres">
      <dgm:prSet presAssocID="{C898E4D5-2173-4EB5-AA47-2C4A08410A21}" presName="composite2" presStyleCnt="0"/>
      <dgm:spPr/>
    </dgm:pt>
    <dgm:pt modelId="{E0322B08-A5A3-4A3A-BAE2-2A1ACD7779E3}" type="pres">
      <dgm:prSet presAssocID="{C898E4D5-2173-4EB5-AA47-2C4A08410A21}" presName="background2" presStyleLbl="node2" presStyleIdx="1" presStyleCnt="3"/>
      <dgm:spPr/>
    </dgm:pt>
    <dgm:pt modelId="{926B3F4E-CBF9-4788-ABD1-29A29382E38D}" type="pres">
      <dgm:prSet presAssocID="{C898E4D5-2173-4EB5-AA47-2C4A08410A21}" presName="text2" presStyleLbl="fgAcc2" presStyleIdx="1" presStyleCnt="3">
        <dgm:presLayoutVars>
          <dgm:chPref val="3"/>
        </dgm:presLayoutVars>
      </dgm:prSet>
      <dgm:spPr/>
    </dgm:pt>
    <dgm:pt modelId="{CBBB5937-86BB-415A-A9F8-1195E0376038}" type="pres">
      <dgm:prSet presAssocID="{C898E4D5-2173-4EB5-AA47-2C4A08410A21}" presName="hierChild3" presStyleCnt="0"/>
      <dgm:spPr/>
    </dgm:pt>
    <dgm:pt modelId="{660A1C1E-07AF-44C9-953F-47F62F72D436}" type="pres">
      <dgm:prSet presAssocID="{4A39DC01-42A7-4627-B8B1-6DD646981C66}" presName="Name10" presStyleLbl="parChTrans1D2" presStyleIdx="2" presStyleCnt="3"/>
      <dgm:spPr/>
    </dgm:pt>
    <dgm:pt modelId="{0BC0B939-B33E-4B7D-B355-028F430B44C4}" type="pres">
      <dgm:prSet presAssocID="{D5C42135-DAE2-4AA2-B477-5CD34088DE6E}" presName="hierRoot2" presStyleCnt="0"/>
      <dgm:spPr/>
    </dgm:pt>
    <dgm:pt modelId="{CAB20267-018C-4F73-9494-F4C7E45E4D6E}" type="pres">
      <dgm:prSet presAssocID="{D5C42135-DAE2-4AA2-B477-5CD34088DE6E}" presName="composite2" presStyleCnt="0"/>
      <dgm:spPr/>
    </dgm:pt>
    <dgm:pt modelId="{A76767C4-F21E-4F75-985A-311817297E2C}" type="pres">
      <dgm:prSet presAssocID="{D5C42135-DAE2-4AA2-B477-5CD34088DE6E}" presName="background2" presStyleLbl="node2" presStyleIdx="2" presStyleCnt="3"/>
      <dgm:spPr/>
    </dgm:pt>
    <dgm:pt modelId="{43A2534E-6501-4547-BEAC-16927D257DB0}" type="pres">
      <dgm:prSet presAssocID="{D5C42135-DAE2-4AA2-B477-5CD34088DE6E}" presName="text2" presStyleLbl="fgAcc2" presStyleIdx="2" presStyleCnt="3" custLinFactNeighborX="362">
        <dgm:presLayoutVars>
          <dgm:chPref val="3"/>
        </dgm:presLayoutVars>
      </dgm:prSet>
      <dgm:spPr/>
    </dgm:pt>
    <dgm:pt modelId="{975F38B7-AAC2-42F8-9110-6D4E1CB5C71E}" type="pres">
      <dgm:prSet presAssocID="{D5C42135-DAE2-4AA2-B477-5CD34088DE6E}" presName="hierChild3" presStyleCnt="0"/>
      <dgm:spPr/>
    </dgm:pt>
  </dgm:ptLst>
  <dgm:cxnLst>
    <dgm:cxn modelId="{AC4E3A02-7BB6-49AC-8044-3A82692D2F00}" type="presOf" srcId="{D5C42135-DAE2-4AA2-B477-5CD34088DE6E}" destId="{43A2534E-6501-4547-BEAC-16927D257DB0}" srcOrd="0" destOrd="0" presId="urn:microsoft.com/office/officeart/2005/8/layout/hierarchy1"/>
    <dgm:cxn modelId="{DC763A06-B30D-4C2F-B301-B67822CAD14E}" type="presOf" srcId="{3A9BEEEB-7C50-44D4-A5DF-03060000C780}" destId="{8BCF72FA-0D6B-4D6D-B02C-2FF1028F745E}" srcOrd="0" destOrd="0" presId="urn:microsoft.com/office/officeart/2005/8/layout/hierarchy1"/>
    <dgm:cxn modelId="{EBAB482E-5B22-4E90-8816-F435C7E160DE}" srcId="{70C4BDDE-FB6C-4C1B-8123-B029FD1DC80F}" destId="{17763A4D-B373-4533-9456-6B391DA8D25B}" srcOrd="0" destOrd="0" parTransId="{CB2C80D2-5477-428B-A320-8BA5559642DC}" sibTransId="{74E2AAE7-DD2E-419C-8FBE-E587AC249BC9}"/>
    <dgm:cxn modelId="{666E3A50-8CC7-4969-98D3-9C3EBE6D9236}" type="presOf" srcId="{17763A4D-B373-4533-9456-6B391DA8D25B}" destId="{B695AC89-5115-4850-A30D-F82EF1D70215}" srcOrd="0" destOrd="0" presId="urn:microsoft.com/office/officeart/2005/8/layout/hierarchy1"/>
    <dgm:cxn modelId="{2793E383-2AF3-459A-9B99-C89C95947FB5}" type="presOf" srcId="{38F10B5A-12AE-4D32-AB68-A18D364EB536}" destId="{8D610FCF-2364-40E0-B29D-8FFEAC30CEA8}" srcOrd="0" destOrd="0" presId="urn:microsoft.com/office/officeart/2005/8/layout/hierarchy1"/>
    <dgm:cxn modelId="{2C08528B-EE86-4992-8861-50D0226595AB}" type="presOf" srcId="{674D6640-3441-4B55-A888-E8667BAD6D64}" destId="{18EF71F8-B897-4E7B-85C2-108AFC047702}" srcOrd="0" destOrd="0" presId="urn:microsoft.com/office/officeart/2005/8/layout/hierarchy1"/>
    <dgm:cxn modelId="{B11EC58B-0FA2-4184-8B69-9A726EA3049A}" type="presOf" srcId="{C898E4D5-2173-4EB5-AA47-2C4A08410A21}" destId="{926B3F4E-CBF9-4788-ABD1-29A29382E38D}" srcOrd="0" destOrd="0" presId="urn:microsoft.com/office/officeart/2005/8/layout/hierarchy1"/>
    <dgm:cxn modelId="{0856ED8F-F59B-4910-AA56-E8B2363A7FEE}" srcId="{17763A4D-B373-4533-9456-6B391DA8D25B}" destId="{C898E4D5-2173-4EB5-AA47-2C4A08410A21}" srcOrd="1" destOrd="0" parTransId="{3A9BEEEB-7C50-44D4-A5DF-03060000C780}" sibTransId="{1EACA15E-18A5-4011-B800-4C03EA1CD9A7}"/>
    <dgm:cxn modelId="{DF1AFCC1-4CD3-4A96-9DCB-0AE3251CBF91}" type="presOf" srcId="{4A39DC01-42A7-4627-B8B1-6DD646981C66}" destId="{660A1C1E-07AF-44C9-953F-47F62F72D436}" srcOrd="0" destOrd="0" presId="urn:microsoft.com/office/officeart/2005/8/layout/hierarchy1"/>
    <dgm:cxn modelId="{DD9F71CF-6FD2-4AEB-BA35-076B523DB557}" srcId="{17763A4D-B373-4533-9456-6B391DA8D25B}" destId="{674D6640-3441-4B55-A888-E8667BAD6D64}" srcOrd="0" destOrd="0" parTransId="{38F10B5A-12AE-4D32-AB68-A18D364EB536}" sibTransId="{7E052DB5-8218-4F9E-9A45-23AB7F7A0AF8}"/>
    <dgm:cxn modelId="{9CC897D3-0004-47FD-BEAB-483824A5A284}" type="presOf" srcId="{70C4BDDE-FB6C-4C1B-8123-B029FD1DC80F}" destId="{B4A0CD63-D9AB-4972-B3BC-3CBBE3833D69}" srcOrd="0" destOrd="0" presId="urn:microsoft.com/office/officeart/2005/8/layout/hierarchy1"/>
    <dgm:cxn modelId="{63986EF8-3703-4156-A5BF-18A1CCC5DE5C}" srcId="{17763A4D-B373-4533-9456-6B391DA8D25B}" destId="{D5C42135-DAE2-4AA2-B477-5CD34088DE6E}" srcOrd="2" destOrd="0" parTransId="{4A39DC01-42A7-4627-B8B1-6DD646981C66}" sibTransId="{534EE035-2F2F-48CF-8915-467856DAAEBC}"/>
    <dgm:cxn modelId="{F027A562-E54E-4DC2-B51A-7E76C1B5BA35}" type="presParOf" srcId="{B4A0CD63-D9AB-4972-B3BC-3CBBE3833D69}" destId="{AC13F719-A618-4403-B22C-05BA1C03EFE2}" srcOrd="0" destOrd="0" presId="urn:microsoft.com/office/officeart/2005/8/layout/hierarchy1"/>
    <dgm:cxn modelId="{E96CD906-B016-4AB6-ADC5-D8D25380C620}" type="presParOf" srcId="{AC13F719-A618-4403-B22C-05BA1C03EFE2}" destId="{1A8A45A3-B66B-4455-B7B5-55DBC0BB5D40}" srcOrd="0" destOrd="0" presId="urn:microsoft.com/office/officeart/2005/8/layout/hierarchy1"/>
    <dgm:cxn modelId="{08A28EF3-42F9-4862-9C15-8683F5EE40DA}" type="presParOf" srcId="{1A8A45A3-B66B-4455-B7B5-55DBC0BB5D40}" destId="{1C92D879-3CDA-449F-A42F-41B7785D19AB}" srcOrd="0" destOrd="0" presId="urn:microsoft.com/office/officeart/2005/8/layout/hierarchy1"/>
    <dgm:cxn modelId="{7224EFEB-6C0E-4D06-9426-CB3D23C8278E}" type="presParOf" srcId="{1A8A45A3-B66B-4455-B7B5-55DBC0BB5D40}" destId="{B695AC89-5115-4850-A30D-F82EF1D70215}" srcOrd="1" destOrd="0" presId="urn:microsoft.com/office/officeart/2005/8/layout/hierarchy1"/>
    <dgm:cxn modelId="{91C9B99F-E649-4B3D-A745-B54C302E0D53}" type="presParOf" srcId="{AC13F719-A618-4403-B22C-05BA1C03EFE2}" destId="{7920B7D9-2F1C-4D8B-AB5B-492AAB6CA6F0}" srcOrd="1" destOrd="0" presId="urn:microsoft.com/office/officeart/2005/8/layout/hierarchy1"/>
    <dgm:cxn modelId="{C185D930-513B-469D-A097-67E3672F3234}" type="presParOf" srcId="{7920B7D9-2F1C-4D8B-AB5B-492AAB6CA6F0}" destId="{8D610FCF-2364-40E0-B29D-8FFEAC30CEA8}" srcOrd="0" destOrd="0" presId="urn:microsoft.com/office/officeart/2005/8/layout/hierarchy1"/>
    <dgm:cxn modelId="{2F543E29-0702-46A9-A6DB-FA890B80E7B1}" type="presParOf" srcId="{7920B7D9-2F1C-4D8B-AB5B-492AAB6CA6F0}" destId="{EA81DC3C-EB77-40B6-9669-5A65D61EACB0}" srcOrd="1" destOrd="0" presId="urn:microsoft.com/office/officeart/2005/8/layout/hierarchy1"/>
    <dgm:cxn modelId="{797F7462-9CD6-499E-86D5-7AB599C0E416}" type="presParOf" srcId="{EA81DC3C-EB77-40B6-9669-5A65D61EACB0}" destId="{51F230F1-1FD7-41EF-8BAF-896408ADCF68}" srcOrd="0" destOrd="0" presId="urn:microsoft.com/office/officeart/2005/8/layout/hierarchy1"/>
    <dgm:cxn modelId="{ADB84EEE-C004-4C50-953B-C26053850830}" type="presParOf" srcId="{51F230F1-1FD7-41EF-8BAF-896408ADCF68}" destId="{594EE54E-445B-4855-B443-3A0BFC7C1DE9}" srcOrd="0" destOrd="0" presId="urn:microsoft.com/office/officeart/2005/8/layout/hierarchy1"/>
    <dgm:cxn modelId="{B1FAC85C-87A4-4FC4-9EAC-8F5C3BB04959}" type="presParOf" srcId="{51F230F1-1FD7-41EF-8BAF-896408ADCF68}" destId="{18EF71F8-B897-4E7B-85C2-108AFC047702}" srcOrd="1" destOrd="0" presId="urn:microsoft.com/office/officeart/2005/8/layout/hierarchy1"/>
    <dgm:cxn modelId="{933637A0-5B82-44BA-B42D-9FDFD08D9A7A}" type="presParOf" srcId="{EA81DC3C-EB77-40B6-9669-5A65D61EACB0}" destId="{6F23C4CC-3877-475E-AD67-DC27A4C7C3E6}" srcOrd="1" destOrd="0" presId="urn:microsoft.com/office/officeart/2005/8/layout/hierarchy1"/>
    <dgm:cxn modelId="{A47EC6F7-F57A-433D-AC1E-C4A198C16D8E}" type="presParOf" srcId="{7920B7D9-2F1C-4D8B-AB5B-492AAB6CA6F0}" destId="{8BCF72FA-0D6B-4D6D-B02C-2FF1028F745E}" srcOrd="2" destOrd="0" presId="urn:microsoft.com/office/officeart/2005/8/layout/hierarchy1"/>
    <dgm:cxn modelId="{6137DA9E-D8B0-46BC-AF5F-022E0F42F515}" type="presParOf" srcId="{7920B7D9-2F1C-4D8B-AB5B-492AAB6CA6F0}" destId="{6F8A93F6-7F80-4FA2-998A-57EA69447FD2}" srcOrd="3" destOrd="0" presId="urn:microsoft.com/office/officeart/2005/8/layout/hierarchy1"/>
    <dgm:cxn modelId="{C56601CA-F12D-4FB8-967E-C8C6E0822499}" type="presParOf" srcId="{6F8A93F6-7F80-4FA2-998A-57EA69447FD2}" destId="{A604131D-C475-46D4-B53C-B4A327F9157E}" srcOrd="0" destOrd="0" presId="urn:microsoft.com/office/officeart/2005/8/layout/hierarchy1"/>
    <dgm:cxn modelId="{7555092B-E641-4370-813F-8E69EC167E41}" type="presParOf" srcId="{A604131D-C475-46D4-B53C-B4A327F9157E}" destId="{E0322B08-A5A3-4A3A-BAE2-2A1ACD7779E3}" srcOrd="0" destOrd="0" presId="urn:microsoft.com/office/officeart/2005/8/layout/hierarchy1"/>
    <dgm:cxn modelId="{7B25F573-02ED-47E9-8DEF-1EAD0BD735D3}" type="presParOf" srcId="{A604131D-C475-46D4-B53C-B4A327F9157E}" destId="{926B3F4E-CBF9-4788-ABD1-29A29382E38D}" srcOrd="1" destOrd="0" presId="urn:microsoft.com/office/officeart/2005/8/layout/hierarchy1"/>
    <dgm:cxn modelId="{FAADA526-BF2E-457C-A561-BE690690946B}" type="presParOf" srcId="{6F8A93F6-7F80-4FA2-998A-57EA69447FD2}" destId="{CBBB5937-86BB-415A-A9F8-1195E0376038}" srcOrd="1" destOrd="0" presId="urn:microsoft.com/office/officeart/2005/8/layout/hierarchy1"/>
    <dgm:cxn modelId="{B081242C-324C-4FEA-B1E5-7648077CC444}" type="presParOf" srcId="{7920B7D9-2F1C-4D8B-AB5B-492AAB6CA6F0}" destId="{660A1C1E-07AF-44C9-953F-47F62F72D436}" srcOrd="4" destOrd="0" presId="urn:microsoft.com/office/officeart/2005/8/layout/hierarchy1"/>
    <dgm:cxn modelId="{713114DB-EE56-44D7-AF16-B336E4894ED4}" type="presParOf" srcId="{7920B7D9-2F1C-4D8B-AB5B-492AAB6CA6F0}" destId="{0BC0B939-B33E-4B7D-B355-028F430B44C4}" srcOrd="5" destOrd="0" presId="urn:microsoft.com/office/officeart/2005/8/layout/hierarchy1"/>
    <dgm:cxn modelId="{9000223E-F5A6-4B7A-95F9-BDF091D0ED90}" type="presParOf" srcId="{0BC0B939-B33E-4B7D-B355-028F430B44C4}" destId="{CAB20267-018C-4F73-9494-F4C7E45E4D6E}" srcOrd="0" destOrd="0" presId="urn:microsoft.com/office/officeart/2005/8/layout/hierarchy1"/>
    <dgm:cxn modelId="{D19BB418-32B9-4D4D-894B-9430C3551FFF}" type="presParOf" srcId="{CAB20267-018C-4F73-9494-F4C7E45E4D6E}" destId="{A76767C4-F21E-4F75-985A-311817297E2C}" srcOrd="0" destOrd="0" presId="urn:microsoft.com/office/officeart/2005/8/layout/hierarchy1"/>
    <dgm:cxn modelId="{010D7F0A-4BCA-4093-A819-BB7040DEE5E3}" type="presParOf" srcId="{CAB20267-018C-4F73-9494-F4C7E45E4D6E}" destId="{43A2534E-6501-4547-BEAC-16927D257DB0}" srcOrd="1" destOrd="0" presId="urn:microsoft.com/office/officeart/2005/8/layout/hierarchy1"/>
    <dgm:cxn modelId="{2A9A3594-0BAA-4CE7-A72B-9C7805A7D04E}" type="presParOf" srcId="{0BC0B939-B33E-4B7D-B355-028F430B44C4}" destId="{975F38B7-AAC2-42F8-9110-6D4E1CB5C71E}" srcOrd="1" destOrd="0" presId="urn:microsoft.com/office/officeart/2005/8/layout/hierarchy1"/>
  </dgm:cxnLst>
  <dgm:bg>
    <a:solidFill>
      <a:schemeClr val="bg1"/>
    </a:solid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E0A08F6-928B-4443-B863-D9ACAB72C7D3}" type="doc">
      <dgm:prSet loTypeId="urn:microsoft.com/office/officeart/2005/8/layout/hList2" loCatId="list" qsTypeId="urn:microsoft.com/office/officeart/2005/8/quickstyle/simple1" qsCatId="simple" csTypeId="urn:microsoft.com/office/officeart/2005/8/colors/accent3_2" csCatId="accent3" phldr="1"/>
      <dgm:spPr/>
      <dgm:t>
        <a:bodyPr/>
        <a:lstStyle/>
        <a:p>
          <a:endParaRPr lang="es-CO"/>
        </a:p>
      </dgm:t>
    </dgm:pt>
    <dgm:pt modelId="{537940DF-FB91-4C10-8B44-B0E34FBD490E}">
      <dgm:prSet phldrT="[Texto]" custT="1"/>
      <dgm:spPr/>
      <dgm:t>
        <a:bodyPr/>
        <a:lstStyle/>
        <a:p>
          <a:pPr>
            <a:buNone/>
          </a:pPr>
          <a:r>
            <a:rPr lang="es-CO" sz="2400" b="1" i="0" u="none" strike="noStrike" cap="none" spc="0" baseline="0" dirty="0">
              <a:solidFill>
                <a:schemeClr val="bg1"/>
              </a:solidFill>
              <a:uFillTx/>
              <a:latin typeface="+mn-lt"/>
            </a:rPr>
            <a:t>Bertl et al. (2015)</a:t>
          </a:r>
          <a:endParaRPr lang="es-CO" sz="2400" dirty="0">
            <a:solidFill>
              <a:schemeClr val="bg1"/>
            </a:solidFill>
            <a:latin typeface="+mn-lt"/>
          </a:endParaRPr>
        </a:p>
      </dgm:t>
    </dgm:pt>
    <dgm:pt modelId="{3F4C9C8C-404B-4787-A597-631EA627B649}" type="parTrans" cxnId="{4E961E24-CB47-4776-8C23-B32D4DE2BC6D}">
      <dgm:prSet/>
      <dgm:spPr/>
      <dgm:t>
        <a:bodyPr/>
        <a:lstStyle/>
        <a:p>
          <a:endParaRPr lang="es-CO">
            <a:latin typeface="+mn-lt"/>
          </a:endParaRPr>
        </a:p>
      </dgm:t>
    </dgm:pt>
    <dgm:pt modelId="{B4547CA6-D019-4B4E-8ABB-C434391126B8}" type="sibTrans" cxnId="{4E961E24-CB47-4776-8C23-B32D4DE2BC6D}">
      <dgm:prSet/>
      <dgm:spPr/>
      <dgm:t>
        <a:bodyPr/>
        <a:lstStyle/>
        <a:p>
          <a:endParaRPr lang="es-CO">
            <a:latin typeface="+mn-lt"/>
          </a:endParaRPr>
        </a:p>
      </dgm:t>
    </dgm:pt>
    <dgm:pt modelId="{BB0A3772-E5D6-417A-A717-16CA87216B7C}">
      <dgm:prSet phldrT="[Texto]" custT="1"/>
      <dgm:spPr>
        <a:solidFill>
          <a:schemeClr val="accent3">
            <a:lumMod val="60000"/>
            <a:lumOff val="40000"/>
          </a:schemeClr>
        </a:solidFill>
      </dgm:spPr>
      <dgm:t>
        <a:bodyPr/>
        <a:lstStyle/>
        <a:p>
          <a:pPr>
            <a:buClrTx/>
            <a:buSzPct val="100000"/>
            <a:buFont typeface="Arial" panose="020B0604020202020204" pitchFamily="34" charset="0"/>
            <a:buChar char="•"/>
          </a:pPr>
          <a:r>
            <a:rPr kumimoji="0" lang="es-ES" sz="1800" b="1" i="0" u="none" strike="noStrike" cap="none" spc="0" normalizeH="0" baseline="0" noProof="0" dirty="0">
              <a:ln>
                <a:noFill/>
              </a:ln>
              <a:solidFill>
                <a:srgbClr val="000000"/>
              </a:solidFill>
              <a:effectLst/>
              <a:uLnTx/>
              <a:uFillTx/>
              <a:latin typeface="+mn-lt"/>
              <a:ea typeface="+mn-ea"/>
              <a:cs typeface="+mn-cs"/>
            </a:rPr>
            <a:t>Complicaciones Identificadas: </a:t>
          </a:r>
          <a:r>
            <a:rPr kumimoji="0" lang="es-ES" sz="1800" b="0" i="0" u="none" strike="noStrike" cap="none" spc="0" normalizeH="0" baseline="0" noProof="0" dirty="0">
              <a:ln>
                <a:noFill/>
              </a:ln>
              <a:solidFill>
                <a:srgbClr val="000000"/>
              </a:solidFill>
              <a:effectLst/>
              <a:uLnTx/>
              <a:uFillTx/>
              <a:latin typeface="+mn-lt"/>
              <a:ea typeface="+mn-ea"/>
              <a:cs typeface="+mn-cs"/>
            </a:rPr>
            <a:t>Segunda complicación más reportada: </a:t>
          </a:r>
          <a:r>
            <a:rPr kumimoji="0" lang="es-ES" sz="1800" b="1" i="0" u="none" strike="noStrike" cap="none" spc="0" normalizeH="0" baseline="0" noProof="0" dirty="0">
              <a:ln>
                <a:noFill/>
              </a:ln>
              <a:solidFill>
                <a:srgbClr val="000000"/>
              </a:solidFill>
              <a:effectLst/>
              <a:uLnTx/>
              <a:uFillTx/>
              <a:latin typeface="+mn-lt"/>
              <a:ea typeface="+mn-ea"/>
              <a:cs typeface="+mn-cs"/>
            </a:rPr>
            <a:t>inclusión epitelial</a:t>
          </a:r>
          <a:r>
            <a:rPr kumimoji="0" lang="es-ES" sz="1800" b="0" i="0" u="none" strike="noStrike" cap="none" spc="0" normalizeH="0" baseline="0" noProof="0" dirty="0">
              <a:ln>
                <a:noFill/>
              </a:ln>
              <a:solidFill>
                <a:srgbClr val="000000"/>
              </a:solidFill>
              <a:effectLst/>
              <a:uLnTx/>
              <a:uFillTx/>
              <a:latin typeface="+mn-lt"/>
              <a:ea typeface="+mn-ea"/>
              <a:cs typeface="+mn-cs"/>
            </a:rPr>
            <a:t>.</a:t>
          </a:r>
          <a:endParaRPr lang="es-CO" sz="1800" dirty="0">
            <a:latin typeface="+mn-lt"/>
          </a:endParaRPr>
        </a:p>
      </dgm:t>
    </dgm:pt>
    <dgm:pt modelId="{4D7E416B-68FC-478F-858F-01B28EB355FA}" type="parTrans" cxnId="{B75AD812-4E9F-4D89-B493-F92659B0CF52}">
      <dgm:prSet/>
      <dgm:spPr/>
      <dgm:t>
        <a:bodyPr/>
        <a:lstStyle/>
        <a:p>
          <a:endParaRPr lang="es-CO">
            <a:latin typeface="+mn-lt"/>
          </a:endParaRPr>
        </a:p>
      </dgm:t>
    </dgm:pt>
    <dgm:pt modelId="{534AF2E7-82F7-4059-87E9-A412612E7FDB}" type="sibTrans" cxnId="{B75AD812-4E9F-4D89-B493-F92659B0CF52}">
      <dgm:prSet/>
      <dgm:spPr/>
      <dgm:t>
        <a:bodyPr/>
        <a:lstStyle/>
        <a:p>
          <a:endParaRPr lang="es-CO">
            <a:latin typeface="+mn-lt"/>
          </a:endParaRPr>
        </a:p>
      </dgm:t>
    </dgm:pt>
    <dgm:pt modelId="{1C24A783-3E3E-48EC-A374-A30CE7F9609E}">
      <dgm:prSet custT="1"/>
      <dgm:spPr>
        <a:solidFill>
          <a:schemeClr val="accent3">
            <a:lumMod val="60000"/>
            <a:lumOff val="40000"/>
          </a:schemeClr>
        </a:solidFill>
      </dgm:spPr>
      <dgm:t>
        <a:bodyPr/>
        <a:lstStyle/>
        <a:p>
          <a:pPr>
            <a:buFont typeface="Arial" panose="020B0604020202020204" pitchFamily="34" charset="0"/>
            <a:buNone/>
          </a:pPr>
          <a:r>
            <a:rPr lang="es-CO" sz="1800" b="0" i="0" u="none" strike="noStrike" cap="none" spc="0" baseline="0" dirty="0">
              <a:solidFill>
                <a:srgbClr val="000000"/>
              </a:solidFill>
              <a:uFillTx/>
              <a:latin typeface="+mn-lt"/>
            </a:rPr>
            <a:t>                 </a:t>
          </a:r>
        </a:p>
      </dgm:t>
    </dgm:pt>
    <dgm:pt modelId="{96F170C6-6272-424E-A457-EA0327205CD5}" type="parTrans" cxnId="{D1375FB6-250F-4ED0-9B56-E72F9DBAA397}">
      <dgm:prSet/>
      <dgm:spPr/>
      <dgm:t>
        <a:bodyPr/>
        <a:lstStyle/>
        <a:p>
          <a:endParaRPr lang="es-CO"/>
        </a:p>
      </dgm:t>
    </dgm:pt>
    <dgm:pt modelId="{F86C4DB2-8C46-450E-A87A-9C376C1C17B3}" type="sibTrans" cxnId="{D1375FB6-250F-4ED0-9B56-E72F9DBAA397}">
      <dgm:prSet/>
      <dgm:spPr/>
      <dgm:t>
        <a:bodyPr/>
        <a:lstStyle/>
        <a:p>
          <a:endParaRPr lang="es-CO"/>
        </a:p>
      </dgm:t>
    </dgm:pt>
    <dgm:pt modelId="{6D7B94F6-DB06-4BE9-A217-5BD76F86B509}">
      <dgm:prSet custT="1"/>
      <dgm:spPr/>
      <dgm:t>
        <a:bodyPr/>
        <a:lstStyle/>
        <a:p>
          <a:pPr>
            <a:buSzPct val="100000"/>
            <a:buFont typeface="Arial" pitchFamily="34"/>
            <a:buChar char="•"/>
          </a:pPr>
          <a:r>
            <a:rPr kumimoji="0" lang="es-CO" sz="1800" b="1" i="0" u="none" strike="noStrike" cap="none" spc="0" normalizeH="0" baseline="0" noProof="0" dirty="0">
              <a:ln>
                <a:noFill/>
              </a:ln>
              <a:solidFill>
                <a:srgbClr val="000000"/>
              </a:solidFill>
              <a:effectLst/>
              <a:uLnTx/>
              <a:uFillTx/>
              <a:latin typeface="+mn-lt"/>
              <a:ea typeface="+mn-ea"/>
              <a:cs typeface="+mn-cs"/>
            </a:rPr>
            <a:t>Observaciones Clínicas:</a:t>
          </a:r>
          <a:endParaRPr kumimoji="0" lang="es-CO" sz="1800" b="0" i="0" u="none" strike="noStrike" cap="none" spc="0" normalizeH="0" baseline="0" noProof="0" dirty="0">
            <a:ln>
              <a:noFill/>
            </a:ln>
            <a:solidFill>
              <a:srgbClr val="000000"/>
            </a:solidFill>
            <a:effectLst/>
            <a:uLnTx/>
            <a:uFillTx/>
            <a:latin typeface="+mn-lt"/>
            <a:ea typeface="+mn-ea"/>
            <a:cs typeface="+mn-cs"/>
          </a:endParaRPr>
        </a:p>
      </dgm:t>
    </dgm:pt>
    <dgm:pt modelId="{E477B28A-D7E6-432B-9395-C0812DEE3C1B}" type="parTrans" cxnId="{77E9E0AE-2946-417F-8962-3A5F7E7B5360}">
      <dgm:prSet/>
      <dgm:spPr/>
      <dgm:t>
        <a:bodyPr/>
        <a:lstStyle/>
        <a:p>
          <a:endParaRPr lang="es-CO"/>
        </a:p>
      </dgm:t>
    </dgm:pt>
    <dgm:pt modelId="{5DD1A39C-0C16-4657-A277-A6FC30161390}" type="sibTrans" cxnId="{77E9E0AE-2946-417F-8962-3A5F7E7B5360}">
      <dgm:prSet/>
      <dgm:spPr/>
      <dgm:t>
        <a:bodyPr/>
        <a:lstStyle/>
        <a:p>
          <a:endParaRPr lang="es-CO"/>
        </a:p>
      </dgm:t>
    </dgm:pt>
    <dgm:pt modelId="{C2989050-42D3-44D0-A06D-6F265CDBC089}">
      <dgm:prSet custT="1"/>
      <dgm:spPr/>
      <dgm:t>
        <a:bodyPr/>
        <a:lstStyle/>
        <a:p>
          <a:pPr>
            <a:buSzPct val="100000"/>
            <a:buFont typeface="Arial" pitchFamily="34"/>
            <a:buChar char="•"/>
          </a:pPr>
          <a:r>
            <a:rPr kumimoji="0" lang="es-ES" sz="1800" b="0" i="0" u="none" strike="noStrike" cap="none" spc="0" normalizeH="0" baseline="0" noProof="0" dirty="0">
              <a:ln>
                <a:noFill/>
              </a:ln>
              <a:solidFill>
                <a:srgbClr val="000000"/>
              </a:solidFill>
              <a:effectLst/>
              <a:uLnTx/>
              <a:uFillTx/>
              <a:latin typeface="+mn-lt"/>
              <a:ea typeface="+mn-ea"/>
              <a:cs typeface="+mn-cs"/>
            </a:rPr>
            <a:t>Textura insatisfactoria del tejido blando en algunos casos.</a:t>
          </a:r>
        </a:p>
      </dgm:t>
    </dgm:pt>
    <dgm:pt modelId="{7A79D157-FAC4-4839-B917-3C9C4F7A2F2C}" type="parTrans" cxnId="{00183E81-EF27-498C-8FDF-38437D98631C}">
      <dgm:prSet/>
      <dgm:spPr/>
      <dgm:t>
        <a:bodyPr/>
        <a:lstStyle/>
        <a:p>
          <a:endParaRPr lang="es-CO"/>
        </a:p>
      </dgm:t>
    </dgm:pt>
    <dgm:pt modelId="{DBC8D17E-B2B3-4479-9FCE-22B5463E6397}" type="sibTrans" cxnId="{00183E81-EF27-498C-8FDF-38437D98631C}">
      <dgm:prSet/>
      <dgm:spPr/>
      <dgm:t>
        <a:bodyPr/>
        <a:lstStyle/>
        <a:p>
          <a:endParaRPr lang="es-CO"/>
        </a:p>
      </dgm:t>
    </dgm:pt>
    <dgm:pt modelId="{3078EBEC-171B-4215-8B7C-D3A7A9DB1DB0}">
      <dgm:prSet custT="1"/>
      <dgm:spPr/>
      <dgm:t>
        <a:bodyPr/>
        <a:lstStyle/>
        <a:p>
          <a:pPr>
            <a:buSzPct val="100000"/>
            <a:buFont typeface="Arial" pitchFamily="34"/>
            <a:buChar char="•"/>
          </a:pPr>
          <a:r>
            <a:rPr kumimoji="0" lang="es-ES" sz="1800" b="0" i="0" u="none" strike="noStrike" cap="none" spc="0" normalizeH="0" baseline="0" noProof="0" dirty="0">
              <a:ln>
                <a:noFill/>
              </a:ln>
              <a:solidFill>
                <a:srgbClr val="000000"/>
              </a:solidFill>
              <a:effectLst/>
              <a:uLnTx/>
              <a:uFillTx/>
              <a:latin typeface="+mn-lt"/>
              <a:ea typeface="+mn-ea"/>
              <a:cs typeface="+mn-cs"/>
            </a:rPr>
            <a:t>Aspecto voluminoso cubierto de tejido conectivo fibroso, con o sin secreción blanca.</a:t>
          </a:r>
        </a:p>
      </dgm:t>
    </dgm:pt>
    <dgm:pt modelId="{10E01F90-ABC6-4A03-B265-8A26FEBFA78F}" type="parTrans" cxnId="{E589F9F0-E4DC-4C87-86BC-91B93AC905C9}">
      <dgm:prSet/>
      <dgm:spPr/>
      <dgm:t>
        <a:bodyPr/>
        <a:lstStyle/>
        <a:p>
          <a:endParaRPr lang="es-CO"/>
        </a:p>
      </dgm:t>
    </dgm:pt>
    <dgm:pt modelId="{DF4501D0-7097-4E53-A457-32C7B1E928BB}" type="sibTrans" cxnId="{E589F9F0-E4DC-4C87-86BC-91B93AC905C9}">
      <dgm:prSet/>
      <dgm:spPr/>
      <dgm:t>
        <a:bodyPr/>
        <a:lstStyle/>
        <a:p>
          <a:endParaRPr lang="es-CO"/>
        </a:p>
      </dgm:t>
    </dgm:pt>
    <dgm:pt modelId="{45018F27-AD58-471A-B2AE-80850E84A692}" type="pres">
      <dgm:prSet presAssocID="{BE0A08F6-928B-4443-B863-D9ACAB72C7D3}" presName="linearFlow" presStyleCnt="0">
        <dgm:presLayoutVars>
          <dgm:dir/>
          <dgm:animLvl val="lvl"/>
          <dgm:resizeHandles/>
        </dgm:presLayoutVars>
      </dgm:prSet>
      <dgm:spPr/>
    </dgm:pt>
    <dgm:pt modelId="{7831D2B4-4CEB-4C45-B191-8C9ED1D37500}" type="pres">
      <dgm:prSet presAssocID="{537940DF-FB91-4C10-8B44-B0E34FBD490E}" presName="compositeNode" presStyleCnt="0">
        <dgm:presLayoutVars>
          <dgm:bulletEnabled val="1"/>
        </dgm:presLayoutVars>
      </dgm:prSet>
      <dgm:spPr/>
    </dgm:pt>
    <dgm:pt modelId="{148591FC-641A-4B25-940B-68E454D3A6E7}" type="pres">
      <dgm:prSet presAssocID="{537940DF-FB91-4C10-8B44-B0E34FBD490E}" presName="image" presStyleLbl="fgImgPlace1" presStyleIdx="0" presStyleCnt="1"/>
      <dgm:spPr>
        <a:prstGeom prst="roundRect">
          <a:avLst/>
        </a:prstGeom>
      </dgm:spPr>
    </dgm:pt>
    <dgm:pt modelId="{6EAEC3E5-51BF-4CD7-A07C-316B251BDC0D}" type="pres">
      <dgm:prSet presAssocID="{537940DF-FB91-4C10-8B44-B0E34FBD490E}" presName="childNode" presStyleLbl="node1" presStyleIdx="0" presStyleCnt="1" custScaleX="131500" custScaleY="108449" custLinFactNeighborY="252">
        <dgm:presLayoutVars>
          <dgm:bulletEnabled val="1"/>
        </dgm:presLayoutVars>
      </dgm:prSet>
      <dgm:spPr>
        <a:prstGeom prst="roundRect">
          <a:avLst/>
        </a:prstGeom>
      </dgm:spPr>
    </dgm:pt>
    <dgm:pt modelId="{DE3E2854-D439-4C83-8670-5442FADC8A08}" type="pres">
      <dgm:prSet presAssocID="{537940DF-FB91-4C10-8B44-B0E34FBD490E}" presName="parentNode" presStyleLbl="revTx" presStyleIdx="0" presStyleCnt="1">
        <dgm:presLayoutVars>
          <dgm:chMax val="0"/>
          <dgm:bulletEnabled val="1"/>
        </dgm:presLayoutVars>
      </dgm:prSet>
      <dgm:spPr/>
    </dgm:pt>
  </dgm:ptLst>
  <dgm:cxnLst>
    <dgm:cxn modelId="{B75AD812-4E9F-4D89-B493-F92659B0CF52}" srcId="{537940DF-FB91-4C10-8B44-B0E34FBD490E}" destId="{BB0A3772-E5D6-417A-A717-16CA87216B7C}" srcOrd="0" destOrd="0" parTransId="{4D7E416B-68FC-478F-858F-01B28EB355FA}" sibTransId="{534AF2E7-82F7-4059-87E9-A412612E7FDB}"/>
    <dgm:cxn modelId="{B1A86C1D-0D23-42F1-8D82-837DABE39DAE}" type="presOf" srcId="{BB0A3772-E5D6-417A-A717-16CA87216B7C}" destId="{6EAEC3E5-51BF-4CD7-A07C-316B251BDC0D}" srcOrd="0" destOrd="0" presId="urn:microsoft.com/office/officeart/2005/8/layout/hList2"/>
    <dgm:cxn modelId="{4E961E24-CB47-4776-8C23-B32D4DE2BC6D}" srcId="{BE0A08F6-928B-4443-B863-D9ACAB72C7D3}" destId="{537940DF-FB91-4C10-8B44-B0E34FBD490E}" srcOrd="0" destOrd="0" parTransId="{3F4C9C8C-404B-4787-A597-631EA627B649}" sibTransId="{B4547CA6-D019-4B4E-8ABB-C434391126B8}"/>
    <dgm:cxn modelId="{FEFC752C-E7C9-4388-A07C-2AD1FF256E15}" type="presOf" srcId="{C2989050-42D3-44D0-A06D-6F265CDBC089}" destId="{6EAEC3E5-51BF-4CD7-A07C-316B251BDC0D}" srcOrd="0" destOrd="2" presId="urn:microsoft.com/office/officeart/2005/8/layout/hList2"/>
    <dgm:cxn modelId="{27000A3B-3420-4135-8E11-07E1BCF56B89}" type="presOf" srcId="{537940DF-FB91-4C10-8B44-B0E34FBD490E}" destId="{DE3E2854-D439-4C83-8670-5442FADC8A08}" srcOrd="0" destOrd="0" presId="urn:microsoft.com/office/officeart/2005/8/layout/hList2"/>
    <dgm:cxn modelId="{2F37E24D-5C6D-4350-B714-E2A6D614336A}" type="presOf" srcId="{3078EBEC-171B-4215-8B7C-D3A7A9DB1DB0}" destId="{6EAEC3E5-51BF-4CD7-A07C-316B251BDC0D}" srcOrd="0" destOrd="3" presId="urn:microsoft.com/office/officeart/2005/8/layout/hList2"/>
    <dgm:cxn modelId="{8A832A7F-4EB8-4C3D-8A08-58B405B1EF22}" type="presOf" srcId="{BE0A08F6-928B-4443-B863-D9ACAB72C7D3}" destId="{45018F27-AD58-471A-B2AE-80850E84A692}" srcOrd="0" destOrd="0" presId="urn:microsoft.com/office/officeart/2005/8/layout/hList2"/>
    <dgm:cxn modelId="{00183E81-EF27-498C-8FDF-38437D98631C}" srcId="{6D7B94F6-DB06-4BE9-A217-5BD76F86B509}" destId="{C2989050-42D3-44D0-A06D-6F265CDBC089}" srcOrd="0" destOrd="0" parTransId="{7A79D157-FAC4-4839-B917-3C9C4F7A2F2C}" sibTransId="{DBC8D17E-B2B3-4479-9FCE-22B5463E6397}"/>
    <dgm:cxn modelId="{E7202091-4ECE-46FE-B71A-9B1901ED1636}" type="presOf" srcId="{1C24A783-3E3E-48EC-A374-A30CE7F9609E}" destId="{6EAEC3E5-51BF-4CD7-A07C-316B251BDC0D}" srcOrd="0" destOrd="4" presId="urn:microsoft.com/office/officeart/2005/8/layout/hList2"/>
    <dgm:cxn modelId="{77E9E0AE-2946-417F-8962-3A5F7E7B5360}" srcId="{537940DF-FB91-4C10-8B44-B0E34FBD490E}" destId="{6D7B94F6-DB06-4BE9-A217-5BD76F86B509}" srcOrd="1" destOrd="0" parTransId="{E477B28A-D7E6-432B-9395-C0812DEE3C1B}" sibTransId="{5DD1A39C-0C16-4657-A277-A6FC30161390}"/>
    <dgm:cxn modelId="{D1375FB6-250F-4ED0-9B56-E72F9DBAA397}" srcId="{537940DF-FB91-4C10-8B44-B0E34FBD490E}" destId="{1C24A783-3E3E-48EC-A374-A30CE7F9609E}" srcOrd="2" destOrd="0" parTransId="{96F170C6-6272-424E-A457-EA0327205CD5}" sibTransId="{F86C4DB2-8C46-450E-A87A-9C376C1C17B3}"/>
    <dgm:cxn modelId="{E589F9F0-E4DC-4C87-86BC-91B93AC905C9}" srcId="{6D7B94F6-DB06-4BE9-A217-5BD76F86B509}" destId="{3078EBEC-171B-4215-8B7C-D3A7A9DB1DB0}" srcOrd="1" destOrd="0" parTransId="{10E01F90-ABC6-4A03-B265-8A26FEBFA78F}" sibTransId="{DF4501D0-7097-4E53-A457-32C7B1E928BB}"/>
    <dgm:cxn modelId="{0C51C4F6-E3C2-40EC-B5E2-85C6FB1016D1}" type="presOf" srcId="{6D7B94F6-DB06-4BE9-A217-5BD76F86B509}" destId="{6EAEC3E5-51BF-4CD7-A07C-316B251BDC0D}" srcOrd="0" destOrd="1" presId="urn:microsoft.com/office/officeart/2005/8/layout/hList2"/>
    <dgm:cxn modelId="{794AABFE-E40E-40E2-91AA-2796DB409F11}" type="presParOf" srcId="{45018F27-AD58-471A-B2AE-80850E84A692}" destId="{7831D2B4-4CEB-4C45-B191-8C9ED1D37500}" srcOrd="0" destOrd="0" presId="urn:microsoft.com/office/officeart/2005/8/layout/hList2"/>
    <dgm:cxn modelId="{89404B6E-7411-42AE-B839-05D08F494B7C}" type="presParOf" srcId="{7831D2B4-4CEB-4C45-B191-8C9ED1D37500}" destId="{148591FC-641A-4B25-940B-68E454D3A6E7}" srcOrd="0" destOrd="0" presId="urn:microsoft.com/office/officeart/2005/8/layout/hList2"/>
    <dgm:cxn modelId="{893D6F4B-EEE2-49A6-A5DF-D3385970DB89}" type="presParOf" srcId="{7831D2B4-4CEB-4C45-B191-8C9ED1D37500}" destId="{6EAEC3E5-51BF-4CD7-A07C-316B251BDC0D}" srcOrd="1" destOrd="0" presId="urn:microsoft.com/office/officeart/2005/8/layout/hList2"/>
    <dgm:cxn modelId="{65D29AD1-6786-4DD6-905B-AD114B6E7069}" type="presParOf" srcId="{7831D2B4-4CEB-4C45-B191-8C9ED1D37500}" destId="{DE3E2854-D439-4C83-8670-5442FADC8A08}" srcOrd="2" destOrd="0" presId="urn:microsoft.com/office/officeart/2005/8/layout/h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0A08F6-928B-4443-B863-D9ACAB72C7D3}" type="doc">
      <dgm:prSet loTypeId="urn:microsoft.com/office/officeart/2005/8/layout/hList2" loCatId="list" qsTypeId="urn:microsoft.com/office/officeart/2005/8/quickstyle/simple1" qsCatId="simple" csTypeId="urn:microsoft.com/office/officeart/2005/8/colors/accent3_2" csCatId="accent3" phldr="1"/>
      <dgm:spPr/>
      <dgm:t>
        <a:bodyPr/>
        <a:lstStyle/>
        <a:p>
          <a:endParaRPr lang="es-CO"/>
        </a:p>
      </dgm:t>
    </dgm:pt>
    <dgm:pt modelId="{537940DF-FB91-4C10-8B44-B0E34FBD490E}">
      <dgm:prSet phldrT="[Texto]" custT="1"/>
      <dgm:spPr/>
      <dgm:t>
        <a:bodyPr/>
        <a:lstStyle/>
        <a:p>
          <a:pPr>
            <a:buNone/>
          </a:pPr>
          <a:r>
            <a:rPr lang="es-CO" sz="2400" b="1" i="0" u="none" strike="noStrike" cap="none" spc="0" baseline="0" dirty="0">
              <a:solidFill>
                <a:schemeClr val="bg1"/>
              </a:solidFill>
              <a:uFillTx/>
              <a:latin typeface="+mn-lt"/>
            </a:rPr>
            <a:t>Bertl et al. (2015)</a:t>
          </a:r>
          <a:endParaRPr lang="es-CO" sz="2400" dirty="0">
            <a:solidFill>
              <a:schemeClr val="bg1"/>
            </a:solidFill>
            <a:latin typeface="+mn-lt"/>
          </a:endParaRPr>
        </a:p>
      </dgm:t>
    </dgm:pt>
    <dgm:pt modelId="{3F4C9C8C-404B-4787-A597-631EA627B649}" type="parTrans" cxnId="{4E961E24-CB47-4776-8C23-B32D4DE2BC6D}">
      <dgm:prSet/>
      <dgm:spPr/>
      <dgm:t>
        <a:bodyPr/>
        <a:lstStyle/>
        <a:p>
          <a:endParaRPr lang="es-CO">
            <a:latin typeface="+mn-lt"/>
          </a:endParaRPr>
        </a:p>
      </dgm:t>
    </dgm:pt>
    <dgm:pt modelId="{B4547CA6-D019-4B4E-8ABB-C434391126B8}" type="sibTrans" cxnId="{4E961E24-CB47-4776-8C23-B32D4DE2BC6D}">
      <dgm:prSet/>
      <dgm:spPr/>
      <dgm:t>
        <a:bodyPr/>
        <a:lstStyle/>
        <a:p>
          <a:endParaRPr lang="es-CO">
            <a:latin typeface="+mn-lt"/>
          </a:endParaRPr>
        </a:p>
      </dgm:t>
    </dgm:pt>
    <dgm:pt modelId="{BB0A3772-E5D6-417A-A717-16CA87216B7C}">
      <dgm:prSet phldrT="[Texto]" custT="1"/>
      <dgm:spPr>
        <a:solidFill>
          <a:schemeClr val="accent3">
            <a:lumMod val="60000"/>
            <a:lumOff val="40000"/>
          </a:schemeClr>
        </a:solidFill>
      </dgm:spPr>
      <dgm:t>
        <a:bodyPr/>
        <a:lstStyle/>
        <a:p>
          <a:pPr>
            <a:buSzPct val="100000"/>
            <a:buFont typeface="Arial" panose="020B0604020202020204" pitchFamily="34" charset="0"/>
            <a:buChar char="•"/>
          </a:pPr>
          <a:r>
            <a:rPr lang="es-CO" sz="1800" b="1" i="0" u="none" strike="noStrike" cap="none" spc="0" baseline="0" dirty="0">
              <a:solidFill>
                <a:srgbClr val="000000"/>
              </a:solidFill>
              <a:uFillTx/>
              <a:latin typeface="+mn-lt"/>
            </a:rPr>
            <a:t>Análisis Histológico</a:t>
          </a:r>
          <a:endParaRPr lang="es-CO" sz="1800" dirty="0">
            <a:latin typeface="+mn-lt"/>
          </a:endParaRPr>
        </a:p>
      </dgm:t>
    </dgm:pt>
    <dgm:pt modelId="{4D7E416B-68FC-478F-858F-01B28EB355FA}" type="parTrans" cxnId="{B75AD812-4E9F-4D89-B493-F92659B0CF52}">
      <dgm:prSet/>
      <dgm:spPr/>
      <dgm:t>
        <a:bodyPr/>
        <a:lstStyle/>
        <a:p>
          <a:endParaRPr lang="es-CO">
            <a:latin typeface="+mn-lt"/>
          </a:endParaRPr>
        </a:p>
      </dgm:t>
    </dgm:pt>
    <dgm:pt modelId="{534AF2E7-82F7-4059-87E9-A412612E7FDB}" type="sibTrans" cxnId="{B75AD812-4E9F-4D89-B493-F92659B0CF52}">
      <dgm:prSet/>
      <dgm:spPr/>
      <dgm:t>
        <a:bodyPr/>
        <a:lstStyle/>
        <a:p>
          <a:endParaRPr lang="es-CO">
            <a:latin typeface="+mn-lt"/>
          </a:endParaRPr>
        </a:p>
      </dgm:t>
    </dgm:pt>
    <dgm:pt modelId="{2F8D649E-5C87-4EAD-82AF-685540C716A7}">
      <dgm:prSet phldrT="[Texto]"/>
      <dgm:spPr/>
      <dgm:t>
        <a:bodyPr/>
        <a:lstStyle/>
        <a:p>
          <a:pPr>
            <a:buNone/>
          </a:pPr>
          <a:r>
            <a:rPr lang="es-ES" b="1" i="0" u="none" strike="noStrike" cap="none" spc="0" baseline="0" dirty="0">
              <a:solidFill>
                <a:schemeClr val="bg1"/>
              </a:solidFill>
              <a:uFillTx/>
              <a:latin typeface="+mn-lt"/>
            </a:rPr>
            <a:t>En contraste, en el presente estudio</a:t>
          </a:r>
          <a:r>
            <a:rPr lang="en-US" b="1" i="0" u="none" strike="noStrike" cap="none" spc="0" baseline="0" dirty="0">
              <a:solidFill>
                <a:schemeClr val="bg1"/>
              </a:solidFill>
              <a:uFillTx/>
              <a:latin typeface="+mn-lt"/>
            </a:rPr>
            <a:t>​</a:t>
          </a:r>
          <a:endParaRPr lang="es-CO" dirty="0">
            <a:solidFill>
              <a:schemeClr val="bg1"/>
            </a:solidFill>
            <a:latin typeface="+mn-lt"/>
          </a:endParaRPr>
        </a:p>
      </dgm:t>
    </dgm:pt>
    <dgm:pt modelId="{F2147C1C-31CF-4C70-AFF1-986C3B8CFD2A}" type="parTrans" cxnId="{ED90D6ED-4F72-4E34-8CC6-9E2C8F0C2EEF}">
      <dgm:prSet/>
      <dgm:spPr/>
      <dgm:t>
        <a:bodyPr/>
        <a:lstStyle/>
        <a:p>
          <a:endParaRPr lang="es-CO">
            <a:latin typeface="+mn-lt"/>
          </a:endParaRPr>
        </a:p>
      </dgm:t>
    </dgm:pt>
    <dgm:pt modelId="{FEC718AF-1FAC-4B59-96AB-BCDE9F96B5CF}" type="sibTrans" cxnId="{ED90D6ED-4F72-4E34-8CC6-9E2C8F0C2EEF}">
      <dgm:prSet/>
      <dgm:spPr/>
      <dgm:t>
        <a:bodyPr/>
        <a:lstStyle/>
        <a:p>
          <a:endParaRPr lang="es-CO">
            <a:latin typeface="+mn-lt"/>
          </a:endParaRPr>
        </a:p>
      </dgm:t>
    </dgm:pt>
    <dgm:pt modelId="{8EA9FA85-5EF8-4C7C-9B35-8956EF0C1F6B}">
      <dgm:prSet phldrT="[Texto]" custT="1"/>
      <dgm:spPr>
        <a:solidFill>
          <a:schemeClr val="accent3">
            <a:lumMod val="60000"/>
            <a:lumOff val="40000"/>
          </a:schemeClr>
        </a:solidFill>
      </dgm:spPr>
      <dgm:t>
        <a:bodyPr/>
        <a:lstStyle/>
        <a:p>
          <a:pPr>
            <a:buSzPct val="100000"/>
            <a:buChar char="•"/>
          </a:pPr>
          <a:r>
            <a:rPr lang="es-ES" sz="1800" b="0" i="0" u="none" strike="noStrike" cap="none" spc="0" baseline="0" dirty="0">
              <a:solidFill>
                <a:srgbClr val="000000"/>
              </a:solidFill>
              <a:uFillTx/>
              <a:latin typeface="+mn-lt"/>
            </a:rPr>
            <a:t>No se evidenció diferencia en la calidad dependiendo de la zona de recolección del injerto.</a:t>
          </a:r>
          <a:endParaRPr lang="es-CO" sz="1800" dirty="0">
            <a:latin typeface="+mn-lt"/>
          </a:endParaRPr>
        </a:p>
      </dgm:t>
    </dgm:pt>
    <dgm:pt modelId="{B1278ECE-81CB-4939-93DE-3160277A4527}" type="parTrans" cxnId="{4672058D-81AE-43E6-8E57-DE84B408004B}">
      <dgm:prSet/>
      <dgm:spPr/>
      <dgm:t>
        <a:bodyPr/>
        <a:lstStyle/>
        <a:p>
          <a:endParaRPr lang="es-CO">
            <a:latin typeface="+mn-lt"/>
          </a:endParaRPr>
        </a:p>
      </dgm:t>
    </dgm:pt>
    <dgm:pt modelId="{76C79899-1018-4E19-925E-5B459B4E6EC6}" type="sibTrans" cxnId="{4672058D-81AE-43E6-8E57-DE84B408004B}">
      <dgm:prSet/>
      <dgm:spPr/>
      <dgm:t>
        <a:bodyPr/>
        <a:lstStyle/>
        <a:p>
          <a:endParaRPr lang="es-CO">
            <a:latin typeface="+mn-lt"/>
          </a:endParaRPr>
        </a:p>
      </dgm:t>
    </dgm:pt>
    <dgm:pt modelId="{606FDECA-E6C4-43F1-A8D7-9DDAFDE2E348}">
      <dgm:prSet custT="1"/>
      <dgm:spPr>
        <a:solidFill>
          <a:schemeClr val="accent3">
            <a:lumMod val="60000"/>
            <a:lumOff val="40000"/>
          </a:schemeClr>
        </a:solidFill>
      </dgm:spPr>
      <dgm:t>
        <a:bodyPr/>
        <a:lstStyle/>
        <a:p>
          <a:pPr>
            <a:buFont typeface="Arial" panose="020B0604020202020204" pitchFamily="34" charset="0"/>
            <a:buChar char="•"/>
          </a:pPr>
          <a:r>
            <a:rPr lang="es-CO" sz="1800" b="1" i="0" u="none" strike="noStrike" cap="none" spc="0" baseline="0" dirty="0">
              <a:solidFill>
                <a:srgbClr val="000000"/>
              </a:solidFill>
              <a:uFillTx/>
              <a:latin typeface="+mn-lt"/>
            </a:rPr>
            <a:t>Zonas Comparadas</a:t>
          </a:r>
          <a:endParaRPr lang="es-CO" sz="1800" b="0" i="0" u="none" strike="noStrike" cap="none" spc="0" baseline="0" dirty="0">
            <a:solidFill>
              <a:srgbClr val="000000"/>
            </a:solidFill>
            <a:uFillTx/>
            <a:latin typeface="+mn-lt"/>
          </a:endParaRPr>
        </a:p>
      </dgm:t>
    </dgm:pt>
    <dgm:pt modelId="{F03EEE32-AED4-48C3-8BC2-05642AEFC1E1}" type="parTrans" cxnId="{D69D4150-43C9-4BC7-BF13-464C9889927D}">
      <dgm:prSet/>
      <dgm:spPr/>
      <dgm:t>
        <a:bodyPr/>
        <a:lstStyle/>
        <a:p>
          <a:endParaRPr lang="es-CO">
            <a:latin typeface="+mn-lt"/>
          </a:endParaRPr>
        </a:p>
      </dgm:t>
    </dgm:pt>
    <dgm:pt modelId="{69879E0F-3EB1-4DC1-A08A-C0FD662D8555}" type="sibTrans" cxnId="{D69D4150-43C9-4BC7-BF13-464C9889927D}">
      <dgm:prSet/>
      <dgm:spPr/>
      <dgm:t>
        <a:bodyPr/>
        <a:lstStyle/>
        <a:p>
          <a:endParaRPr lang="es-CO">
            <a:latin typeface="+mn-lt"/>
          </a:endParaRPr>
        </a:p>
      </dgm:t>
    </dgm:pt>
    <dgm:pt modelId="{A541321A-AC0F-4E8B-8815-58CD48A4E253}">
      <dgm:prSet custT="1"/>
      <dgm:spPr>
        <a:solidFill>
          <a:schemeClr val="accent3">
            <a:lumMod val="60000"/>
            <a:lumOff val="40000"/>
          </a:schemeClr>
        </a:solidFill>
      </dgm:spPr>
      <dgm:t>
        <a:bodyPr/>
        <a:lstStyle/>
        <a:p>
          <a:pPr>
            <a:buNone/>
          </a:pPr>
          <a:r>
            <a:rPr lang="es-CO" sz="1800" i="0" u="none" strike="noStrike" cap="none" spc="0" baseline="0" dirty="0">
              <a:solidFill>
                <a:srgbClr val="000000"/>
              </a:solidFill>
              <a:uFillTx/>
              <a:latin typeface="+mn-lt"/>
            </a:rPr>
            <a:t>   Anterior vs. Posterior</a:t>
          </a:r>
          <a:endParaRPr lang="es-CO" sz="1800" b="0" i="0" u="none" strike="noStrike" cap="none" spc="0" baseline="0" dirty="0">
            <a:solidFill>
              <a:srgbClr val="000000"/>
            </a:solidFill>
            <a:uFillTx/>
            <a:latin typeface="+mn-lt"/>
          </a:endParaRPr>
        </a:p>
      </dgm:t>
    </dgm:pt>
    <dgm:pt modelId="{E246F837-A6D2-4233-A02E-BA0104A134CB}" type="parTrans" cxnId="{871C3836-DBE5-47CE-BA8B-BCC08098AE3C}">
      <dgm:prSet/>
      <dgm:spPr/>
      <dgm:t>
        <a:bodyPr/>
        <a:lstStyle/>
        <a:p>
          <a:endParaRPr lang="es-CO">
            <a:latin typeface="+mn-lt"/>
          </a:endParaRPr>
        </a:p>
      </dgm:t>
    </dgm:pt>
    <dgm:pt modelId="{5F050BFC-972B-423E-85A4-BB225021E8DD}" type="sibTrans" cxnId="{871C3836-DBE5-47CE-BA8B-BCC08098AE3C}">
      <dgm:prSet/>
      <dgm:spPr/>
      <dgm:t>
        <a:bodyPr/>
        <a:lstStyle/>
        <a:p>
          <a:endParaRPr lang="es-CO">
            <a:latin typeface="+mn-lt"/>
          </a:endParaRPr>
        </a:p>
      </dgm:t>
    </dgm:pt>
    <dgm:pt modelId="{D0B8E378-424B-41B4-B89D-83FC056856D0}">
      <dgm:prSet custT="1"/>
      <dgm:spPr>
        <a:solidFill>
          <a:schemeClr val="accent3">
            <a:lumMod val="60000"/>
            <a:lumOff val="40000"/>
          </a:schemeClr>
        </a:solidFill>
      </dgm:spPr>
      <dgm:t>
        <a:bodyPr/>
        <a:lstStyle/>
        <a:p>
          <a:pPr>
            <a:buFont typeface="Arial" panose="020B0604020202020204" pitchFamily="34" charset="0"/>
            <a:buChar char="•"/>
          </a:pPr>
          <a:r>
            <a:rPr lang="es-CO" sz="1800" b="1" i="0" u="none" strike="noStrike" cap="none" spc="0" baseline="0" dirty="0">
              <a:solidFill>
                <a:srgbClr val="000000"/>
              </a:solidFill>
              <a:uFillTx/>
              <a:latin typeface="+mn-lt"/>
            </a:rPr>
            <a:t>Conclusión </a:t>
          </a:r>
          <a:r>
            <a:rPr lang="es-CO" sz="1800" b="0" i="0" u="none" strike="noStrike" cap="none" spc="0" baseline="0" dirty="0">
              <a:solidFill>
                <a:srgbClr val="000000"/>
              </a:solidFill>
              <a:uFillTx/>
              <a:latin typeface="+mn-lt"/>
            </a:rPr>
            <a:t>No se encontraron diferencias significativas entre las zonas de recolección.</a:t>
          </a:r>
        </a:p>
      </dgm:t>
    </dgm:pt>
    <dgm:pt modelId="{930E1EA9-6FA4-4175-9CED-0D55ABBB04FA}" type="parTrans" cxnId="{6BEDF37F-E7F9-4A2B-B41C-7076AF2FFCF6}">
      <dgm:prSet/>
      <dgm:spPr/>
      <dgm:t>
        <a:bodyPr/>
        <a:lstStyle/>
        <a:p>
          <a:endParaRPr lang="es-CO"/>
        </a:p>
      </dgm:t>
    </dgm:pt>
    <dgm:pt modelId="{CC089114-B529-4216-A652-11C5DF46BF59}" type="sibTrans" cxnId="{6BEDF37F-E7F9-4A2B-B41C-7076AF2FFCF6}">
      <dgm:prSet/>
      <dgm:spPr/>
      <dgm:t>
        <a:bodyPr/>
        <a:lstStyle/>
        <a:p>
          <a:endParaRPr lang="es-CO"/>
        </a:p>
      </dgm:t>
    </dgm:pt>
    <dgm:pt modelId="{43B9A9BB-66D4-4C0B-A078-FE8ECC3AEA64}">
      <dgm:prSet custT="1"/>
      <dgm:spPr>
        <a:solidFill>
          <a:schemeClr val="accent3">
            <a:lumMod val="60000"/>
            <a:lumOff val="40000"/>
          </a:schemeClr>
        </a:solidFill>
      </dgm:spPr>
      <dgm:t>
        <a:bodyPr/>
        <a:lstStyle/>
        <a:p>
          <a:pPr>
            <a:buFont typeface="Arial" panose="020B0604020202020204" pitchFamily="34" charset="0"/>
            <a:buChar char="•"/>
          </a:pPr>
          <a:endParaRPr lang="es-CO" sz="1800" b="1" i="0" u="none" strike="noStrike" cap="none" spc="0" baseline="0" dirty="0">
            <a:solidFill>
              <a:srgbClr val="000000"/>
            </a:solidFill>
            <a:uFillTx/>
            <a:latin typeface="+mn-lt"/>
          </a:endParaRPr>
        </a:p>
      </dgm:t>
    </dgm:pt>
    <dgm:pt modelId="{CC8421DA-719B-405C-BC2E-49E2F34F6EA5}" type="parTrans" cxnId="{6A1A40BB-3E23-4C75-91A4-0B10787CFAB6}">
      <dgm:prSet/>
      <dgm:spPr/>
      <dgm:t>
        <a:bodyPr/>
        <a:lstStyle/>
        <a:p>
          <a:endParaRPr lang="es-CO"/>
        </a:p>
      </dgm:t>
    </dgm:pt>
    <dgm:pt modelId="{2D8F2840-3111-43DF-A7D0-412391A9A170}" type="sibTrans" cxnId="{6A1A40BB-3E23-4C75-91A4-0B10787CFAB6}">
      <dgm:prSet/>
      <dgm:spPr/>
      <dgm:t>
        <a:bodyPr/>
        <a:lstStyle/>
        <a:p>
          <a:endParaRPr lang="es-CO"/>
        </a:p>
      </dgm:t>
    </dgm:pt>
    <dgm:pt modelId="{1C24A783-3E3E-48EC-A374-A30CE7F9609E}">
      <dgm:prSet custT="1"/>
      <dgm:spPr>
        <a:solidFill>
          <a:schemeClr val="accent3">
            <a:lumMod val="60000"/>
            <a:lumOff val="40000"/>
          </a:schemeClr>
        </a:solidFill>
      </dgm:spPr>
      <dgm:t>
        <a:bodyPr/>
        <a:lstStyle/>
        <a:p>
          <a:pPr>
            <a:buFont typeface="Arial" panose="020B0604020202020204" pitchFamily="34" charset="0"/>
            <a:buNone/>
          </a:pPr>
          <a:r>
            <a:rPr lang="es-CO" sz="1800" b="0" i="0" u="none" strike="noStrike" cap="none" spc="0" baseline="0" dirty="0">
              <a:solidFill>
                <a:srgbClr val="000000"/>
              </a:solidFill>
              <a:uFillTx/>
              <a:latin typeface="+mn-lt"/>
            </a:rPr>
            <a:t>                 </a:t>
          </a:r>
        </a:p>
      </dgm:t>
    </dgm:pt>
    <dgm:pt modelId="{96F170C6-6272-424E-A457-EA0327205CD5}" type="parTrans" cxnId="{D1375FB6-250F-4ED0-9B56-E72F9DBAA397}">
      <dgm:prSet/>
      <dgm:spPr/>
      <dgm:t>
        <a:bodyPr/>
        <a:lstStyle/>
        <a:p>
          <a:endParaRPr lang="es-CO"/>
        </a:p>
      </dgm:t>
    </dgm:pt>
    <dgm:pt modelId="{F86C4DB2-8C46-450E-A87A-9C376C1C17B3}" type="sibTrans" cxnId="{D1375FB6-250F-4ED0-9B56-E72F9DBAA397}">
      <dgm:prSet/>
      <dgm:spPr/>
      <dgm:t>
        <a:bodyPr/>
        <a:lstStyle/>
        <a:p>
          <a:endParaRPr lang="es-CO"/>
        </a:p>
      </dgm:t>
    </dgm:pt>
    <dgm:pt modelId="{45018F27-AD58-471A-B2AE-80850E84A692}" type="pres">
      <dgm:prSet presAssocID="{BE0A08F6-928B-4443-B863-D9ACAB72C7D3}" presName="linearFlow" presStyleCnt="0">
        <dgm:presLayoutVars>
          <dgm:dir/>
          <dgm:animLvl val="lvl"/>
          <dgm:resizeHandles/>
        </dgm:presLayoutVars>
      </dgm:prSet>
      <dgm:spPr/>
    </dgm:pt>
    <dgm:pt modelId="{7831D2B4-4CEB-4C45-B191-8C9ED1D37500}" type="pres">
      <dgm:prSet presAssocID="{537940DF-FB91-4C10-8B44-B0E34FBD490E}" presName="compositeNode" presStyleCnt="0">
        <dgm:presLayoutVars>
          <dgm:bulletEnabled val="1"/>
        </dgm:presLayoutVars>
      </dgm:prSet>
      <dgm:spPr/>
    </dgm:pt>
    <dgm:pt modelId="{148591FC-641A-4B25-940B-68E454D3A6E7}" type="pres">
      <dgm:prSet presAssocID="{537940DF-FB91-4C10-8B44-B0E34FBD490E}" presName="image" presStyleLbl="fgImgPlace1" presStyleIdx="0" presStyleCnt="2"/>
      <dgm:spPr>
        <a:prstGeom prst="roundRect">
          <a:avLst/>
        </a:prstGeom>
        <a:blipFill rotWithShape="1">
          <a:blip xmlns:r="http://schemas.openxmlformats.org/officeDocument/2006/relationships" r:embed="rId1"/>
          <a:srcRect/>
          <a:stretch>
            <a:fillRect t="-9000" b="-9000"/>
          </a:stretch>
        </a:blipFill>
      </dgm:spPr>
    </dgm:pt>
    <dgm:pt modelId="{6EAEC3E5-51BF-4CD7-A07C-316B251BDC0D}" type="pres">
      <dgm:prSet presAssocID="{537940DF-FB91-4C10-8B44-B0E34FBD490E}" presName="childNode" presStyleLbl="node1" presStyleIdx="0" presStyleCnt="2" custScaleX="105152">
        <dgm:presLayoutVars>
          <dgm:bulletEnabled val="1"/>
        </dgm:presLayoutVars>
      </dgm:prSet>
      <dgm:spPr>
        <a:prstGeom prst="roundRect">
          <a:avLst/>
        </a:prstGeom>
      </dgm:spPr>
    </dgm:pt>
    <dgm:pt modelId="{DE3E2854-D439-4C83-8670-5442FADC8A08}" type="pres">
      <dgm:prSet presAssocID="{537940DF-FB91-4C10-8B44-B0E34FBD490E}" presName="parentNode" presStyleLbl="revTx" presStyleIdx="0" presStyleCnt="2">
        <dgm:presLayoutVars>
          <dgm:chMax val="0"/>
          <dgm:bulletEnabled val="1"/>
        </dgm:presLayoutVars>
      </dgm:prSet>
      <dgm:spPr/>
    </dgm:pt>
    <dgm:pt modelId="{8C0C2600-8F15-4DC2-A0D2-ECF3AB361D78}" type="pres">
      <dgm:prSet presAssocID="{B4547CA6-D019-4B4E-8ABB-C434391126B8}" presName="sibTrans" presStyleCnt="0"/>
      <dgm:spPr/>
    </dgm:pt>
    <dgm:pt modelId="{F5136DB7-BE3B-4183-BA97-4DB1F72BFDBB}" type="pres">
      <dgm:prSet presAssocID="{2F8D649E-5C87-4EAD-82AF-685540C716A7}" presName="compositeNode" presStyleCnt="0">
        <dgm:presLayoutVars>
          <dgm:bulletEnabled val="1"/>
        </dgm:presLayoutVars>
      </dgm:prSet>
      <dgm:spPr/>
    </dgm:pt>
    <dgm:pt modelId="{A71367CA-E598-4D44-B200-5171B3329078}" type="pres">
      <dgm:prSet presAssocID="{2F8D649E-5C87-4EAD-82AF-685540C716A7}" presName="image" presStyleLbl="fgImgPlace1" presStyleIdx="1" presStyleCnt="2"/>
      <dgm:spPr>
        <a:prstGeom prst="roundRect">
          <a:avLst/>
        </a:prstGeom>
      </dgm:spPr>
    </dgm:pt>
    <dgm:pt modelId="{E74A000E-FB09-4043-BE58-6230334CD03D}" type="pres">
      <dgm:prSet presAssocID="{2F8D649E-5C87-4EAD-82AF-685540C716A7}" presName="childNode" presStyleLbl="node1" presStyleIdx="1" presStyleCnt="2">
        <dgm:presLayoutVars>
          <dgm:bulletEnabled val="1"/>
        </dgm:presLayoutVars>
      </dgm:prSet>
      <dgm:spPr>
        <a:prstGeom prst="roundRect">
          <a:avLst/>
        </a:prstGeom>
      </dgm:spPr>
    </dgm:pt>
    <dgm:pt modelId="{1652B61D-CAB6-4E33-822C-E4F5C5129A01}" type="pres">
      <dgm:prSet presAssocID="{2F8D649E-5C87-4EAD-82AF-685540C716A7}" presName="parentNode" presStyleLbl="revTx" presStyleIdx="1" presStyleCnt="2">
        <dgm:presLayoutVars>
          <dgm:chMax val="0"/>
          <dgm:bulletEnabled val="1"/>
        </dgm:presLayoutVars>
      </dgm:prSet>
      <dgm:spPr/>
    </dgm:pt>
  </dgm:ptLst>
  <dgm:cxnLst>
    <dgm:cxn modelId="{B75AD812-4E9F-4D89-B493-F92659B0CF52}" srcId="{537940DF-FB91-4C10-8B44-B0E34FBD490E}" destId="{BB0A3772-E5D6-417A-A717-16CA87216B7C}" srcOrd="0" destOrd="0" parTransId="{4D7E416B-68FC-478F-858F-01B28EB355FA}" sibTransId="{534AF2E7-82F7-4059-87E9-A412612E7FDB}"/>
    <dgm:cxn modelId="{B1A86C1D-0D23-42F1-8D82-837DABE39DAE}" type="presOf" srcId="{BB0A3772-E5D6-417A-A717-16CA87216B7C}" destId="{6EAEC3E5-51BF-4CD7-A07C-316B251BDC0D}" srcOrd="0" destOrd="0" presId="urn:microsoft.com/office/officeart/2005/8/layout/hList2"/>
    <dgm:cxn modelId="{4E961E24-CB47-4776-8C23-B32D4DE2BC6D}" srcId="{BE0A08F6-928B-4443-B863-D9ACAB72C7D3}" destId="{537940DF-FB91-4C10-8B44-B0E34FBD490E}" srcOrd="0" destOrd="0" parTransId="{3F4C9C8C-404B-4787-A597-631EA627B649}" sibTransId="{B4547CA6-D019-4B4E-8ABB-C434391126B8}"/>
    <dgm:cxn modelId="{EDAE3536-35EF-4905-A0A9-6995C96831C6}" type="presOf" srcId="{8EA9FA85-5EF8-4C7C-9B35-8956EF0C1F6B}" destId="{E74A000E-FB09-4043-BE58-6230334CD03D}" srcOrd="0" destOrd="0" presId="urn:microsoft.com/office/officeart/2005/8/layout/hList2"/>
    <dgm:cxn modelId="{871C3836-DBE5-47CE-BA8B-BCC08098AE3C}" srcId="{537940DF-FB91-4C10-8B44-B0E34FBD490E}" destId="{A541321A-AC0F-4E8B-8815-58CD48A4E253}" srcOrd="2" destOrd="0" parTransId="{E246F837-A6D2-4233-A02E-BA0104A134CB}" sibTransId="{5F050BFC-972B-423E-85A4-BB225021E8DD}"/>
    <dgm:cxn modelId="{27000A3B-3420-4135-8E11-07E1BCF56B89}" type="presOf" srcId="{537940DF-FB91-4C10-8B44-B0E34FBD490E}" destId="{DE3E2854-D439-4C83-8670-5442FADC8A08}" srcOrd="0" destOrd="0" presId="urn:microsoft.com/office/officeart/2005/8/layout/hList2"/>
    <dgm:cxn modelId="{D56DED62-D1AC-4DED-B395-40B155F22209}" type="presOf" srcId="{2F8D649E-5C87-4EAD-82AF-685540C716A7}" destId="{1652B61D-CAB6-4E33-822C-E4F5C5129A01}" srcOrd="0" destOrd="0" presId="urn:microsoft.com/office/officeart/2005/8/layout/hList2"/>
    <dgm:cxn modelId="{D69D4150-43C9-4BC7-BF13-464C9889927D}" srcId="{537940DF-FB91-4C10-8B44-B0E34FBD490E}" destId="{606FDECA-E6C4-43F1-A8D7-9DDAFDE2E348}" srcOrd="1" destOrd="0" parTransId="{F03EEE32-AED4-48C3-8BC2-05642AEFC1E1}" sibTransId="{69879E0F-3EB1-4DC1-A08A-C0FD662D8555}"/>
    <dgm:cxn modelId="{BA94F753-FA27-4420-8D85-9E377377D853}" type="presOf" srcId="{43B9A9BB-66D4-4C0B-A078-FE8ECC3AEA64}" destId="{6EAEC3E5-51BF-4CD7-A07C-316B251BDC0D}" srcOrd="0" destOrd="4" presId="urn:microsoft.com/office/officeart/2005/8/layout/hList2"/>
    <dgm:cxn modelId="{758CEE57-18A8-4774-A758-C6CC91764E1A}" type="presOf" srcId="{606FDECA-E6C4-43F1-A8D7-9DDAFDE2E348}" destId="{6EAEC3E5-51BF-4CD7-A07C-316B251BDC0D}" srcOrd="0" destOrd="1" presId="urn:microsoft.com/office/officeart/2005/8/layout/hList2"/>
    <dgm:cxn modelId="{8A832A7F-4EB8-4C3D-8A08-58B405B1EF22}" type="presOf" srcId="{BE0A08F6-928B-4443-B863-D9ACAB72C7D3}" destId="{45018F27-AD58-471A-B2AE-80850E84A692}" srcOrd="0" destOrd="0" presId="urn:microsoft.com/office/officeart/2005/8/layout/hList2"/>
    <dgm:cxn modelId="{6BEDF37F-E7F9-4A2B-B41C-7076AF2FFCF6}" srcId="{537940DF-FB91-4C10-8B44-B0E34FBD490E}" destId="{D0B8E378-424B-41B4-B89D-83FC056856D0}" srcOrd="3" destOrd="0" parTransId="{930E1EA9-6FA4-4175-9CED-0D55ABBB04FA}" sibTransId="{CC089114-B529-4216-A652-11C5DF46BF59}"/>
    <dgm:cxn modelId="{4672058D-81AE-43E6-8E57-DE84B408004B}" srcId="{2F8D649E-5C87-4EAD-82AF-685540C716A7}" destId="{8EA9FA85-5EF8-4C7C-9B35-8956EF0C1F6B}" srcOrd="0" destOrd="0" parTransId="{B1278ECE-81CB-4939-93DE-3160277A4527}" sibTransId="{76C79899-1018-4E19-925E-5B459B4E6EC6}"/>
    <dgm:cxn modelId="{E7202091-4ECE-46FE-B71A-9B1901ED1636}" type="presOf" srcId="{1C24A783-3E3E-48EC-A374-A30CE7F9609E}" destId="{6EAEC3E5-51BF-4CD7-A07C-316B251BDC0D}" srcOrd="0" destOrd="5" presId="urn:microsoft.com/office/officeart/2005/8/layout/hList2"/>
    <dgm:cxn modelId="{D1375FB6-250F-4ED0-9B56-E72F9DBAA397}" srcId="{537940DF-FB91-4C10-8B44-B0E34FBD490E}" destId="{1C24A783-3E3E-48EC-A374-A30CE7F9609E}" srcOrd="5" destOrd="0" parTransId="{96F170C6-6272-424E-A457-EA0327205CD5}" sibTransId="{F86C4DB2-8C46-450E-A87A-9C376C1C17B3}"/>
    <dgm:cxn modelId="{6A1A40BB-3E23-4C75-91A4-0B10787CFAB6}" srcId="{537940DF-FB91-4C10-8B44-B0E34FBD490E}" destId="{43B9A9BB-66D4-4C0B-A078-FE8ECC3AEA64}" srcOrd="4" destOrd="0" parTransId="{CC8421DA-719B-405C-BC2E-49E2F34F6EA5}" sibTransId="{2D8F2840-3111-43DF-A7D0-412391A9A170}"/>
    <dgm:cxn modelId="{48710DD5-1FBE-4DC8-A3F2-6720E2948015}" type="presOf" srcId="{D0B8E378-424B-41B4-B89D-83FC056856D0}" destId="{6EAEC3E5-51BF-4CD7-A07C-316B251BDC0D}" srcOrd="0" destOrd="3" presId="urn:microsoft.com/office/officeart/2005/8/layout/hList2"/>
    <dgm:cxn modelId="{ED90D6ED-4F72-4E34-8CC6-9E2C8F0C2EEF}" srcId="{BE0A08F6-928B-4443-B863-D9ACAB72C7D3}" destId="{2F8D649E-5C87-4EAD-82AF-685540C716A7}" srcOrd="1" destOrd="0" parTransId="{F2147C1C-31CF-4C70-AFF1-986C3B8CFD2A}" sibTransId="{FEC718AF-1FAC-4B59-96AB-BCDE9F96B5CF}"/>
    <dgm:cxn modelId="{70A628FA-3439-4303-AE92-8EECDBF0F073}" type="presOf" srcId="{A541321A-AC0F-4E8B-8815-58CD48A4E253}" destId="{6EAEC3E5-51BF-4CD7-A07C-316B251BDC0D}" srcOrd="0" destOrd="2" presId="urn:microsoft.com/office/officeart/2005/8/layout/hList2"/>
    <dgm:cxn modelId="{794AABFE-E40E-40E2-91AA-2796DB409F11}" type="presParOf" srcId="{45018F27-AD58-471A-B2AE-80850E84A692}" destId="{7831D2B4-4CEB-4C45-B191-8C9ED1D37500}" srcOrd="0" destOrd="0" presId="urn:microsoft.com/office/officeart/2005/8/layout/hList2"/>
    <dgm:cxn modelId="{89404B6E-7411-42AE-B839-05D08F494B7C}" type="presParOf" srcId="{7831D2B4-4CEB-4C45-B191-8C9ED1D37500}" destId="{148591FC-641A-4B25-940B-68E454D3A6E7}" srcOrd="0" destOrd="0" presId="urn:microsoft.com/office/officeart/2005/8/layout/hList2"/>
    <dgm:cxn modelId="{893D6F4B-EEE2-49A6-A5DF-D3385970DB89}" type="presParOf" srcId="{7831D2B4-4CEB-4C45-B191-8C9ED1D37500}" destId="{6EAEC3E5-51BF-4CD7-A07C-316B251BDC0D}" srcOrd="1" destOrd="0" presId="urn:microsoft.com/office/officeart/2005/8/layout/hList2"/>
    <dgm:cxn modelId="{65D29AD1-6786-4DD6-905B-AD114B6E7069}" type="presParOf" srcId="{7831D2B4-4CEB-4C45-B191-8C9ED1D37500}" destId="{DE3E2854-D439-4C83-8670-5442FADC8A08}" srcOrd="2" destOrd="0" presId="urn:microsoft.com/office/officeart/2005/8/layout/hList2"/>
    <dgm:cxn modelId="{8C52D9D7-6A79-4F44-A21B-9EE20028A49B}" type="presParOf" srcId="{45018F27-AD58-471A-B2AE-80850E84A692}" destId="{8C0C2600-8F15-4DC2-A0D2-ECF3AB361D78}" srcOrd="1" destOrd="0" presId="urn:microsoft.com/office/officeart/2005/8/layout/hList2"/>
    <dgm:cxn modelId="{4C684BB1-4606-4E0A-A4C9-275134135778}" type="presParOf" srcId="{45018F27-AD58-471A-B2AE-80850E84A692}" destId="{F5136DB7-BE3B-4183-BA97-4DB1F72BFDBB}" srcOrd="2" destOrd="0" presId="urn:microsoft.com/office/officeart/2005/8/layout/hList2"/>
    <dgm:cxn modelId="{B9FEBAF9-F2FB-4FE1-A057-D4B7A7B24A1D}" type="presParOf" srcId="{F5136DB7-BE3B-4183-BA97-4DB1F72BFDBB}" destId="{A71367CA-E598-4D44-B200-5171B3329078}" srcOrd="0" destOrd="0" presId="urn:microsoft.com/office/officeart/2005/8/layout/hList2"/>
    <dgm:cxn modelId="{FBE2B271-C303-407E-B6D7-C90F7E772D98}" type="presParOf" srcId="{F5136DB7-BE3B-4183-BA97-4DB1F72BFDBB}" destId="{E74A000E-FB09-4043-BE58-6230334CD03D}" srcOrd="1" destOrd="0" presId="urn:microsoft.com/office/officeart/2005/8/layout/hList2"/>
    <dgm:cxn modelId="{A6DBC179-AACB-417E-BDC3-1F0F1E85C36F}" type="presParOf" srcId="{F5136DB7-BE3B-4183-BA97-4DB1F72BFDBB}" destId="{1652B61D-CAB6-4E33-822C-E4F5C5129A01}"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0A08F6-928B-4443-B863-D9ACAB72C7D3}" type="doc">
      <dgm:prSet loTypeId="urn:microsoft.com/office/officeart/2005/8/layout/hList2" loCatId="list" qsTypeId="urn:microsoft.com/office/officeart/2005/8/quickstyle/simple1" qsCatId="simple" csTypeId="urn:microsoft.com/office/officeart/2005/8/colors/accent3_2" csCatId="accent3" phldr="1"/>
      <dgm:spPr/>
      <dgm:t>
        <a:bodyPr/>
        <a:lstStyle/>
        <a:p>
          <a:endParaRPr lang="es-CO"/>
        </a:p>
      </dgm:t>
    </dgm:pt>
    <dgm:pt modelId="{537940DF-FB91-4C10-8B44-B0E34FBD490E}">
      <dgm:prSet phldrT="[Texto]" custT="1"/>
      <dgm:spPr/>
      <dgm:t>
        <a:bodyPr/>
        <a:lstStyle/>
        <a:p>
          <a:pPr>
            <a:buNone/>
          </a:pPr>
          <a:r>
            <a:rPr lang="es-CO" sz="2400" b="1" i="0" u="none" strike="noStrike" cap="none" spc="0" baseline="0" dirty="0">
              <a:solidFill>
                <a:schemeClr val="bg1"/>
              </a:solidFill>
              <a:uFillTx/>
              <a:latin typeface="+mn-lt"/>
            </a:rPr>
            <a:t>Bertl et al. (2015)</a:t>
          </a:r>
          <a:endParaRPr lang="es-CO" sz="2400" dirty="0">
            <a:solidFill>
              <a:schemeClr val="bg1"/>
            </a:solidFill>
            <a:latin typeface="+mn-lt"/>
          </a:endParaRPr>
        </a:p>
      </dgm:t>
    </dgm:pt>
    <dgm:pt modelId="{3F4C9C8C-404B-4787-A597-631EA627B649}" type="parTrans" cxnId="{4E961E24-CB47-4776-8C23-B32D4DE2BC6D}">
      <dgm:prSet/>
      <dgm:spPr/>
      <dgm:t>
        <a:bodyPr/>
        <a:lstStyle/>
        <a:p>
          <a:endParaRPr lang="es-CO">
            <a:latin typeface="+mn-lt"/>
          </a:endParaRPr>
        </a:p>
      </dgm:t>
    </dgm:pt>
    <dgm:pt modelId="{B4547CA6-D019-4B4E-8ABB-C434391126B8}" type="sibTrans" cxnId="{4E961E24-CB47-4776-8C23-B32D4DE2BC6D}">
      <dgm:prSet/>
      <dgm:spPr/>
      <dgm:t>
        <a:bodyPr/>
        <a:lstStyle/>
        <a:p>
          <a:endParaRPr lang="es-CO">
            <a:latin typeface="+mn-lt"/>
          </a:endParaRPr>
        </a:p>
      </dgm:t>
    </dgm:pt>
    <dgm:pt modelId="{BB0A3772-E5D6-417A-A717-16CA87216B7C}">
      <dgm:prSet phldrT="[Texto]" custT="1"/>
      <dgm:spPr>
        <a:solidFill>
          <a:schemeClr val="accent3">
            <a:lumMod val="60000"/>
            <a:lumOff val="40000"/>
          </a:schemeClr>
        </a:solidFill>
      </dgm:spPr>
      <dgm:t>
        <a:bodyPr/>
        <a:lstStyle/>
        <a:p>
          <a:pPr>
            <a:buSzPct val="100000"/>
            <a:buFont typeface="Arial" pitchFamily="34"/>
            <a:buChar char="•"/>
          </a:pPr>
          <a:r>
            <a:rPr lang="es-CO" sz="1800" b="1" i="0" u="none" strike="noStrike" cap="none" spc="0" baseline="0" dirty="0">
              <a:solidFill>
                <a:srgbClr val="000000"/>
              </a:solidFill>
              <a:uFillTx/>
              <a:latin typeface="+mn-lt"/>
            </a:rPr>
            <a:t>Objetivo:</a:t>
          </a:r>
          <a:r>
            <a:rPr lang="es-CO" sz="1800" b="0" i="0" u="none" strike="noStrike" cap="none" spc="0" baseline="0" dirty="0">
              <a:solidFill>
                <a:srgbClr val="000000"/>
              </a:solidFill>
              <a:uFillTx/>
              <a:latin typeface="+mn-lt"/>
            </a:rPr>
            <a:t> Evaluar histológica e </a:t>
          </a:r>
          <a:r>
            <a:rPr lang="es-CO" sz="1800" b="0" i="0" u="none" strike="noStrike" cap="none" spc="0" baseline="0" dirty="0" err="1">
              <a:solidFill>
                <a:srgbClr val="000000"/>
              </a:solidFill>
              <a:uFillTx/>
              <a:latin typeface="+mn-lt"/>
            </a:rPr>
            <a:t>histomorfométricamente</a:t>
          </a:r>
          <a:r>
            <a:rPr lang="es-CO" sz="1800" b="0" i="0" u="none" strike="noStrike" cap="none" spc="0" baseline="0" dirty="0">
              <a:solidFill>
                <a:srgbClr val="000000"/>
              </a:solidFill>
              <a:uFillTx/>
              <a:latin typeface="+mn-lt"/>
            </a:rPr>
            <a:t> injertos gingivales libres </a:t>
          </a:r>
          <a:r>
            <a:rPr lang="es-CO" sz="1800" b="0" i="0" u="none" strike="noStrike" cap="none" spc="0" baseline="0" dirty="0" err="1">
              <a:solidFill>
                <a:srgbClr val="000000"/>
              </a:solidFill>
              <a:uFillTx/>
              <a:latin typeface="+mn-lt"/>
            </a:rPr>
            <a:t>desepitelizados</a:t>
          </a:r>
          <a:r>
            <a:rPr lang="es-CO" sz="1800" b="0" i="0" u="none" strike="noStrike" cap="none" spc="0" baseline="0" dirty="0">
              <a:solidFill>
                <a:srgbClr val="000000"/>
              </a:solidFill>
              <a:uFillTx/>
              <a:latin typeface="+mn-lt"/>
            </a:rPr>
            <a:t>.</a:t>
          </a:r>
          <a:endParaRPr lang="es-CO" sz="1800" dirty="0">
            <a:latin typeface="+mn-lt"/>
          </a:endParaRPr>
        </a:p>
      </dgm:t>
    </dgm:pt>
    <dgm:pt modelId="{4D7E416B-68FC-478F-858F-01B28EB355FA}" type="parTrans" cxnId="{B75AD812-4E9F-4D89-B493-F92659B0CF52}">
      <dgm:prSet/>
      <dgm:spPr/>
      <dgm:t>
        <a:bodyPr/>
        <a:lstStyle/>
        <a:p>
          <a:endParaRPr lang="es-CO">
            <a:latin typeface="+mn-lt"/>
          </a:endParaRPr>
        </a:p>
      </dgm:t>
    </dgm:pt>
    <dgm:pt modelId="{534AF2E7-82F7-4059-87E9-A412612E7FDB}" type="sibTrans" cxnId="{B75AD812-4E9F-4D89-B493-F92659B0CF52}">
      <dgm:prSet/>
      <dgm:spPr/>
      <dgm:t>
        <a:bodyPr/>
        <a:lstStyle/>
        <a:p>
          <a:endParaRPr lang="es-CO">
            <a:latin typeface="+mn-lt"/>
          </a:endParaRPr>
        </a:p>
      </dgm:t>
    </dgm:pt>
    <dgm:pt modelId="{2F8D649E-5C87-4EAD-82AF-685540C716A7}">
      <dgm:prSet phldrT="[Texto]"/>
      <dgm:spPr/>
      <dgm:t>
        <a:bodyPr/>
        <a:lstStyle/>
        <a:p>
          <a:pPr>
            <a:buNone/>
          </a:pPr>
          <a:r>
            <a:rPr lang="es-ES" b="1" i="0" u="none" strike="noStrike" cap="none" spc="0" baseline="0" dirty="0">
              <a:solidFill>
                <a:schemeClr val="bg1"/>
              </a:solidFill>
              <a:uFillTx/>
              <a:latin typeface="+mn-lt"/>
            </a:rPr>
            <a:t>En contraste, en el presente estudio</a:t>
          </a:r>
          <a:r>
            <a:rPr lang="en-US" b="1" i="0" u="none" strike="noStrike" cap="none" spc="0" baseline="0" dirty="0">
              <a:solidFill>
                <a:schemeClr val="bg1"/>
              </a:solidFill>
              <a:uFillTx/>
              <a:latin typeface="+mn-lt"/>
            </a:rPr>
            <a:t>​</a:t>
          </a:r>
          <a:endParaRPr lang="es-CO" dirty="0">
            <a:solidFill>
              <a:schemeClr val="bg1"/>
            </a:solidFill>
            <a:latin typeface="+mn-lt"/>
          </a:endParaRPr>
        </a:p>
      </dgm:t>
    </dgm:pt>
    <dgm:pt modelId="{F2147C1C-31CF-4C70-AFF1-986C3B8CFD2A}" type="parTrans" cxnId="{ED90D6ED-4F72-4E34-8CC6-9E2C8F0C2EEF}">
      <dgm:prSet/>
      <dgm:spPr/>
      <dgm:t>
        <a:bodyPr/>
        <a:lstStyle/>
        <a:p>
          <a:endParaRPr lang="es-CO">
            <a:latin typeface="+mn-lt"/>
          </a:endParaRPr>
        </a:p>
      </dgm:t>
    </dgm:pt>
    <dgm:pt modelId="{FEC718AF-1FAC-4B59-96AB-BCDE9F96B5CF}" type="sibTrans" cxnId="{ED90D6ED-4F72-4E34-8CC6-9E2C8F0C2EEF}">
      <dgm:prSet/>
      <dgm:spPr/>
      <dgm:t>
        <a:bodyPr/>
        <a:lstStyle/>
        <a:p>
          <a:endParaRPr lang="es-CO">
            <a:latin typeface="+mn-lt"/>
          </a:endParaRPr>
        </a:p>
      </dgm:t>
    </dgm:pt>
    <dgm:pt modelId="{8EA9FA85-5EF8-4C7C-9B35-8956EF0C1F6B}">
      <dgm:prSet phldrT="[Texto]" custT="1"/>
      <dgm:spPr>
        <a:solidFill>
          <a:schemeClr val="accent3">
            <a:lumMod val="60000"/>
            <a:lumOff val="40000"/>
          </a:schemeClr>
        </a:solidFill>
      </dgm:spPr>
      <dgm:t>
        <a:bodyPr/>
        <a:lstStyle/>
        <a:p>
          <a:pPr>
            <a:buSzPct val="100000"/>
            <a:buFont typeface="Arial" panose="020B0604020202020204" pitchFamily="34" charset="0"/>
            <a:buChar char="•"/>
          </a:pPr>
          <a:r>
            <a:rPr lang="es-ES" sz="1800" dirty="0">
              <a:solidFill>
                <a:schemeClr val="tx1"/>
              </a:solidFill>
              <a:latin typeface="+mn-lt"/>
            </a:rPr>
            <a:t>Tejido epitelial encontrado en todas las muestras analizadas.</a:t>
          </a:r>
          <a:endParaRPr lang="es-CO" sz="1800" dirty="0">
            <a:solidFill>
              <a:schemeClr val="tx1"/>
            </a:solidFill>
            <a:latin typeface="+mn-lt"/>
          </a:endParaRPr>
        </a:p>
      </dgm:t>
    </dgm:pt>
    <dgm:pt modelId="{B1278ECE-81CB-4939-93DE-3160277A4527}" type="parTrans" cxnId="{4672058D-81AE-43E6-8E57-DE84B408004B}">
      <dgm:prSet/>
      <dgm:spPr/>
      <dgm:t>
        <a:bodyPr/>
        <a:lstStyle/>
        <a:p>
          <a:endParaRPr lang="es-CO">
            <a:latin typeface="+mn-lt"/>
          </a:endParaRPr>
        </a:p>
      </dgm:t>
    </dgm:pt>
    <dgm:pt modelId="{76C79899-1018-4E19-925E-5B459B4E6EC6}" type="sibTrans" cxnId="{4672058D-81AE-43E6-8E57-DE84B408004B}">
      <dgm:prSet/>
      <dgm:spPr/>
      <dgm:t>
        <a:bodyPr/>
        <a:lstStyle/>
        <a:p>
          <a:endParaRPr lang="es-CO">
            <a:latin typeface="+mn-lt"/>
          </a:endParaRPr>
        </a:p>
      </dgm:t>
    </dgm:pt>
    <dgm:pt modelId="{1C24A783-3E3E-48EC-A374-A30CE7F9609E}">
      <dgm:prSet custT="1"/>
      <dgm:spPr>
        <a:solidFill>
          <a:schemeClr val="accent3">
            <a:lumMod val="60000"/>
            <a:lumOff val="40000"/>
          </a:schemeClr>
        </a:solidFill>
      </dgm:spPr>
      <dgm:t>
        <a:bodyPr/>
        <a:lstStyle/>
        <a:p>
          <a:pPr>
            <a:buFont typeface="Arial" panose="020B0604020202020204" pitchFamily="34" charset="0"/>
            <a:buNone/>
          </a:pPr>
          <a:r>
            <a:rPr lang="es-CO" sz="1800" b="0" i="0" u="none" strike="noStrike" cap="none" spc="0" baseline="0" dirty="0">
              <a:solidFill>
                <a:srgbClr val="000000"/>
              </a:solidFill>
              <a:uFillTx/>
              <a:latin typeface="+mn-lt"/>
            </a:rPr>
            <a:t>                 </a:t>
          </a:r>
        </a:p>
      </dgm:t>
    </dgm:pt>
    <dgm:pt modelId="{96F170C6-6272-424E-A457-EA0327205CD5}" type="parTrans" cxnId="{D1375FB6-250F-4ED0-9B56-E72F9DBAA397}">
      <dgm:prSet/>
      <dgm:spPr/>
      <dgm:t>
        <a:bodyPr/>
        <a:lstStyle/>
        <a:p>
          <a:endParaRPr lang="es-CO"/>
        </a:p>
      </dgm:t>
    </dgm:pt>
    <dgm:pt modelId="{F86C4DB2-8C46-450E-A87A-9C376C1C17B3}" type="sibTrans" cxnId="{D1375FB6-250F-4ED0-9B56-E72F9DBAA397}">
      <dgm:prSet/>
      <dgm:spPr/>
      <dgm:t>
        <a:bodyPr/>
        <a:lstStyle/>
        <a:p>
          <a:endParaRPr lang="es-CO"/>
        </a:p>
      </dgm:t>
    </dgm:pt>
    <dgm:pt modelId="{90B06EB9-622A-4BD1-803D-E083C797A251}">
      <dgm:prSet custT="1"/>
      <dgm:spPr>
        <a:solidFill>
          <a:schemeClr val="accent3">
            <a:lumMod val="60000"/>
            <a:lumOff val="40000"/>
          </a:schemeClr>
        </a:solidFill>
      </dgm:spPr>
      <dgm:t>
        <a:bodyPr/>
        <a:lstStyle/>
        <a:p>
          <a:pPr>
            <a:buSzPct val="100000"/>
            <a:buChar char="•"/>
          </a:pPr>
          <a:endParaRPr lang="es-CO" sz="1800" dirty="0">
            <a:latin typeface="+mn-lt"/>
          </a:endParaRPr>
        </a:p>
      </dgm:t>
    </dgm:pt>
    <dgm:pt modelId="{1739D11E-ED7B-49AA-BB2E-23876DFE85B9}" type="parTrans" cxnId="{B1057901-60EB-448B-AC86-691532CD6A7C}">
      <dgm:prSet/>
      <dgm:spPr/>
      <dgm:t>
        <a:bodyPr/>
        <a:lstStyle/>
        <a:p>
          <a:endParaRPr lang="es-CO"/>
        </a:p>
      </dgm:t>
    </dgm:pt>
    <dgm:pt modelId="{8134651A-B65A-4D81-BAD5-57FFCC905307}" type="sibTrans" cxnId="{B1057901-60EB-448B-AC86-691532CD6A7C}">
      <dgm:prSet/>
      <dgm:spPr/>
      <dgm:t>
        <a:bodyPr/>
        <a:lstStyle/>
        <a:p>
          <a:endParaRPr lang="es-CO"/>
        </a:p>
      </dgm:t>
    </dgm:pt>
    <dgm:pt modelId="{35913156-B909-4844-87EB-14971332D57B}">
      <dgm:prSet custT="1"/>
      <dgm:spPr/>
      <dgm:t>
        <a:bodyPr/>
        <a:lstStyle/>
        <a:p>
          <a:pPr>
            <a:buSzPct val="100000"/>
            <a:buFont typeface="Arial" pitchFamily="34"/>
            <a:buChar char="•"/>
          </a:pPr>
          <a:r>
            <a:rPr lang="es-CO" sz="1800" b="1" i="0" u="none" strike="noStrike" cap="none" spc="0" baseline="0" dirty="0">
              <a:solidFill>
                <a:srgbClr val="000000"/>
              </a:solidFill>
              <a:uFillTx/>
              <a:latin typeface="+mn-lt"/>
            </a:rPr>
            <a:t>Resultados:</a:t>
          </a:r>
          <a:endParaRPr lang="es-CO" sz="1800" b="0" i="0" u="none" strike="noStrike" cap="none" spc="0" baseline="0" dirty="0">
            <a:solidFill>
              <a:srgbClr val="000000"/>
            </a:solidFill>
            <a:uFillTx/>
            <a:latin typeface="+mn-lt"/>
          </a:endParaRPr>
        </a:p>
      </dgm:t>
    </dgm:pt>
    <dgm:pt modelId="{5F931800-490A-4706-9065-0136FDB4CE30}" type="parTrans" cxnId="{56BF8932-BDFF-471A-A864-D79B4A584AD1}">
      <dgm:prSet/>
      <dgm:spPr/>
      <dgm:t>
        <a:bodyPr/>
        <a:lstStyle/>
        <a:p>
          <a:endParaRPr lang="es-CO"/>
        </a:p>
      </dgm:t>
    </dgm:pt>
    <dgm:pt modelId="{2852028A-025C-4345-BF90-9FF0C04A4D42}" type="sibTrans" cxnId="{56BF8932-BDFF-471A-A864-D79B4A584AD1}">
      <dgm:prSet/>
      <dgm:spPr/>
      <dgm:t>
        <a:bodyPr/>
        <a:lstStyle/>
        <a:p>
          <a:endParaRPr lang="es-CO"/>
        </a:p>
      </dgm:t>
    </dgm:pt>
    <dgm:pt modelId="{6173F685-A5DC-4F93-B591-B65C253F1019}">
      <dgm:prSet custT="1"/>
      <dgm:spPr/>
      <dgm:t>
        <a:bodyPr/>
        <a:lstStyle/>
        <a:p>
          <a:pPr>
            <a:buSzPct val="100000"/>
            <a:buFont typeface="Arial" pitchFamily="34"/>
            <a:buChar char="•"/>
          </a:pPr>
          <a:r>
            <a:rPr lang="es-ES" sz="1800" b="0" i="0" u="none" strike="noStrike" cap="none" spc="0" baseline="0" dirty="0">
              <a:solidFill>
                <a:srgbClr val="000000"/>
              </a:solidFill>
              <a:uFillTx/>
              <a:latin typeface="+mn-lt"/>
            </a:rPr>
            <a:t>Restos epiteliales: </a:t>
          </a:r>
          <a:r>
            <a:rPr lang="es-ES" sz="1800" b="1" i="0" u="none" strike="noStrike" cap="none" spc="0" baseline="0" dirty="0">
              <a:solidFill>
                <a:srgbClr val="000000"/>
              </a:solidFill>
              <a:uFillTx/>
              <a:latin typeface="+mn-lt"/>
            </a:rPr>
            <a:t>6.01%</a:t>
          </a:r>
          <a:r>
            <a:rPr lang="es-ES" sz="1800" b="0" i="0" u="none" strike="noStrike" cap="none" spc="0" baseline="0" dirty="0">
              <a:solidFill>
                <a:srgbClr val="000000"/>
              </a:solidFill>
              <a:uFillTx/>
              <a:latin typeface="+mn-lt"/>
            </a:rPr>
            <a:t> en todas las muestras..</a:t>
          </a:r>
        </a:p>
      </dgm:t>
    </dgm:pt>
    <dgm:pt modelId="{0BB5268D-2AAA-4564-B6E7-424DD536EEF6}" type="parTrans" cxnId="{7F1C809A-CCDD-49A5-817C-BDC3D5459C0D}">
      <dgm:prSet/>
      <dgm:spPr/>
      <dgm:t>
        <a:bodyPr/>
        <a:lstStyle/>
        <a:p>
          <a:endParaRPr lang="es-CO"/>
        </a:p>
      </dgm:t>
    </dgm:pt>
    <dgm:pt modelId="{90F9A472-1B8A-4783-8AA9-00A389A66BD1}" type="sibTrans" cxnId="{7F1C809A-CCDD-49A5-817C-BDC3D5459C0D}">
      <dgm:prSet/>
      <dgm:spPr/>
      <dgm:t>
        <a:bodyPr/>
        <a:lstStyle/>
        <a:p>
          <a:endParaRPr lang="es-CO"/>
        </a:p>
      </dgm:t>
    </dgm:pt>
    <dgm:pt modelId="{27C18CA0-57B9-4C1D-9275-0C8467D0272D}">
      <dgm:prSet custT="1"/>
      <dgm:spPr/>
      <dgm:t>
        <a:bodyPr/>
        <a:lstStyle/>
        <a:p>
          <a:pPr>
            <a:buSzPct val="100000"/>
            <a:buFont typeface="Arial" panose="020B0604020202020204" pitchFamily="34" charset="0"/>
            <a:buChar char="•"/>
          </a:pPr>
          <a:r>
            <a:rPr lang="es-ES" sz="1800" dirty="0">
              <a:solidFill>
                <a:schemeClr val="tx1"/>
              </a:solidFill>
              <a:latin typeface="+mn-lt"/>
            </a:rPr>
            <a:t>Porcentaje variable de restos epiteliales.</a:t>
          </a:r>
          <a:endParaRPr lang="es-CO" sz="1800" dirty="0">
            <a:solidFill>
              <a:schemeClr val="tx1"/>
            </a:solidFill>
            <a:latin typeface="+mn-lt"/>
          </a:endParaRPr>
        </a:p>
      </dgm:t>
    </dgm:pt>
    <dgm:pt modelId="{DF446F89-C7D6-450D-A612-7A3138E7E19B}" type="parTrans" cxnId="{25FFEDE5-3599-4CD0-A8D2-EF0FC178558D}">
      <dgm:prSet/>
      <dgm:spPr/>
      <dgm:t>
        <a:bodyPr/>
        <a:lstStyle/>
        <a:p>
          <a:endParaRPr lang="es-CO"/>
        </a:p>
      </dgm:t>
    </dgm:pt>
    <dgm:pt modelId="{B1CFC18B-94F0-4971-BC75-F1D761E5FB05}" type="sibTrans" cxnId="{25FFEDE5-3599-4CD0-A8D2-EF0FC178558D}">
      <dgm:prSet/>
      <dgm:spPr/>
      <dgm:t>
        <a:bodyPr/>
        <a:lstStyle/>
        <a:p>
          <a:endParaRPr lang="es-CO"/>
        </a:p>
      </dgm:t>
    </dgm:pt>
    <dgm:pt modelId="{BA596294-A826-4E07-B354-471B669EAE68}">
      <dgm:prSet custT="1"/>
      <dgm:spPr/>
      <dgm:t>
        <a:bodyPr/>
        <a:lstStyle/>
        <a:p>
          <a:pPr>
            <a:buSzPct val="100000"/>
            <a:buFont typeface="Arial" panose="020B0604020202020204" pitchFamily="34" charset="0"/>
            <a:buChar char="•"/>
          </a:pPr>
          <a:r>
            <a:rPr lang="es-CO" sz="1800" dirty="0">
              <a:solidFill>
                <a:schemeClr val="tx1"/>
              </a:solidFill>
              <a:latin typeface="+mn-lt"/>
            </a:rPr>
            <a:t>Sin magnificación.</a:t>
          </a:r>
        </a:p>
      </dgm:t>
    </dgm:pt>
    <dgm:pt modelId="{6A93372D-83C2-4817-811F-9A49118544A1}" type="parTrans" cxnId="{3017B746-F446-4217-B8D5-2F9A0FF3A8B6}">
      <dgm:prSet/>
      <dgm:spPr/>
      <dgm:t>
        <a:bodyPr/>
        <a:lstStyle/>
        <a:p>
          <a:endParaRPr lang="es-CO"/>
        </a:p>
      </dgm:t>
    </dgm:pt>
    <dgm:pt modelId="{647D2B14-26B4-4E38-A426-B193BB07F21F}" type="sibTrans" cxnId="{3017B746-F446-4217-B8D5-2F9A0FF3A8B6}">
      <dgm:prSet/>
      <dgm:spPr/>
      <dgm:t>
        <a:bodyPr/>
        <a:lstStyle/>
        <a:p>
          <a:endParaRPr lang="es-CO"/>
        </a:p>
      </dgm:t>
    </dgm:pt>
    <dgm:pt modelId="{E9EAD7DD-8B28-4A24-A95F-1AD501FC41B1}">
      <dgm:prSet custT="1"/>
      <dgm:spPr/>
      <dgm:t>
        <a:bodyPr/>
        <a:lstStyle/>
        <a:p>
          <a:pPr>
            <a:buSzPct val="100000"/>
            <a:buFont typeface="Arial" panose="020B0604020202020204" pitchFamily="34" charset="0"/>
            <a:buChar char="•"/>
          </a:pPr>
          <a:endParaRPr lang="es-CO" sz="1800" dirty="0">
            <a:solidFill>
              <a:schemeClr val="tx1"/>
            </a:solidFill>
            <a:latin typeface="+mn-lt"/>
          </a:endParaRPr>
        </a:p>
      </dgm:t>
    </dgm:pt>
    <dgm:pt modelId="{7F57B4C3-832C-42A1-9CA5-A2933AC8D017}" type="parTrans" cxnId="{6782DD08-FE0A-4BBE-9ED3-C9FD77B8E6B5}">
      <dgm:prSet/>
      <dgm:spPr/>
      <dgm:t>
        <a:bodyPr/>
        <a:lstStyle/>
        <a:p>
          <a:endParaRPr lang="es-CO"/>
        </a:p>
      </dgm:t>
    </dgm:pt>
    <dgm:pt modelId="{A01BE0F3-07EA-4F6C-B6B0-C5EBDAAEED3C}" type="sibTrans" cxnId="{6782DD08-FE0A-4BBE-9ED3-C9FD77B8E6B5}">
      <dgm:prSet/>
      <dgm:spPr/>
      <dgm:t>
        <a:bodyPr/>
        <a:lstStyle/>
        <a:p>
          <a:endParaRPr lang="es-CO"/>
        </a:p>
      </dgm:t>
    </dgm:pt>
    <dgm:pt modelId="{45018F27-AD58-471A-B2AE-80850E84A692}" type="pres">
      <dgm:prSet presAssocID="{BE0A08F6-928B-4443-B863-D9ACAB72C7D3}" presName="linearFlow" presStyleCnt="0">
        <dgm:presLayoutVars>
          <dgm:dir/>
          <dgm:animLvl val="lvl"/>
          <dgm:resizeHandles/>
        </dgm:presLayoutVars>
      </dgm:prSet>
      <dgm:spPr/>
    </dgm:pt>
    <dgm:pt modelId="{7831D2B4-4CEB-4C45-B191-8C9ED1D37500}" type="pres">
      <dgm:prSet presAssocID="{537940DF-FB91-4C10-8B44-B0E34FBD490E}" presName="compositeNode" presStyleCnt="0">
        <dgm:presLayoutVars>
          <dgm:bulletEnabled val="1"/>
        </dgm:presLayoutVars>
      </dgm:prSet>
      <dgm:spPr/>
    </dgm:pt>
    <dgm:pt modelId="{148591FC-641A-4B25-940B-68E454D3A6E7}" type="pres">
      <dgm:prSet presAssocID="{537940DF-FB91-4C10-8B44-B0E34FBD490E}" presName="image" presStyleLbl="fgImgPlace1" presStyleIdx="0" presStyleCnt="2"/>
      <dgm:spPr>
        <a:prstGeom prst="roundRect">
          <a:avLst/>
        </a:prstGeom>
      </dgm:spPr>
    </dgm:pt>
    <dgm:pt modelId="{6EAEC3E5-51BF-4CD7-A07C-316B251BDC0D}" type="pres">
      <dgm:prSet presAssocID="{537940DF-FB91-4C10-8B44-B0E34FBD490E}" presName="childNode" presStyleLbl="node1" presStyleIdx="0" presStyleCnt="2" custScaleX="131500" custScaleY="116486" custLinFactNeighborY="252">
        <dgm:presLayoutVars>
          <dgm:bulletEnabled val="1"/>
        </dgm:presLayoutVars>
      </dgm:prSet>
      <dgm:spPr>
        <a:prstGeom prst="roundRect">
          <a:avLst/>
        </a:prstGeom>
      </dgm:spPr>
    </dgm:pt>
    <dgm:pt modelId="{DE3E2854-D439-4C83-8670-5442FADC8A08}" type="pres">
      <dgm:prSet presAssocID="{537940DF-FB91-4C10-8B44-B0E34FBD490E}" presName="parentNode" presStyleLbl="revTx" presStyleIdx="0" presStyleCnt="2">
        <dgm:presLayoutVars>
          <dgm:chMax val="0"/>
          <dgm:bulletEnabled val="1"/>
        </dgm:presLayoutVars>
      </dgm:prSet>
      <dgm:spPr/>
    </dgm:pt>
    <dgm:pt modelId="{8C0C2600-8F15-4DC2-A0D2-ECF3AB361D78}" type="pres">
      <dgm:prSet presAssocID="{B4547CA6-D019-4B4E-8ABB-C434391126B8}" presName="sibTrans" presStyleCnt="0"/>
      <dgm:spPr/>
    </dgm:pt>
    <dgm:pt modelId="{F5136DB7-BE3B-4183-BA97-4DB1F72BFDBB}" type="pres">
      <dgm:prSet presAssocID="{2F8D649E-5C87-4EAD-82AF-685540C716A7}" presName="compositeNode" presStyleCnt="0">
        <dgm:presLayoutVars>
          <dgm:bulletEnabled val="1"/>
        </dgm:presLayoutVars>
      </dgm:prSet>
      <dgm:spPr/>
    </dgm:pt>
    <dgm:pt modelId="{A71367CA-E598-4D44-B200-5171B3329078}" type="pres">
      <dgm:prSet presAssocID="{2F8D649E-5C87-4EAD-82AF-685540C716A7}" presName="image" presStyleLbl="fgImgPlace1" presStyleIdx="1" presStyleCnt="2"/>
      <dgm:spPr>
        <a:prstGeom prst="roundRect">
          <a:avLst/>
        </a:prstGeom>
      </dgm:spPr>
    </dgm:pt>
    <dgm:pt modelId="{E74A000E-FB09-4043-BE58-6230334CD03D}" type="pres">
      <dgm:prSet presAssocID="{2F8D649E-5C87-4EAD-82AF-685540C716A7}" presName="childNode" presStyleLbl="node1" presStyleIdx="1" presStyleCnt="2" custScaleX="125057">
        <dgm:presLayoutVars>
          <dgm:bulletEnabled val="1"/>
        </dgm:presLayoutVars>
      </dgm:prSet>
      <dgm:spPr>
        <a:prstGeom prst="roundRect">
          <a:avLst/>
        </a:prstGeom>
      </dgm:spPr>
    </dgm:pt>
    <dgm:pt modelId="{1652B61D-CAB6-4E33-822C-E4F5C5129A01}" type="pres">
      <dgm:prSet presAssocID="{2F8D649E-5C87-4EAD-82AF-685540C716A7}" presName="parentNode" presStyleLbl="revTx" presStyleIdx="1" presStyleCnt="2">
        <dgm:presLayoutVars>
          <dgm:chMax val="0"/>
          <dgm:bulletEnabled val="1"/>
        </dgm:presLayoutVars>
      </dgm:prSet>
      <dgm:spPr/>
    </dgm:pt>
  </dgm:ptLst>
  <dgm:cxnLst>
    <dgm:cxn modelId="{B1057901-60EB-448B-AC86-691532CD6A7C}" srcId="{2F8D649E-5C87-4EAD-82AF-685540C716A7}" destId="{90B06EB9-622A-4BD1-803D-E083C797A251}" srcOrd="4" destOrd="0" parTransId="{1739D11E-ED7B-49AA-BB2E-23876DFE85B9}" sibTransId="{8134651A-B65A-4D81-BAD5-57FFCC905307}"/>
    <dgm:cxn modelId="{6782DD08-FE0A-4BBE-9ED3-C9FD77B8E6B5}" srcId="{2F8D649E-5C87-4EAD-82AF-685540C716A7}" destId="{E9EAD7DD-8B28-4A24-A95F-1AD501FC41B1}" srcOrd="3" destOrd="0" parTransId="{7F57B4C3-832C-42A1-9CA5-A2933AC8D017}" sibTransId="{A01BE0F3-07EA-4F6C-B6B0-C5EBDAAEED3C}"/>
    <dgm:cxn modelId="{B75AD812-4E9F-4D89-B493-F92659B0CF52}" srcId="{537940DF-FB91-4C10-8B44-B0E34FBD490E}" destId="{BB0A3772-E5D6-417A-A717-16CA87216B7C}" srcOrd="0" destOrd="0" parTransId="{4D7E416B-68FC-478F-858F-01B28EB355FA}" sibTransId="{534AF2E7-82F7-4059-87E9-A412612E7FDB}"/>
    <dgm:cxn modelId="{B1A86C1D-0D23-42F1-8D82-837DABE39DAE}" type="presOf" srcId="{BB0A3772-E5D6-417A-A717-16CA87216B7C}" destId="{6EAEC3E5-51BF-4CD7-A07C-316B251BDC0D}" srcOrd="0" destOrd="0" presId="urn:microsoft.com/office/officeart/2005/8/layout/hList2"/>
    <dgm:cxn modelId="{4E961E24-CB47-4776-8C23-B32D4DE2BC6D}" srcId="{BE0A08F6-928B-4443-B863-D9ACAB72C7D3}" destId="{537940DF-FB91-4C10-8B44-B0E34FBD490E}" srcOrd="0" destOrd="0" parTransId="{3F4C9C8C-404B-4787-A597-631EA627B649}" sibTransId="{B4547CA6-D019-4B4E-8ABB-C434391126B8}"/>
    <dgm:cxn modelId="{56BF8932-BDFF-471A-A864-D79B4A584AD1}" srcId="{537940DF-FB91-4C10-8B44-B0E34FBD490E}" destId="{35913156-B909-4844-87EB-14971332D57B}" srcOrd="1" destOrd="0" parTransId="{5F931800-490A-4706-9065-0136FDB4CE30}" sibTransId="{2852028A-025C-4345-BF90-9FF0C04A4D42}"/>
    <dgm:cxn modelId="{EDAE3536-35EF-4905-A0A9-6995C96831C6}" type="presOf" srcId="{8EA9FA85-5EF8-4C7C-9B35-8956EF0C1F6B}" destId="{E74A000E-FB09-4043-BE58-6230334CD03D}" srcOrd="0" destOrd="0" presId="urn:microsoft.com/office/officeart/2005/8/layout/hList2"/>
    <dgm:cxn modelId="{27000A3B-3420-4135-8E11-07E1BCF56B89}" type="presOf" srcId="{537940DF-FB91-4C10-8B44-B0E34FBD490E}" destId="{DE3E2854-D439-4C83-8670-5442FADC8A08}" srcOrd="0" destOrd="0" presId="urn:microsoft.com/office/officeart/2005/8/layout/hList2"/>
    <dgm:cxn modelId="{D56DED62-D1AC-4DED-B395-40B155F22209}" type="presOf" srcId="{2F8D649E-5C87-4EAD-82AF-685540C716A7}" destId="{1652B61D-CAB6-4E33-822C-E4F5C5129A01}" srcOrd="0" destOrd="0" presId="urn:microsoft.com/office/officeart/2005/8/layout/hList2"/>
    <dgm:cxn modelId="{3017B746-F446-4217-B8D5-2F9A0FF3A8B6}" srcId="{2F8D649E-5C87-4EAD-82AF-685540C716A7}" destId="{BA596294-A826-4E07-B354-471B669EAE68}" srcOrd="2" destOrd="0" parTransId="{6A93372D-83C2-4817-811F-9A49118544A1}" sibTransId="{647D2B14-26B4-4E38-A426-B193BB07F21F}"/>
    <dgm:cxn modelId="{87641F77-7637-46C4-B350-3CBC38FE9948}" type="presOf" srcId="{BA596294-A826-4E07-B354-471B669EAE68}" destId="{E74A000E-FB09-4043-BE58-6230334CD03D}" srcOrd="0" destOrd="2" presId="urn:microsoft.com/office/officeart/2005/8/layout/hList2"/>
    <dgm:cxn modelId="{8A832A7F-4EB8-4C3D-8A08-58B405B1EF22}" type="presOf" srcId="{BE0A08F6-928B-4443-B863-D9ACAB72C7D3}" destId="{45018F27-AD58-471A-B2AE-80850E84A692}" srcOrd="0" destOrd="0" presId="urn:microsoft.com/office/officeart/2005/8/layout/hList2"/>
    <dgm:cxn modelId="{7B34638A-BBED-409D-B038-61504D383DB1}" type="presOf" srcId="{90B06EB9-622A-4BD1-803D-E083C797A251}" destId="{E74A000E-FB09-4043-BE58-6230334CD03D}" srcOrd="0" destOrd="4" presId="urn:microsoft.com/office/officeart/2005/8/layout/hList2"/>
    <dgm:cxn modelId="{4672058D-81AE-43E6-8E57-DE84B408004B}" srcId="{2F8D649E-5C87-4EAD-82AF-685540C716A7}" destId="{8EA9FA85-5EF8-4C7C-9B35-8956EF0C1F6B}" srcOrd="0" destOrd="0" parTransId="{B1278ECE-81CB-4939-93DE-3160277A4527}" sibTransId="{76C79899-1018-4E19-925E-5B459B4E6EC6}"/>
    <dgm:cxn modelId="{E7202091-4ECE-46FE-B71A-9B1901ED1636}" type="presOf" srcId="{1C24A783-3E3E-48EC-A374-A30CE7F9609E}" destId="{6EAEC3E5-51BF-4CD7-A07C-316B251BDC0D}" srcOrd="0" destOrd="3" presId="urn:microsoft.com/office/officeart/2005/8/layout/hList2"/>
    <dgm:cxn modelId="{7F1C809A-CCDD-49A5-817C-BDC3D5459C0D}" srcId="{35913156-B909-4844-87EB-14971332D57B}" destId="{6173F685-A5DC-4F93-B591-B65C253F1019}" srcOrd="0" destOrd="0" parTransId="{0BB5268D-2AAA-4564-B6E7-424DD536EEF6}" sibTransId="{90F9A472-1B8A-4783-8AA9-00A389A66BD1}"/>
    <dgm:cxn modelId="{D1375FB6-250F-4ED0-9B56-E72F9DBAA397}" srcId="{537940DF-FB91-4C10-8B44-B0E34FBD490E}" destId="{1C24A783-3E3E-48EC-A374-A30CE7F9609E}" srcOrd="2" destOrd="0" parTransId="{96F170C6-6272-424E-A457-EA0327205CD5}" sibTransId="{F86C4DB2-8C46-450E-A87A-9C376C1C17B3}"/>
    <dgm:cxn modelId="{540185C4-4803-4DF5-91AA-0CC9EC18D2B4}" type="presOf" srcId="{27C18CA0-57B9-4C1D-9275-0C8467D0272D}" destId="{E74A000E-FB09-4043-BE58-6230334CD03D}" srcOrd="0" destOrd="1" presId="urn:microsoft.com/office/officeart/2005/8/layout/hList2"/>
    <dgm:cxn modelId="{F800F5D9-BC5A-4718-B586-46CB05824B18}" type="presOf" srcId="{6173F685-A5DC-4F93-B591-B65C253F1019}" destId="{6EAEC3E5-51BF-4CD7-A07C-316B251BDC0D}" srcOrd="0" destOrd="2" presId="urn:microsoft.com/office/officeart/2005/8/layout/hList2"/>
    <dgm:cxn modelId="{25FFEDE5-3599-4CD0-A8D2-EF0FC178558D}" srcId="{2F8D649E-5C87-4EAD-82AF-685540C716A7}" destId="{27C18CA0-57B9-4C1D-9275-0C8467D0272D}" srcOrd="1" destOrd="0" parTransId="{DF446F89-C7D6-450D-A612-7A3138E7E19B}" sibTransId="{B1CFC18B-94F0-4971-BC75-F1D761E5FB05}"/>
    <dgm:cxn modelId="{29C4A4EB-A2A8-44EE-9C6E-843245526244}" type="presOf" srcId="{35913156-B909-4844-87EB-14971332D57B}" destId="{6EAEC3E5-51BF-4CD7-A07C-316B251BDC0D}" srcOrd="0" destOrd="1" presId="urn:microsoft.com/office/officeart/2005/8/layout/hList2"/>
    <dgm:cxn modelId="{E5E8B6EB-F788-4E74-B28C-8C81048890FC}" type="presOf" srcId="{E9EAD7DD-8B28-4A24-A95F-1AD501FC41B1}" destId="{E74A000E-FB09-4043-BE58-6230334CD03D}" srcOrd="0" destOrd="3" presId="urn:microsoft.com/office/officeart/2005/8/layout/hList2"/>
    <dgm:cxn modelId="{ED90D6ED-4F72-4E34-8CC6-9E2C8F0C2EEF}" srcId="{BE0A08F6-928B-4443-B863-D9ACAB72C7D3}" destId="{2F8D649E-5C87-4EAD-82AF-685540C716A7}" srcOrd="1" destOrd="0" parTransId="{F2147C1C-31CF-4C70-AFF1-986C3B8CFD2A}" sibTransId="{FEC718AF-1FAC-4B59-96AB-BCDE9F96B5CF}"/>
    <dgm:cxn modelId="{794AABFE-E40E-40E2-91AA-2796DB409F11}" type="presParOf" srcId="{45018F27-AD58-471A-B2AE-80850E84A692}" destId="{7831D2B4-4CEB-4C45-B191-8C9ED1D37500}" srcOrd="0" destOrd="0" presId="urn:microsoft.com/office/officeart/2005/8/layout/hList2"/>
    <dgm:cxn modelId="{89404B6E-7411-42AE-B839-05D08F494B7C}" type="presParOf" srcId="{7831D2B4-4CEB-4C45-B191-8C9ED1D37500}" destId="{148591FC-641A-4B25-940B-68E454D3A6E7}" srcOrd="0" destOrd="0" presId="urn:microsoft.com/office/officeart/2005/8/layout/hList2"/>
    <dgm:cxn modelId="{893D6F4B-EEE2-49A6-A5DF-D3385970DB89}" type="presParOf" srcId="{7831D2B4-4CEB-4C45-B191-8C9ED1D37500}" destId="{6EAEC3E5-51BF-4CD7-A07C-316B251BDC0D}" srcOrd="1" destOrd="0" presId="urn:microsoft.com/office/officeart/2005/8/layout/hList2"/>
    <dgm:cxn modelId="{65D29AD1-6786-4DD6-905B-AD114B6E7069}" type="presParOf" srcId="{7831D2B4-4CEB-4C45-B191-8C9ED1D37500}" destId="{DE3E2854-D439-4C83-8670-5442FADC8A08}" srcOrd="2" destOrd="0" presId="urn:microsoft.com/office/officeart/2005/8/layout/hList2"/>
    <dgm:cxn modelId="{8C52D9D7-6A79-4F44-A21B-9EE20028A49B}" type="presParOf" srcId="{45018F27-AD58-471A-B2AE-80850E84A692}" destId="{8C0C2600-8F15-4DC2-A0D2-ECF3AB361D78}" srcOrd="1" destOrd="0" presId="urn:microsoft.com/office/officeart/2005/8/layout/hList2"/>
    <dgm:cxn modelId="{4C684BB1-4606-4E0A-A4C9-275134135778}" type="presParOf" srcId="{45018F27-AD58-471A-B2AE-80850E84A692}" destId="{F5136DB7-BE3B-4183-BA97-4DB1F72BFDBB}" srcOrd="2" destOrd="0" presId="urn:microsoft.com/office/officeart/2005/8/layout/hList2"/>
    <dgm:cxn modelId="{B9FEBAF9-F2FB-4FE1-A057-D4B7A7B24A1D}" type="presParOf" srcId="{F5136DB7-BE3B-4183-BA97-4DB1F72BFDBB}" destId="{A71367CA-E598-4D44-B200-5171B3329078}" srcOrd="0" destOrd="0" presId="urn:microsoft.com/office/officeart/2005/8/layout/hList2"/>
    <dgm:cxn modelId="{FBE2B271-C303-407E-B6D7-C90F7E772D98}" type="presParOf" srcId="{F5136DB7-BE3B-4183-BA97-4DB1F72BFDBB}" destId="{E74A000E-FB09-4043-BE58-6230334CD03D}" srcOrd="1" destOrd="0" presId="urn:microsoft.com/office/officeart/2005/8/layout/hList2"/>
    <dgm:cxn modelId="{A6DBC179-AACB-417E-BDC3-1F0F1E85C36F}" type="presParOf" srcId="{F5136DB7-BE3B-4183-BA97-4DB1F72BFDBB}" destId="{1652B61D-CAB6-4E33-822C-E4F5C5129A01}"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0A08F6-928B-4443-B863-D9ACAB72C7D3}" type="doc">
      <dgm:prSet loTypeId="urn:microsoft.com/office/officeart/2005/8/layout/hList2" loCatId="list" qsTypeId="urn:microsoft.com/office/officeart/2005/8/quickstyle/simple1" qsCatId="simple" csTypeId="urn:microsoft.com/office/officeart/2005/8/colors/accent3_2" csCatId="accent3" phldr="1"/>
      <dgm:spPr/>
      <dgm:t>
        <a:bodyPr/>
        <a:lstStyle/>
        <a:p>
          <a:endParaRPr lang="es-CO"/>
        </a:p>
      </dgm:t>
    </dgm:pt>
    <dgm:pt modelId="{537940DF-FB91-4C10-8B44-B0E34FBD490E}">
      <dgm:prSet phldrT="[Texto]" custT="1"/>
      <dgm:spPr/>
      <dgm:t>
        <a:bodyPr/>
        <a:lstStyle/>
        <a:p>
          <a:pPr>
            <a:buNone/>
          </a:pPr>
          <a:r>
            <a:rPr lang="es-CO" sz="2400" b="1" i="0" u="none" strike="noStrike" cap="none" spc="0" baseline="0" dirty="0">
              <a:solidFill>
                <a:schemeClr val="bg1"/>
              </a:solidFill>
              <a:uFillTx/>
              <a:latin typeface="+mn-lt"/>
            </a:rPr>
            <a:t>Bertl et al. (2015)</a:t>
          </a:r>
          <a:endParaRPr lang="es-CO" sz="2400" dirty="0">
            <a:solidFill>
              <a:schemeClr val="bg1"/>
            </a:solidFill>
            <a:latin typeface="+mn-lt"/>
          </a:endParaRPr>
        </a:p>
      </dgm:t>
    </dgm:pt>
    <dgm:pt modelId="{3F4C9C8C-404B-4787-A597-631EA627B649}" type="parTrans" cxnId="{4E961E24-CB47-4776-8C23-B32D4DE2BC6D}">
      <dgm:prSet/>
      <dgm:spPr/>
      <dgm:t>
        <a:bodyPr/>
        <a:lstStyle/>
        <a:p>
          <a:endParaRPr lang="es-CO">
            <a:latin typeface="+mn-lt"/>
          </a:endParaRPr>
        </a:p>
      </dgm:t>
    </dgm:pt>
    <dgm:pt modelId="{B4547CA6-D019-4B4E-8ABB-C434391126B8}" type="sibTrans" cxnId="{4E961E24-CB47-4776-8C23-B32D4DE2BC6D}">
      <dgm:prSet/>
      <dgm:spPr/>
      <dgm:t>
        <a:bodyPr/>
        <a:lstStyle/>
        <a:p>
          <a:endParaRPr lang="es-CO">
            <a:latin typeface="+mn-lt"/>
          </a:endParaRPr>
        </a:p>
      </dgm:t>
    </dgm:pt>
    <dgm:pt modelId="{BB0A3772-E5D6-417A-A717-16CA87216B7C}">
      <dgm:prSet phldrT="[Texto]" custT="1"/>
      <dgm:spPr>
        <a:solidFill>
          <a:schemeClr val="accent3">
            <a:lumMod val="60000"/>
            <a:lumOff val="40000"/>
          </a:schemeClr>
        </a:solidFill>
      </dgm:spPr>
      <dgm:t>
        <a:bodyPr/>
        <a:lstStyle/>
        <a:p>
          <a:pPr>
            <a:buSzPct val="100000"/>
            <a:buFont typeface="Arial" pitchFamily="34"/>
            <a:buChar char="•"/>
          </a:pPr>
          <a:r>
            <a:rPr lang="es-ES" sz="1600" b="1" i="0" u="none" strike="noStrike" cap="none" spc="0" baseline="0" dirty="0">
              <a:solidFill>
                <a:srgbClr val="000000"/>
              </a:solidFill>
              <a:uFillTx/>
            </a:rPr>
            <a:t>Técnica intraoral</a:t>
          </a:r>
          <a:r>
            <a:rPr lang="es-ES" sz="1600" b="0" i="0" u="none" strike="noStrike" cap="none" spc="0" baseline="0" dirty="0">
              <a:solidFill>
                <a:srgbClr val="000000"/>
              </a:solidFill>
              <a:uFillTx/>
            </a:rPr>
            <a:t>: fresa de diamante de baja velocidad.</a:t>
          </a:r>
          <a:endParaRPr lang="es-CO" sz="1600" dirty="0">
            <a:latin typeface="+mn-lt"/>
          </a:endParaRPr>
        </a:p>
      </dgm:t>
    </dgm:pt>
    <dgm:pt modelId="{4D7E416B-68FC-478F-858F-01B28EB355FA}" type="parTrans" cxnId="{B75AD812-4E9F-4D89-B493-F92659B0CF52}">
      <dgm:prSet/>
      <dgm:spPr/>
      <dgm:t>
        <a:bodyPr/>
        <a:lstStyle/>
        <a:p>
          <a:endParaRPr lang="es-CO">
            <a:latin typeface="+mn-lt"/>
          </a:endParaRPr>
        </a:p>
      </dgm:t>
    </dgm:pt>
    <dgm:pt modelId="{534AF2E7-82F7-4059-87E9-A412612E7FDB}" type="sibTrans" cxnId="{B75AD812-4E9F-4D89-B493-F92659B0CF52}">
      <dgm:prSet/>
      <dgm:spPr/>
      <dgm:t>
        <a:bodyPr/>
        <a:lstStyle/>
        <a:p>
          <a:endParaRPr lang="es-CO">
            <a:latin typeface="+mn-lt"/>
          </a:endParaRPr>
        </a:p>
      </dgm:t>
    </dgm:pt>
    <dgm:pt modelId="{2F8D649E-5C87-4EAD-82AF-685540C716A7}">
      <dgm:prSet phldrT="[Texto]"/>
      <dgm:spPr/>
      <dgm:t>
        <a:bodyPr/>
        <a:lstStyle/>
        <a:p>
          <a:pPr>
            <a:buNone/>
          </a:pPr>
          <a:r>
            <a:rPr lang="es-ES" b="1" i="0" u="none" strike="noStrike" cap="none" spc="0" baseline="0" dirty="0">
              <a:solidFill>
                <a:schemeClr val="bg1"/>
              </a:solidFill>
              <a:uFillTx/>
              <a:latin typeface="+mn-lt"/>
            </a:rPr>
            <a:t>En contraste, en el presente estudio</a:t>
          </a:r>
          <a:r>
            <a:rPr lang="en-US" b="1" i="0" u="none" strike="noStrike" cap="none" spc="0" baseline="0" dirty="0">
              <a:solidFill>
                <a:schemeClr val="bg1"/>
              </a:solidFill>
              <a:uFillTx/>
              <a:latin typeface="+mn-lt"/>
            </a:rPr>
            <a:t>​</a:t>
          </a:r>
          <a:endParaRPr lang="es-CO" dirty="0">
            <a:solidFill>
              <a:schemeClr val="bg1"/>
            </a:solidFill>
            <a:latin typeface="+mn-lt"/>
          </a:endParaRPr>
        </a:p>
      </dgm:t>
    </dgm:pt>
    <dgm:pt modelId="{F2147C1C-31CF-4C70-AFF1-986C3B8CFD2A}" type="parTrans" cxnId="{ED90D6ED-4F72-4E34-8CC6-9E2C8F0C2EEF}">
      <dgm:prSet/>
      <dgm:spPr/>
      <dgm:t>
        <a:bodyPr/>
        <a:lstStyle/>
        <a:p>
          <a:endParaRPr lang="es-CO">
            <a:latin typeface="+mn-lt"/>
          </a:endParaRPr>
        </a:p>
      </dgm:t>
    </dgm:pt>
    <dgm:pt modelId="{FEC718AF-1FAC-4B59-96AB-BCDE9F96B5CF}" type="sibTrans" cxnId="{ED90D6ED-4F72-4E34-8CC6-9E2C8F0C2EEF}">
      <dgm:prSet/>
      <dgm:spPr/>
      <dgm:t>
        <a:bodyPr/>
        <a:lstStyle/>
        <a:p>
          <a:endParaRPr lang="es-CO">
            <a:latin typeface="+mn-lt"/>
          </a:endParaRPr>
        </a:p>
      </dgm:t>
    </dgm:pt>
    <dgm:pt modelId="{8EA9FA85-5EF8-4C7C-9B35-8956EF0C1F6B}">
      <dgm:prSet phldrT="[Texto]" custT="1"/>
      <dgm:spPr>
        <a:solidFill>
          <a:schemeClr val="accent3">
            <a:lumMod val="60000"/>
            <a:lumOff val="40000"/>
          </a:schemeClr>
        </a:solidFill>
      </dgm:spPr>
      <dgm:t>
        <a:bodyPr/>
        <a:lstStyle/>
        <a:p>
          <a:pPr>
            <a:buSzPct val="100000"/>
            <a:buFont typeface="Arial" panose="020B0604020202020204" pitchFamily="34" charset="0"/>
            <a:buChar char="•"/>
          </a:pPr>
          <a:r>
            <a:rPr lang="es-ES" sz="1800" dirty="0">
              <a:solidFill>
                <a:schemeClr val="tx1"/>
              </a:solidFill>
              <a:latin typeface="+mn-lt"/>
            </a:rPr>
            <a:t>Técnica de </a:t>
          </a:r>
          <a:r>
            <a:rPr lang="es-ES" sz="1800" dirty="0" err="1">
              <a:solidFill>
                <a:schemeClr val="tx1"/>
              </a:solidFill>
              <a:latin typeface="+mn-lt"/>
            </a:rPr>
            <a:t>desepitelización</a:t>
          </a:r>
          <a:r>
            <a:rPr lang="es-ES" sz="1800" dirty="0">
              <a:solidFill>
                <a:schemeClr val="tx1"/>
              </a:solidFill>
              <a:latin typeface="+mn-lt"/>
            </a:rPr>
            <a:t> extraoral con bisturí.</a:t>
          </a:r>
          <a:endParaRPr lang="es-CO" sz="1800" dirty="0">
            <a:solidFill>
              <a:schemeClr val="tx1"/>
            </a:solidFill>
            <a:latin typeface="+mn-lt"/>
          </a:endParaRPr>
        </a:p>
      </dgm:t>
    </dgm:pt>
    <dgm:pt modelId="{B1278ECE-81CB-4939-93DE-3160277A4527}" type="parTrans" cxnId="{4672058D-81AE-43E6-8E57-DE84B408004B}">
      <dgm:prSet/>
      <dgm:spPr/>
      <dgm:t>
        <a:bodyPr/>
        <a:lstStyle/>
        <a:p>
          <a:endParaRPr lang="es-CO">
            <a:latin typeface="+mn-lt"/>
          </a:endParaRPr>
        </a:p>
      </dgm:t>
    </dgm:pt>
    <dgm:pt modelId="{76C79899-1018-4E19-925E-5B459B4E6EC6}" type="sibTrans" cxnId="{4672058D-81AE-43E6-8E57-DE84B408004B}">
      <dgm:prSet/>
      <dgm:spPr/>
      <dgm:t>
        <a:bodyPr/>
        <a:lstStyle/>
        <a:p>
          <a:endParaRPr lang="es-CO">
            <a:latin typeface="+mn-lt"/>
          </a:endParaRPr>
        </a:p>
      </dgm:t>
    </dgm:pt>
    <dgm:pt modelId="{1C24A783-3E3E-48EC-A374-A30CE7F9609E}">
      <dgm:prSet custT="1"/>
      <dgm:spPr>
        <a:solidFill>
          <a:schemeClr val="accent3">
            <a:lumMod val="60000"/>
            <a:lumOff val="40000"/>
          </a:schemeClr>
        </a:solidFill>
      </dgm:spPr>
      <dgm:t>
        <a:bodyPr/>
        <a:lstStyle/>
        <a:p>
          <a:pPr>
            <a:buFont typeface="Arial" panose="020B0604020202020204" pitchFamily="34" charset="0"/>
            <a:buNone/>
          </a:pPr>
          <a:r>
            <a:rPr lang="es-CO" sz="1600" b="0" i="0" u="none" strike="noStrike" cap="none" spc="0" baseline="0" dirty="0">
              <a:solidFill>
                <a:srgbClr val="000000"/>
              </a:solidFill>
              <a:uFillTx/>
              <a:latin typeface="+mn-lt"/>
            </a:rPr>
            <a:t>                 </a:t>
          </a:r>
        </a:p>
      </dgm:t>
    </dgm:pt>
    <dgm:pt modelId="{96F170C6-6272-424E-A457-EA0327205CD5}" type="parTrans" cxnId="{D1375FB6-250F-4ED0-9B56-E72F9DBAA397}">
      <dgm:prSet/>
      <dgm:spPr/>
      <dgm:t>
        <a:bodyPr/>
        <a:lstStyle/>
        <a:p>
          <a:endParaRPr lang="es-CO"/>
        </a:p>
      </dgm:t>
    </dgm:pt>
    <dgm:pt modelId="{F86C4DB2-8C46-450E-A87A-9C376C1C17B3}" type="sibTrans" cxnId="{D1375FB6-250F-4ED0-9B56-E72F9DBAA397}">
      <dgm:prSet/>
      <dgm:spPr/>
      <dgm:t>
        <a:bodyPr/>
        <a:lstStyle/>
        <a:p>
          <a:endParaRPr lang="es-CO"/>
        </a:p>
      </dgm:t>
    </dgm:pt>
    <dgm:pt modelId="{CC3843B6-8FBF-4E32-BC56-9EE956FB4AEB}">
      <dgm:prSet custT="1"/>
      <dgm:spPr>
        <a:solidFill>
          <a:schemeClr val="accent3">
            <a:lumMod val="60000"/>
            <a:lumOff val="40000"/>
          </a:schemeClr>
        </a:solidFill>
      </dgm:spPr>
      <dgm:t>
        <a:bodyPr/>
        <a:lstStyle/>
        <a:p>
          <a:pPr>
            <a:buSzPct val="100000"/>
            <a:buFont typeface="Arial" panose="020B0604020202020204" pitchFamily="34" charset="0"/>
            <a:buChar char="•"/>
          </a:pPr>
          <a:r>
            <a:rPr lang="es-ES" sz="1600" b="1" i="0" u="none" strike="noStrike" cap="none" spc="0" baseline="0" dirty="0">
              <a:solidFill>
                <a:srgbClr val="000000"/>
              </a:solidFill>
              <a:uFillTx/>
            </a:rPr>
            <a:t>Resultados:</a:t>
          </a:r>
        </a:p>
      </dgm:t>
    </dgm:pt>
    <dgm:pt modelId="{D5A13C55-C257-4BBD-93C8-D78196EFB25A}" type="parTrans" cxnId="{BED86F95-33B9-4B1D-9F3D-5A49297C9DB1}">
      <dgm:prSet/>
      <dgm:spPr/>
      <dgm:t>
        <a:bodyPr/>
        <a:lstStyle/>
        <a:p>
          <a:endParaRPr lang="es-CO"/>
        </a:p>
      </dgm:t>
    </dgm:pt>
    <dgm:pt modelId="{8130D2E5-C93D-47B5-B480-7262FA146BB0}" type="sibTrans" cxnId="{BED86F95-33B9-4B1D-9F3D-5A49297C9DB1}">
      <dgm:prSet/>
      <dgm:spPr/>
      <dgm:t>
        <a:bodyPr/>
        <a:lstStyle/>
        <a:p>
          <a:endParaRPr lang="es-CO"/>
        </a:p>
      </dgm:t>
    </dgm:pt>
    <dgm:pt modelId="{7C93409C-309E-4EC1-A4E7-FD269482B500}">
      <dgm:prSet custT="1"/>
      <dgm:spPr>
        <a:solidFill>
          <a:schemeClr val="accent3">
            <a:lumMod val="60000"/>
            <a:lumOff val="40000"/>
          </a:schemeClr>
        </a:solidFill>
      </dgm:spPr>
      <dgm:t>
        <a:bodyPr/>
        <a:lstStyle/>
        <a:p>
          <a:pPr>
            <a:buSzPct val="100000"/>
            <a:buFont typeface="Arial" panose="020B0604020202020204" pitchFamily="34" charset="0"/>
            <a:buChar char="•"/>
          </a:pPr>
          <a:r>
            <a:rPr lang="es-ES" sz="1600" b="0" i="0" u="none" strike="noStrike" cap="none" spc="0" baseline="0" dirty="0">
              <a:solidFill>
                <a:srgbClr val="000000"/>
              </a:solidFill>
              <a:uFillTx/>
            </a:rPr>
            <a:t>Restos epiteliales promedio: 16.36%.</a:t>
          </a:r>
          <a:endParaRPr lang="es-ES" sz="1600" dirty="0">
            <a:solidFill>
              <a:srgbClr val="000000"/>
            </a:solidFill>
          </a:endParaRPr>
        </a:p>
      </dgm:t>
    </dgm:pt>
    <dgm:pt modelId="{33FF3866-B3E5-485A-90D9-F7ABBE5B0707}" type="parTrans" cxnId="{C724EEA2-B6C4-4F90-ADB5-52578A8CB3A0}">
      <dgm:prSet/>
      <dgm:spPr/>
      <dgm:t>
        <a:bodyPr/>
        <a:lstStyle/>
        <a:p>
          <a:endParaRPr lang="es-CO"/>
        </a:p>
      </dgm:t>
    </dgm:pt>
    <dgm:pt modelId="{B88E007D-E42D-4093-83D8-CF69F47E06F1}" type="sibTrans" cxnId="{C724EEA2-B6C4-4F90-ADB5-52578A8CB3A0}">
      <dgm:prSet/>
      <dgm:spPr/>
      <dgm:t>
        <a:bodyPr/>
        <a:lstStyle/>
        <a:p>
          <a:endParaRPr lang="es-CO"/>
        </a:p>
      </dgm:t>
    </dgm:pt>
    <dgm:pt modelId="{EA9696E8-0005-4353-9CF6-D3BE9A00D9D0}">
      <dgm:prSet custT="1"/>
      <dgm:spPr>
        <a:solidFill>
          <a:schemeClr val="accent3">
            <a:lumMod val="60000"/>
            <a:lumOff val="40000"/>
          </a:schemeClr>
        </a:solidFill>
      </dgm:spPr>
      <dgm:t>
        <a:bodyPr/>
        <a:lstStyle/>
        <a:p>
          <a:pPr>
            <a:buSzPct val="100000"/>
            <a:buFont typeface="Arial" panose="020B0604020202020204" pitchFamily="34" charset="0"/>
            <a:buChar char="•"/>
          </a:pPr>
          <a:r>
            <a:rPr lang="es-ES" sz="1600" dirty="0">
              <a:solidFill>
                <a:srgbClr val="000000"/>
              </a:solidFill>
            </a:rPr>
            <a:t>Los r</a:t>
          </a:r>
          <a:r>
            <a:rPr lang="es-ES" sz="1600" b="0" i="0" u="none" strike="noStrike" cap="none" spc="0" baseline="0" dirty="0">
              <a:solidFill>
                <a:srgbClr val="000000"/>
              </a:solidFill>
              <a:uFillTx/>
            </a:rPr>
            <a:t>estos epiteliales no comprometieron el éxito del procedimiento quirúrgico.</a:t>
          </a:r>
        </a:p>
      </dgm:t>
    </dgm:pt>
    <dgm:pt modelId="{7A9A24D5-F082-4E77-BF33-4916F5538884}" type="parTrans" cxnId="{12DB9DFD-62C6-4B47-8DD2-C56BFBC03627}">
      <dgm:prSet/>
      <dgm:spPr/>
      <dgm:t>
        <a:bodyPr/>
        <a:lstStyle/>
        <a:p>
          <a:endParaRPr lang="es-CO"/>
        </a:p>
      </dgm:t>
    </dgm:pt>
    <dgm:pt modelId="{D80B7AE7-E789-409A-9C86-898DDCB2B879}" type="sibTrans" cxnId="{12DB9DFD-62C6-4B47-8DD2-C56BFBC03627}">
      <dgm:prSet/>
      <dgm:spPr/>
      <dgm:t>
        <a:bodyPr/>
        <a:lstStyle/>
        <a:p>
          <a:endParaRPr lang="es-CO"/>
        </a:p>
      </dgm:t>
    </dgm:pt>
    <dgm:pt modelId="{DCD400F6-4648-4196-A09C-F5A3B796C668}">
      <dgm:prSet custT="1"/>
      <dgm:spPr>
        <a:solidFill>
          <a:schemeClr val="accent3">
            <a:lumMod val="60000"/>
            <a:lumOff val="40000"/>
          </a:schemeClr>
        </a:solidFill>
      </dgm:spPr>
      <dgm:t>
        <a:bodyPr/>
        <a:lstStyle/>
        <a:p>
          <a:pPr>
            <a:buSzPct val="100000"/>
            <a:buChar char="•"/>
          </a:pPr>
          <a:r>
            <a:rPr lang="es-ES" sz="1800" dirty="0">
              <a:solidFill>
                <a:schemeClr val="tx1"/>
              </a:solidFill>
              <a:latin typeface="+mn-lt"/>
            </a:rPr>
            <a:t>Restos de epitelio en todas las muestras sin magnificación.</a:t>
          </a:r>
          <a:endParaRPr lang="es-CO" sz="1800" dirty="0">
            <a:solidFill>
              <a:schemeClr val="tx1"/>
            </a:solidFill>
            <a:latin typeface="+mn-lt"/>
          </a:endParaRPr>
        </a:p>
      </dgm:t>
    </dgm:pt>
    <dgm:pt modelId="{8415375C-B093-4803-B16F-2C6333281E92}" type="parTrans" cxnId="{B3A8C27A-2E8C-49C1-9DE7-88C8F24F9626}">
      <dgm:prSet/>
      <dgm:spPr/>
      <dgm:t>
        <a:bodyPr/>
        <a:lstStyle/>
        <a:p>
          <a:endParaRPr lang="es-CO"/>
        </a:p>
      </dgm:t>
    </dgm:pt>
    <dgm:pt modelId="{4CCA7A96-8305-4856-8E30-D558BFF2C9EB}" type="sibTrans" cxnId="{B3A8C27A-2E8C-49C1-9DE7-88C8F24F9626}">
      <dgm:prSet/>
      <dgm:spPr/>
      <dgm:t>
        <a:bodyPr/>
        <a:lstStyle/>
        <a:p>
          <a:endParaRPr lang="es-CO"/>
        </a:p>
      </dgm:t>
    </dgm:pt>
    <dgm:pt modelId="{90B06EB9-622A-4BD1-803D-E083C797A251}">
      <dgm:prSet custT="1"/>
      <dgm:spPr>
        <a:solidFill>
          <a:schemeClr val="accent3">
            <a:lumMod val="60000"/>
            <a:lumOff val="40000"/>
          </a:schemeClr>
        </a:solidFill>
      </dgm:spPr>
      <dgm:t>
        <a:bodyPr/>
        <a:lstStyle/>
        <a:p>
          <a:pPr>
            <a:buSzPct val="100000"/>
            <a:buChar char="•"/>
          </a:pPr>
          <a:endParaRPr lang="es-CO" sz="1800" dirty="0">
            <a:latin typeface="+mn-lt"/>
          </a:endParaRPr>
        </a:p>
      </dgm:t>
    </dgm:pt>
    <dgm:pt modelId="{1739D11E-ED7B-49AA-BB2E-23876DFE85B9}" type="parTrans" cxnId="{B1057901-60EB-448B-AC86-691532CD6A7C}">
      <dgm:prSet/>
      <dgm:spPr/>
      <dgm:t>
        <a:bodyPr/>
        <a:lstStyle/>
        <a:p>
          <a:endParaRPr lang="es-CO"/>
        </a:p>
      </dgm:t>
    </dgm:pt>
    <dgm:pt modelId="{8134651A-B65A-4D81-BAD5-57FFCC905307}" type="sibTrans" cxnId="{B1057901-60EB-448B-AC86-691532CD6A7C}">
      <dgm:prSet/>
      <dgm:spPr/>
      <dgm:t>
        <a:bodyPr/>
        <a:lstStyle/>
        <a:p>
          <a:endParaRPr lang="es-CO"/>
        </a:p>
      </dgm:t>
    </dgm:pt>
    <dgm:pt modelId="{45018F27-AD58-471A-B2AE-80850E84A692}" type="pres">
      <dgm:prSet presAssocID="{BE0A08F6-928B-4443-B863-D9ACAB72C7D3}" presName="linearFlow" presStyleCnt="0">
        <dgm:presLayoutVars>
          <dgm:dir/>
          <dgm:animLvl val="lvl"/>
          <dgm:resizeHandles/>
        </dgm:presLayoutVars>
      </dgm:prSet>
      <dgm:spPr/>
    </dgm:pt>
    <dgm:pt modelId="{7831D2B4-4CEB-4C45-B191-8C9ED1D37500}" type="pres">
      <dgm:prSet presAssocID="{537940DF-FB91-4C10-8B44-B0E34FBD490E}" presName="compositeNode" presStyleCnt="0">
        <dgm:presLayoutVars>
          <dgm:bulletEnabled val="1"/>
        </dgm:presLayoutVars>
      </dgm:prSet>
      <dgm:spPr/>
    </dgm:pt>
    <dgm:pt modelId="{148591FC-641A-4B25-940B-68E454D3A6E7}" type="pres">
      <dgm:prSet presAssocID="{537940DF-FB91-4C10-8B44-B0E34FBD490E}" presName="image" presStyleLbl="fgImgPlace1" presStyleIdx="0" presStyleCnt="2"/>
      <dgm:spPr>
        <a:prstGeom prst="roundRect">
          <a:avLst/>
        </a:prstGeom>
        <a:blipFill rotWithShape="1">
          <a:blip xmlns:r="http://schemas.openxmlformats.org/officeDocument/2006/relationships" r:embed="rId1"/>
          <a:srcRect/>
          <a:stretch>
            <a:fillRect l="-16000" r="-16000"/>
          </a:stretch>
        </a:blipFill>
      </dgm:spPr>
    </dgm:pt>
    <dgm:pt modelId="{6EAEC3E5-51BF-4CD7-A07C-316B251BDC0D}" type="pres">
      <dgm:prSet presAssocID="{537940DF-FB91-4C10-8B44-B0E34FBD490E}" presName="childNode" presStyleLbl="node1" presStyleIdx="0" presStyleCnt="2" custScaleX="105152" custScaleY="102181">
        <dgm:presLayoutVars>
          <dgm:bulletEnabled val="1"/>
        </dgm:presLayoutVars>
      </dgm:prSet>
      <dgm:spPr>
        <a:prstGeom prst="roundRect">
          <a:avLst/>
        </a:prstGeom>
      </dgm:spPr>
    </dgm:pt>
    <dgm:pt modelId="{DE3E2854-D439-4C83-8670-5442FADC8A08}" type="pres">
      <dgm:prSet presAssocID="{537940DF-FB91-4C10-8B44-B0E34FBD490E}" presName="parentNode" presStyleLbl="revTx" presStyleIdx="0" presStyleCnt="2">
        <dgm:presLayoutVars>
          <dgm:chMax val="0"/>
          <dgm:bulletEnabled val="1"/>
        </dgm:presLayoutVars>
      </dgm:prSet>
      <dgm:spPr/>
    </dgm:pt>
    <dgm:pt modelId="{8C0C2600-8F15-4DC2-A0D2-ECF3AB361D78}" type="pres">
      <dgm:prSet presAssocID="{B4547CA6-D019-4B4E-8ABB-C434391126B8}" presName="sibTrans" presStyleCnt="0"/>
      <dgm:spPr/>
    </dgm:pt>
    <dgm:pt modelId="{F5136DB7-BE3B-4183-BA97-4DB1F72BFDBB}" type="pres">
      <dgm:prSet presAssocID="{2F8D649E-5C87-4EAD-82AF-685540C716A7}" presName="compositeNode" presStyleCnt="0">
        <dgm:presLayoutVars>
          <dgm:bulletEnabled val="1"/>
        </dgm:presLayoutVars>
      </dgm:prSet>
      <dgm:spPr/>
    </dgm:pt>
    <dgm:pt modelId="{A71367CA-E598-4D44-B200-5171B3329078}" type="pres">
      <dgm:prSet presAssocID="{2F8D649E-5C87-4EAD-82AF-685540C716A7}" presName="image" presStyleLbl="fgImgPlace1" presStyleIdx="1" presStyleCnt="2"/>
      <dgm:spPr>
        <a:prstGeom prst="roundRect">
          <a:avLst/>
        </a:prstGeom>
        <a:blipFill rotWithShape="1">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dgm:spPr>
    </dgm:pt>
    <dgm:pt modelId="{E74A000E-FB09-4043-BE58-6230334CD03D}" type="pres">
      <dgm:prSet presAssocID="{2F8D649E-5C87-4EAD-82AF-685540C716A7}" presName="childNode" presStyleLbl="node1" presStyleIdx="1" presStyleCnt="2">
        <dgm:presLayoutVars>
          <dgm:bulletEnabled val="1"/>
        </dgm:presLayoutVars>
      </dgm:prSet>
      <dgm:spPr>
        <a:prstGeom prst="roundRect">
          <a:avLst/>
        </a:prstGeom>
      </dgm:spPr>
    </dgm:pt>
    <dgm:pt modelId="{1652B61D-CAB6-4E33-822C-E4F5C5129A01}" type="pres">
      <dgm:prSet presAssocID="{2F8D649E-5C87-4EAD-82AF-685540C716A7}" presName="parentNode" presStyleLbl="revTx" presStyleIdx="1" presStyleCnt="2">
        <dgm:presLayoutVars>
          <dgm:chMax val="0"/>
          <dgm:bulletEnabled val="1"/>
        </dgm:presLayoutVars>
      </dgm:prSet>
      <dgm:spPr/>
    </dgm:pt>
  </dgm:ptLst>
  <dgm:cxnLst>
    <dgm:cxn modelId="{B1057901-60EB-448B-AC86-691532CD6A7C}" srcId="{2F8D649E-5C87-4EAD-82AF-685540C716A7}" destId="{90B06EB9-622A-4BD1-803D-E083C797A251}" srcOrd="2" destOrd="0" parTransId="{1739D11E-ED7B-49AA-BB2E-23876DFE85B9}" sibTransId="{8134651A-B65A-4D81-BAD5-57FFCC905307}"/>
    <dgm:cxn modelId="{B75AD812-4E9F-4D89-B493-F92659B0CF52}" srcId="{537940DF-FB91-4C10-8B44-B0E34FBD490E}" destId="{BB0A3772-E5D6-417A-A717-16CA87216B7C}" srcOrd="0" destOrd="0" parTransId="{4D7E416B-68FC-478F-858F-01B28EB355FA}" sibTransId="{534AF2E7-82F7-4059-87E9-A412612E7FDB}"/>
    <dgm:cxn modelId="{B1A86C1D-0D23-42F1-8D82-837DABE39DAE}" type="presOf" srcId="{BB0A3772-E5D6-417A-A717-16CA87216B7C}" destId="{6EAEC3E5-51BF-4CD7-A07C-316B251BDC0D}" srcOrd="0" destOrd="0" presId="urn:microsoft.com/office/officeart/2005/8/layout/hList2"/>
    <dgm:cxn modelId="{4E961E24-CB47-4776-8C23-B32D4DE2BC6D}" srcId="{BE0A08F6-928B-4443-B863-D9ACAB72C7D3}" destId="{537940DF-FB91-4C10-8B44-B0E34FBD490E}" srcOrd="0" destOrd="0" parTransId="{3F4C9C8C-404B-4787-A597-631EA627B649}" sibTransId="{B4547CA6-D019-4B4E-8ABB-C434391126B8}"/>
    <dgm:cxn modelId="{EDAE3536-35EF-4905-A0A9-6995C96831C6}" type="presOf" srcId="{8EA9FA85-5EF8-4C7C-9B35-8956EF0C1F6B}" destId="{E74A000E-FB09-4043-BE58-6230334CD03D}" srcOrd="0" destOrd="0" presId="urn:microsoft.com/office/officeart/2005/8/layout/hList2"/>
    <dgm:cxn modelId="{27000A3B-3420-4135-8E11-07E1BCF56B89}" type="presOf" srcId="{537940DF-FB91-4C10-8B44-B0E34FBD490E}" destId="{DE3E2854-D439-4C83-8670-5442FADC8A08}" srcOrd="0" destOrd="0" presId="urn:microsoft.com/office/officeart/2005/8/layout/hList2"/>
    <dgm:cxn modelId="{D56DED62-D1AC-4DED-B395-40B155F22209}" type="presOf" srcId="{2F8D649E-5C87-4EAD-82AF-685540C716A7}" destId="{1652B61D-CAB6-4E33-822C-E4F5C5129A01}" srcOrd="0" destOrd="0" presId="urn:microsoft.com/office/officeart/2005/8/layout/hList2"/>
    <dgm:cxn modelId="{CB156F71-D375-4BDD-A543-2596ACE785C6}" type="presOf" srcId="{DCD400F6-4648-4196-A09C-F5A3B796C668}" destId="{E74A000E-FB09-4043-BE58-6230334CD03D}" srcOrd="0" destOrd="1" presId="urn:microsoft.com/office/officeart/2005/8/layout/hList2"/>
    <dgm:cxn modelId="{2B60FA54-2AC9-4D7D-88FA-CA4C859AE223}" type="presOf" srcId="{EA9696E8-0005-4353-9CF6-D3BE9A00D9D0}" destId="{6EAEC3E5-51BF-4CD7-A07C-316B251BDC0D}" srcOrd="0" destOrd="3" presId="urn:microsoft.com/office/officeart/2005/8/layout/hList2"/>
    <dgm:cxn modelId="{B3A8C27A-2E8C-49C1-9DE7-88C8F24F9626}" srcId="{2F8D649E-5C87-4EAD-82AF-685540C716A7}" destId="{DCD400F6-4648-4196-A09C-F5A3B796C668}" srcOrd="1" destOrd="0" parTransId="{8415375C-B093-4803-B16F-2C6333281E92}" sibTransId="{4CCA7A96-8305-4856-8E30-D558BFF2C9EB}"/>
    <dgm:cxn modelId="{8A832A7F-4EB8-4C3D-8A08-58B405B1EF22}" type="presOf" srcId="{BE0A08F6-928B-4443-B863-D9ACAB72C7D3}" destId="{45018F27-AD58-471A-B2AE-80850E84A692}" srcOrd="0" destOrd="0" presId="urn:microsoft.com/office/officeart/2005/8/layout/hList2"/>
    <dgm:cxn modelId="{7B34638A-BBED-409D-B038-61504D383DB1}" type="presOf" srcId="{90B06EB9-622A-4BD1-803D-E083C797A251}" destId="{E74A000E-FB09-4043-BE58-6230334CD03D}" srcOrd="0" destOrd="2" presId="urn:microsoft.com/office/officeart/2005/8/layout/hList2"/>
    <dgm:cxn modelId="{4672058D-81AE-43E6-8E57-DE84B408004B}" srcId="{2F8D649E-5C87-4EAD-82AF-685540C716A7}" destId="{8EA9FA85-5EF8-4C7C-9B35-8956EF0C1F6B}" srcOrd="0" destOrd="0" parTransId="{B1278ECE-81CB-4939-93DE-3160277A4527}" sibTransId="{76C79899-1018-4E19-925E-5B459B4E6EC6}"/>
    <dgm:cxn modelId="{E7202091-4ECE-46FE-B71A-9B1901ED1636}" type="presOf" srcId="{1C24A783-3E3E-48EC-A374-A30CE7F9609E}" destId="{6EAEC3E5-51BF-4CD7-A07C-316B251BDC0D}" srcOrd="0" destOrd="4" presId="urn:microsoft.com/office/officeart/2005/8/layout/hList2"/>
    <dgm:cxn modelId="{2816B492-DB2F-49EC-AE71-CDAE233058DB}" type="presOf" srcId="{7C93409C-309E-4EC1-A4E7-FD269482B500}" destId="{6EAEC3E5-51BF-4CD7-A07C-316B251BDC0D}" srcOrd="0" destOrd="2" presId="urn:microsoft.com/office/officeart/2005/8/layout/hList2"/>
    <dgm:cxn modelId="{BED86F95-33B9-4B1D-9F3D-5A49297C9DB1}" srcId="{537940DF-FB91-4C10-8B44-B0E34FBD490E}" destId="{CC3843B6-8FBF-4E32-BC56-9EE956FB4AEB}" srcOrd="1" destOrd="0" parTransId="{D5A13C55-C257-4BBD-93C8-D78196EFB25A}" sibTransId="{8130D2E5-C93D-47B5-B480-7262FA146BB0}"/>
    <dgm:cxn modelId="{642D369B-D929-44D3-A09D-9DA818280C98}" type="presOf" srcId="{CC3843B6-8FBF-4E32-BC56-9EE956FB4AEB}" destId="{6EAEC3E5-51BF-4CD7-A07C-316B251BDC0D}" srcOrd="0" destOrd="1" presId="urn:microsoft.com/office/officeart/2005/8/layout/hList2"/>
    <dgm:cxn modelId="{C724EEA2-B6C4-4F90-ADB5-52578A8CB3A0}" srcId="{CC3843B6-8FBF-4E32-BC56-9EE956FB4AEB}" destId="{7C93409C-309E-4EC1-A4E7-FD269482B500}" srcOrd="0" destOrd="0" parTransId="{33FF3866-B3E5-485A-90D9-F7ABBE5B0707}" sibTransId="{B88E007D-E42D-4093-83D8-CF69F47E06F1}"/>
    <dgm:cxn modelId="{D1375FB6-250F-4ED0-9B56-E72F9DBAA397}" srcId="{537940DF-FB91-4C10-8B44-B0E34FBD490E}" destId="{1C24A783-3E3E-48EC-A374-A30CE7F9609E}" srcOrd="2" destOrd="0" parTransId="{96F170C6-6272-424E-A457-EA0327205CD5}" sibTransId="{F86C4DB2-8C46-450E-A87A-9C376C1C17B3}"/>
    <dgm:cxn modelId="{ED90D6ED-4F72-4E34-8CC6-9E2C8F0C2EEF}" srcId="{BE0A08F6-928B-4443-B863-D9ACAB72C7D3}" destId="{2F8D649E-5C87-4EAD-82AF-685540C716A7}" srcOrd="1" destOrd="0" parTransId="{F2147C1C-31CF-4C70-AFF1-986C3B8CFD2A}" sibTransId="{FEC718AF-1FAC-4B59-96AB-BCDE9F96B5CF}"/>
    <dgm:cxn modelId="{12DB9DFD-62C6-4B47-8DD2-C56BFBC03627}" srcId="{CC3843B6-8FBF-4E32-BC56-9EE956FB4AEB}" destId="{EA9696E8-0005-4353-9CF6-D3BE9A00D9D0}" srcOrd="1" destOrd="0" parTransId="{7A9A24D5-F082-4E77-BF33-4916F5538884}" sibTransId="{D80B7AE7-E789-409A-9C86-898DDCB2B879}"/>
    <dgm:cxn modelId="{794AABFE-E40E-40E2-91AA-2796DB409F11}" type="presParOf" srcId="{45018F27-AD58-471A-B2AE-80850E84A692}" destId="{7831D2B4-4CEB-4C45-B191-8C9ED1D37500}" srcOrd="0" destOrd="0" presId="urn:microsoft.com/office/officeart/2005/8/layout/hList2"/>
    <dgm:cxn modelId="{89404B6E-7411-42AE-B839-05D08F494B7C}" type="presParOf" srcId="{7831D2B4-4CEB-4C45-B191-8C9ED1D37500}" destId="{148591FC-641A-4B25-940B-68E454D3A6E7}" srcOrd="0" destOrd="0" presId="urn:microsoft.com/office/officeart/2005/8/layout/hList2"/>
    <dgm:cxn modelId="{893D6F4B-EEE2-49A6-A5DF-D3385970DB89}" type="presParOf" srcId="{7831D2B4-4CEB-4C45-B191-8C9ED1D37500}" destId="{6EAEC3E5-51BF-4CD7-A07C-316B251BDC0D}" srcOrd="1" destOrd="0" presId="urn:microsoft.com/office/officeart/2005/8/layout/hList2"/>
    <dgm:cxn modelId="{65D29AD1-6786-4DD6-905B-AD114B6E7069}" type="presParOf" srcId="{7831D2B4-4CEB-4C45-B191-8C9ED1D37500}" destId="{DE3E2854-D439-4C83-8670-5442FADC8A08}" srcOrd="2" destOrd="0" presId="urn:microsoft.com/office/officeart/2005/8/layout/hList2"/>
    <dgm:cxn modelId="{8C52D9D7-6A79-4F44-A21B-9EE20028A49B}" type="presParOf" srcId="{45018F27-AD58-471A-B2AE-80850E84A692}" destId="{8C0C2600-8F15-4DC2-A0D2-ECF3AB361D78}" srcOrd="1" destOrd="0" presId="urn:microsoft.com/office/officeart/2005/8/layout/hList2"/>
    <dgm:cxn modelId="{4C684BB1-4606-4E0A-A4C9-275134135778}" type="presParOf" srcId="{45018F27-AD58-471A-B2AE-80850E84A692}" destId="{F5136DB7-BE3B-4183-BA97-4DB1F72BFDBB}" srcOrd="2" destOrd="0" presId="urn:microsoft.com/office/officeart/2005/8/layout/hList2"/>
    <dgm:cxn modelId="{B9FEBAF9-F2FB-4FE1-A057-D4B7A7B24A1D}" type="presParOf" srcId="{F5136DB7-BE3B-4183-BA97-4DB1F72BFDBB}" destId="{A71367CA-E598-4D44-B200-5171B3329078}" srcOrd="0" destOrd="0" presId="urn:microsoft.com/office/officeart/2005/8/layout/hList2"/>
    <dgm:cxn modelId="{FBE2B271-C303-407E-B6D7-C90F7E772D98}" type="presParOf" srcId="{F5136DB7-BE3B-4183-BA97-4DB1F72BFDBB}" destId="{E74A000E-FB09-4043-BE58-6230334CD03D}" srcOrd="1" destOrd="0" presId="urn:microsoft.com/office/officeart/2005/8/layout/hList2"/>
    <dgm:cxn modelId="{A6DBC179-AACB-417E-BDC3-1F0F1E85C36F}" type="presParOf" srcId="{F5136DB7-BE3B-4183-BA97-4DB1F72BFDBB}" destId="{1652B61D-CAB6-4E33-822C-E4F5C5129A01}"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63792C-FE00-45E8-926E-7B7C078EAFF4}" type="doc">
      <dgm:prSet loTypeId="urn:microsoft.com/office/officeart/2005/8/layout/orgChart1" loCatId="hierarchy" qsTypeId="urn:microsoft.com/office/officeart/2005/8/quickstyle/simple1" qsCatId="simple" csTypeId="urn:microsoft.com/office/officeart/2005/8/colors/accent3_2" csCatId="accent3" phldr="1"/>
      <dgm:spPr/>
      <dgm:t>
        <a:bodyPr/>
        <a:lstStyle/>
        <a:p>
          <a:endParaRPr lang="es-CO"/>
        </a:p>
      </dgm:t>
    </dgm:pt>
    <dgm:pt modelId="{D94AF31E-6E63-430A-83A5-B60487C3631A}">
      <dgm:prSet phldrT="[Texto]"/>
      <dgm:spPr>
        <a:solidFill>
          <a:schemeClr val="accent3">
            <a:lumMod val="60000"/>
            <a:lumOff val="40000"/>
          </a:schemeClr>
        </a:solidFill>
      </dgm:spPr>
      <dgm:t>
        <a:bodyPr/>
        <a:lstStyle/>
        <a:p>
          <a:pPr>
            <a:buNone/>
          </a:pPr>
          <a:r>
            <a:rPr lang="es-CO" i="0" u="none" strike="noStrike" cap="none" spc="0" baseline="0">
              <a:solidFill>
                <a:schemeClr val="tx1"/>
              </a:solidFill>
              <a:uFillTx/>
            </a:rPr>
            <a:t>Bara-Gaseni et al. en 2024 evaluaron tres técnicas de desepitelización de injertos de tejido conectivo obtenidos del paladar</a:t>
          </a:r>
          <a:endParaRPr lang="es-CO" dirty="0"/>
        </a:p>
      </dgm:t>
    </dgm:pt>
    <dgm:pt modelId="{24BA7935-9F74-466D-9431-FC2B52456660}" type="parTrans" cxnId="{BD2117E2-BDCA-45CB-948B-9912F28EEE7F}">
      <dgm:prSet/>
      <dgm:spPr/>
      <dgm:t>
        <a:bodyPr/>
        <a:lstStyle/>
        <a:p>
          <a:endParaRPr lang="es-CO"/>
        </a:p>
      </dgm:t>
    </dgm:pt>
    <dgm:pt modelId="{3404D955-142F-42FD-9247-F5B617CE344D}" type="sibTrans" cxnId="{BD2117E2-BDCA-45CB-948B-9912F28EEE7F}">
      <dgm:prSet/>
      <dgm:spPr/>
      <dgm:t>
        <a:bodyPr/>
        <a:lstStyle/>
        <a:p>
          <a:endParaRPr lang="es-CO"/>
        </a:p>
      </dgm:t>
    </dgm:pt>
    <dgm:pt modelId="{B47BBF4C-CD8E-418A-851A-1659B453AE0F}">
      <dgm:prSet phldrT="[Texto]"/>
      <dgm:spPr>
        <a:solidFill>
          <a:schemeClr val="accent3">
            <a:lumMod val="60000"/>
            <a:lumOff val="40000"/>
          </a:schemeClr>
        </a:solidFill>
      </dgm:spPr>
      <dgm:t>
        <a:bodyPr/>
        <a:lstStyle/>
        <a:p>
          <a:pPr>
            <a:buNone/>
          </a:pPr>
          <a:r>
            <a:rPr lang="es-ES" i="0" u="none" strike="noStrike" cap="none" spc="0" baseline="0" dirty="0">
              <a:solidFill>
                <a:schemeClr val="tx1"/>
              </a:solidFill>
              <a:uFillTx/>
            </a:rPr>
            <a:t>Raspador óseo intraoral: fue la técnica más eficiente, logrando </a:t>
          </a:r>
          <a:r>
            <a:rPr lang="es-ES" i="0" u="none" strike="noStrike" cap="none" spc="0" baseline="0" dirty="0" err="1">
              <a:solidFill>
                <a:schemeClr val="tx1"/>
              </a:solidFill>
              <a:uFillTx/>
            </a:rPr>
            <a:t>desepitelializar</a:t>
          </a:r>
          <a:r>
            <a:rPr lang="es-ES" i="0" u="none" strike="noStrike" cap="none" spc="0" baseline="0" dirty="0">
              <a:solidFill>
                <a:schemeClr val="tx1"/>
              </a:solidFill>
              <a:uFillTx/>
            </a:rPr>
            <a:t> el injerto en un 97% en 0,815 minutos.</a:t>
          </a:r>
          <a:endParaRPr lang="es-CO" dirty="0"/>
        </a:p>
      </dgm:t>
    </dgm:pt>
    <dgm:pt modelId="{8E9152E8-B4F1-4481-8847-3A9413CA32CD}" type="parTrans" cxnId="{2C2BE078-E156-464F-B482-68568200A529}">
      <dgm:prSet/>
      <dgm:spPr/>
      <dgm:t>
        <a:bodyPr/>
        <a:lstStyle/>
        <a:p>
          <a:endParaRPr lang="es-CO"/>
        </a:p>
      </dgm:t>
    </dgm:pt>
    <dgm:pt modelId="{B4CE4C58-F0BE-4023-BDB8-C5C68A66EFBC}" type="sibTrans" cxnId="{2C2BE078-E156-464F-B482-68568200A529}">
      <dgm:prSet/>
      <dgm:spPr/>
      <dgm:t>
        <a:bodyPr/>
        <a:lstStyle/>
        <a:p>
          <a:endParaRPr lang="es-CO"/>
        </a:p>
      </dgm:t>
    </dgm:pt>
    <dgm:pt modelId="{4708B683-4E28-47A4-A5B7-CB73DFB47EEB}">
      <dgm:prSet phldrT="[Texto]"/>
      <dgm:spPr>
        <a:solidFill>
          <a:schemeClr val="accent3">
            <a:lumMod val="60000"/>
            <a:lumOff val="40000"/>
          </a:schemeClr>
        </a:solidFill>
      </dgm:spPr>
      <dgm:t>
        <a:bodyPr/>
        <a:lstStyle/>
        <a:p>
          <a:pPr>
            <a:buNone/>
          </a:pPr>
          <a:r>
            <a:rPr lang="es-ES" i="0" u="none" strike="noStrike" cap="none" spc="0" baseline="0">
              <a:solidFill>
                <a:schemeClr val="tx1"/>
              </a:solidFill>
              <a:uFillTx/>
            </a:rPr>
            <a:t>Fresa de diamante intraoral: este grupo alcanzo una desepitelialización de 88, 24% en 1,455 minutos.</a:t>
          </a:r>
          <a:endParaRPr lang="es-CO" dirty="0"/>
        </a:p>
      </dgm:t>
    </dgm:pt>
    <dgm:pt modelId="{A60684D5-9614-4161-ACF9-1DB79D3DD1C9}" type="parTrans" cxnId="{53D295C0-1477-4BFB-97B2-093933D30D80}">
      <dgm:prSet/>
      <dgm:spPr/>
      <dgm:t>
        <a:bodyPr/>
        <a:lstStyle/>
        <a:p>
          <a:endParaRPr lang="es-CO"/>
        </a:p>
      </dgm:t>
    </dgm:pt>
    <dgm:pt modelId="{048A735E-506B-42DB-85AB-23FC75AF6080}" type="sibTrans" cxnId="{53D295C0-1477-4BFB-97B2-093933D30D80}">
      <dgm:prSet/>
      <dgm:spPr/>
      <dgm:t>
        <a:bodyPr/>
        <a:lstStyle/>
        <a:p>
          <a:endParaRPr lang="es-CO"/>
        </a:p>
      </dgm:t>
    </dgm:pt>
    <dgm:pt modelId="{6027EB33-0684-4775-8030-8271977B366A}">
      <dgm:prSet phldrT="[Texto]"/>
      <dgm:spPr>
        <a:solidFill>
          <a:schemeClr val="accent3">
            <a:lumMod val="60000"/>
            <a:lumOff val="40000"/>
          </a:schemeClr>
        </a:solidFill>
      </dgm:spPr>
      <dgm:t>
        <a:bodyPr/>
        <a:lstStyle/>
        <a:p>
          <a:pPr>
            <a:buNone/>
          </a:pPr>
          <a:r>
            <a:rPr lang="es-ES" i="0" u="none" strike="noStrike" cap="none" spc="0" baseline="0">
              <a:solidFill>
                <a:schemeClr val="tx1"/>
              </a:solidFill>
              <a:uFillTx/>
            </a:rPr>
            <a:t>Bisturí extraoral: este grupo presento un 58,84% de superficie sin epitelio y un tiempo de 3,7 minutos.</a:t>
          </a:r>
          <a:endParaRPr lang="es-CO" dirty="0"/>
        </a:p>
      </dgm:t>
    </dgm:pt>
    <dgm:pt modelId="{B214160D-DDE2-43A0-8FA5-F1DF2464EE59}" type="parTrans" cxnId="{26823363-A747-4B35-9EFC-738F8ED88FC7}">
      <dgm:prSet/>
      <dgm:spPr/>
      <dgm:t>
        <a:bodyPr/>
        <a:lstStyle/>
        <a:p>
          <a:endParaRPr lang="es-CO"/>
        </a:p>
      </dgm:t>
    </dgm:pt>
    <dgm:pt modelId="{A8EE742D-A197-4379-8B71-877AD70A0B3D}" type="sibTrans" cxnId="{26823363-A747-4B35-9EFC-738F8ED88FC7}">
      <dgm:prSet/>
      <dgm:spPr/>
      <dgm:t>
        <a:bodyPr/>
        <a:lstStyle/>
        <a:p>
          <a:endParaRPr lang="es-CO"/>
        </a:p>
      </dgm:t>
    </dgm:pt>
    <dgm:pt modelId="{DC323C6E-B7E2-49CA-945D-05B70D8DB202}" type="pres">
      <dgm:prSet presAssocID="{6F63792C-FE00-45E8-926E-7B7C078EAFF4}" presName="hierChild1" presStyleCnt="0">
        <dgm:presLayoutVars>
          <dgm:orgChart val="1"/>
          <dgm:chPref val="1"/>
          <dgm:dir/>
          <dgm:animOne val="branch"/>
          <dgm:animLvl val="lvl"/>
          <dgm:resizeHandles/>
        </dgm:presLayoutVars>
      </dgm:prSet>
      <dgm:spPr/>
    </dgm:pt>
    <dgm:pt modelId="{908E2104-A967-4D8D-92BF-A856F9D9D4DA}" type="pres">
      <dgm:prSet presAssocID="{D94AF31E-6E63-430A-83A5-B60487C3631A}" presName="hierRoot1" presStyleCnt="0">
        <dgm:presLayoutVars>
          <dgm:hierBranch val="init"/>
        </dgm:presLayoutVars>
      </dgm:prSet>
      <dgm:spPr/>
    </dgm:pt>
    <dgm:pt modelId="{9FAA841D-3544-4FED-8618-F49F41A8EB22}" type="pres">
      <dgm:prSet presAssocID="{D94AF31E-6E63-430A-83A5-B60487C3631A}" presName="rootComposite1" presStyleCnt="0"/>
      <dgm:spPr/>
    </dgm:pt>
    <dgm:pt modelId="{A5044186-9126-438F-99D8-D2A19459A8B4}" type="pres">
      <dgm:prSet presAssocID="{D94AF31E-6E63-430A-83A5-B60487C3631A}" presName="rootText1" presStyleLbl="node0" presStyleIdx="0" presStyleCnt="1" custScaleX="241902">
        <dgm:presLayoutVars>
          <dgm:chPref val="3"/>
        </dgm:presLayoutVars>
      </dgm:prSet>
      <dgm:spPr>
        <a:prstGeom prst="roundRect">
          <a:avLst/>
        </a:prstGeom>
      </dgm:spPr>
    </dgm:pt>
    <dgm:pt modelId="{35972EE4-3694-4AB1-8588-B4AB3C82337B}" type="pres">
      <dgm:prSet presAssocID="{D94AF31E-6E63-430A-83A5-B60487C3631A}" presName="rootConnector1" presStyleLbl="node1" presStyleIdx="0" presStyleCnt="0"/>
      <dgm:spPr/>
    </dgm:pt>
    <dgm:pt modelId="{4B16C678-3353-4AE3-A03E-7054C3A6F9D6}" type="pres">
      <dgm:prSet presAssocID="{D94AF31E-6E63-430A-83A5-B60487C3631A}" presName="hierChild2" presStyleCnt="0"/>
      <dgm:spPr/>
    </dgm:pt>
    <dgm:pt modelId="{EA6F2AA0-08FD-42AF-B7DD-B576A644FC23}" type="pres">
      <dgm:prSet presAssocID="{8E9152E8-B4F1-4481-8847-3A9413CA32CD}" presName="Name37" presStyleLbl="parChTrans1D2" presStyleIdx="0" presStyleCnt="3"/>
      <dgm:spPr/>
    </dgm:pt>
    <dgm:pt modelId="{4A01E7DB-98F3-450D-A432-5DECF872AE19}" type="pres">
      <dgm:prSet presAssocID="{B47BBF4C-CD8E-418A-851A-1659B453AE0F}" presName="hierRoot2" presStyleCnt="0">
        <dgm:presLayoutVars>
          <dgm:hierBranch val="init"/>
        </dgm:presLayoutVars>
      </dgm:prSet>
      <dgm:spPr/>
    </dgm:pt>
    <dgm:pt modelId="{BFEFB1BD-0369-4901-912B-E87777F391E7}" type="pres">
      <dgm:prSet presAssocID="{B47BBF4C-CD8E-418A-851A-1659B453AE0F}" presName="rootComposite" presStyleCnt="0"/>
      <dgm:spPr/>
    </dgm:pt>
    <dgm:pt modelId="{0275D827-8D30-459B-94E4-0D7DA2ADCF16}" type="pres">
      <dgm:prSet presAssocID="{B47BBF4C-CD8E-418A-851A-1659B453AE0F}" presName="rootText" presStyleLbl="node2" presStyleIdx="0" presStyleCnt="3">
        <dgm:presLayoutVars>
          <dgm:chPref val="3"/>
        </dgm:presLayoutVars>
      </dgm:prSet>
      <dgm:spPr>
        <a:prstGeom prst="roundRect">
          <a:avLst/>
        </a:prstGeom>
      </dgm:spPr>
    </dgm:pt>
    <dgm:pt modelId="{7CF3C522-B46D-4D4E-BC3F-ED37C7B731F9}" type="pres">
      <dgm:prSet presAssocID="{B47BBF4C-CD8E-418A-851A-1659B453AE0F}" presName="rootConnector" presStyleLbl="node2" presStyleIdx="0" presStyleCnt="3"/>
      <dgm:spPr/>
    </dgm:pt>
    <dgm:pt modelId="{EE1935FB-065B-495D-8580-94D7E4474FE1}" type="pres">
      <dgm:prSet presAssocID="{B47BBF4C-CD8E-418A-851A-1659B453AE0F}" presName="hierChild4" presStyleCnt="0"/>
      <dgm:spPr/>
    </dgm:pt>
    <dgm:pt modelId="{39F5D224-5B25-4F57-974F-54846BD459AB}" type="pres">
      <dgm:prSet presAssocID="{B47BBF4C-CD8E-418A-851A-1659B453AE0F}" presName="hierChild5" presStyleCnt="0"/>
      <dgm:spPr/>
    </dgm:pt>
    <dgm:pt modelId="{45B8B591-763E-4521-B740-402594839927}" type="pres">
      <dgm:prSet presAssocID="{A60684D5-9614-4161-ACF9-1DB79D3DD1C9}" presName="Name37" presStyleLbl="parChTrans1D2" presStyleIdx="1" presStyleCnt="3"/>
      <dgm:spPr/>
    </dgm:pt>
    <dgm:pt modelId="{80713EBF-E471-4D37-B236-78C98BEC32B4}" type="pres">
      <dgm:prSet presAssocID="{4708B683-4E28-47A4-A5B7-CB73DFB47EEB}" presName="hierRoot2" presStyleCnt="0">
        <dgm:presLayoutVars>
          <dgm:hierBranch val="init"/>
        </dgm:presLayoutVars>
      </dgm:prSet>
      <dgm:spPr/>
    </dgm:pt>
    <dgm:pt modelId="{A2CF4778-0099-4AA3-82B4-1D5BA6885383}" type="pres">
      <dgm:prSet presAssocID="{4708B683-4E28-47A4-A5B7-CB73DFB47EEB}" presName="rootComposite" presStyleCnt="0"/>
      <dgm:spPr/>
    </dgm:pt>
    <dgm:pt modelId="{FD5EB3EF-42B3-4D0D-949E-FA4F69EA15C4}" type="pres">
      <dgm:prSet presAssocID="{4708B683-4E28-47A4-A5B7-CB73DFB47EEB}" presName="rootText" presStyleLbl="node2" presStyleIdx="1" presStyleCnt="3">
        <dgm:presLayoutVars>
          <dgm:chPref val="3"/>
        </dgm:presLayoutVars>
      </dgm:prSet>
      <dgm:spPr>
        <a:prstGeom prst="roundRect">
          <a:avLst/>
        </a:prstGeom>
      </dgm:spPr>
    </dgm:pt>
    <dgm:pt modelId="{89856C93-DB2B-42A8-ABC6-4A20FFDC2F80}" type="pres">
      <dgm:prSet presAssocID="{4708B683-4E28-47A4-A5B7-CB73DFB47EEB}" presName="rootConnector" presStyleLbl="node2" presStyleIdx="1" presStyleCnt="3"/>
      <dgm:spPr/>
    </dgm:pt>
    <dgm:pt modelId="{ABF3F606-EA58-46ED-9897-C89349041802}" type="pres">
      <dgm:prSet presAssocID="{4708B683-4E28-47A4-A5B7-CB73DFB47EEB}" presName="hierChild4" presStyleCnt="0"/>
      <dgm:spPr/>
    </dgm:pt>
    <dgm:pt modelId="{3002D97B-714E-406F-A61E-294A5EEC54AE}" type="pres">
      <dgm:prSet presAssocID="{4708B683-4E28-47A4-A5B7-CB73DFB47EEB}" presName="hierChild5" presStyleCnt="0"/>
      <dgm:spPr/>
    </dgm:pt>
    <dgm:pt modelId="{87B190BF-7B71-492C-8359-7AF31DE45E65}" type="pres">
      <dgm:prSet presAssocID="{B214160D-DDE2-43A0-8FA5-F1DF2464EE59}" presName="Name37" presStyleLbl="parChTrans1D2" presStyleIdx="2" presStyleCnt="3"/>
      <dgm:spPr/>
    </dgm:pt>
    <dgm:pt modelId="{BB59FD30-F157-41A6-B8B1-D8BAFF32C946}" type="pres">
      <dgm:prSet presAssocID="{6027EB33-0684-4775-8030-8271977B366A}" presName="hierRoot2" presStyleCnt="0">
        <dgm:presLayoutVars>
          <dgm:hierBranch val="init"/>
        </dgm:presLayoutVars>
      </dgm:prSet>
      <dgm:spPr/>
    </dgm:pt>
    <dgm:pt modelId="{7CC3E62C-5458-44B1-8EDF-10E847861AB1}" type="pres">
      <dgm:prSet presAssocID="{6027EB33-0684-4775-8030-8271977B366A}" presName="rootComposite" presStyleCnt="0"/>
      <dgm:spPr/>
    </dgm:pt>
    <dgm:pt modelId="{D242D36F-44DF-48D0-8029-10913F69F5F2}" type="pres">
      <dgm:prSet presAssocID="{6027EB33-0684-4775-8030-8271977B366A}" presName="rootText" presStyleLbl="node2" presStyleIdx="2" presStyleCnt="3">
        <dgm:presLayoutVars>
          <dgm:chPref val="3"/>
        </dgm:presLayoutVars>
      </dgm:prSet>
      <dgm:spPr>
        <a:prstGeom prst="roundRect">
          <a:avLst/>
        </a:prstGeom>
      </dgm:spPr>
    </dgm:pt>
    <dgm:pt modelId="{337FF5F4-B659-407A-B4FB-0129289E7D29}" type="pres">
      <dgm:prSet presAssocID="{6027EB33-0684-4775-8030-8271977B366A}" presName="rootConnector" presStyleLbl="node2" presStyleIdx="2" presStyleCnt="3"/>
      <dgm:spPr/>
    </dgm:pt>
    <dgm:pt modelId="{EEE71E86-3456-4E66-B539-CC454CAE845A}" type="pres">
      <dgm:prSet presAssocID="{6027EB33-0684-4775-8030-8271977B366A}" presName="hierChild4" presStyleCnt="0"/>
      <dgm:spPr/>
    </dgm:pt>
    <dgm:pt modelId="{B7B033F3-A78C-4E74-A8EE-89558519C16D}" type="pres">
      <dgm:prSet presAssocID="{6027EB33-0684-4775-8030-8271977B366A}" presName="hierChild5" presStyleCnt="0"/>
      <dgm:spPr/>
    </dgm:pt>
    <dgm:pt modelId="{BF315A9C-D892-4A5E-B391-536E38EE73A2}" type="pres">
      <dgm:prSet presAssocID="{D94AF31E-6E63-430A-83A5-B60487C3631A}" presName="hierChild3" presStyleCnt="0"/>
      <dgm:spPr/>
    </dgm:pt>
  </dgm:ptLst>
  <dgm:cxnLst>
    <dgm:cxn modelId="{D43C1900-B919-45AA-82C2-A4378075ADB6}" type="presOf" srcId="{6027EB33-0684-4775-8030-8271977B366A}" destId="{D242D36F-44DF-48D0-8029-10913F69F5F2}" srcOrd="0" destOrd="0" presId="urn:microsoft.com/office/officeart/2005/8/layout/orgChart1"/>
    <dgm:cxn modelId="{E3DB8406-883C-43E7-8BA0-F9E568FFB8CF}" type="presOf" srcId="{8E9152E8-B4F1-4481-8847-3A9413CA32CD}" destId="{EA6F2AA0-08FD-42AF-B7DD-B576A644FC23}" srcOrd="0" destOrd="0" presId="urn:microsoft.com/office/officeart/2005/8/layout/orgChart1"/>
    <dgm:cxn modelId="{E2FCC01C-FF6A-4D0D-BA65-601EBA5078C1}" type="presOf" srcId="{B47BBF4C-CD8E-418A-851A-1659B453AE0F}" destId="{0275D827-8D30-459B-94E4-0D7DA2ADCF16}" srcOrd="0" destOrd="0" presId="urn:microsoft.com/office/officeart/2005/8/layout/orgChart1"/>
    <dgm:cxn modelId="{26A7DE26-93D5-4B42-A8F0-2E9DCFF33795}" type="presOf" srcId="{4708B683-4E28-47A4-A5B7-CB73DFB47EEB}" destId="{FD5EB3EF-42B3-4D0D-949E-FA4F69EA15C4}" srcOrd="0" destOrd="0" presId="urn:microsoft.com/office/officeart/2005/8/layout/orgChart1"/>
    <dgm:cxn modelId="{2C418A2C-D979-4AE7-982E-9A02323B8848}" type="presOf" srcId="{D94AF31E-6E63-430A-83A5-B60487C3631A}" destId="{35972EE4-3694-4AB1-8588-B4AB3C82337B}" srcOrd="1" destOrd="0" presId="urn:microsoft.com/office/officeart/2005/8/layout/orgChart1"/>
    <dgm:cxn modelId="{26823363-A747-4B35-9EFC-738F8ED88FC7}" srcId="{D94AF31E-6E63-430A-83A5-B60487C3631A}" destId="{6027EB33-0684-4775-8030-8271977B366A}" srcOrd="2" destOrd="0" parTransId="{B214160D-DDE2-43A0-8FA5-F1DF2464EE59}" sibTransId="{A8EE742D-A197-4379-8B71-877AD70A0B3D}"/>
    <dgm:cxn modelId="{BC774D72-A248-4F79-8531-8C1143C5AB4F}" type="presOf" srcId="{A60684D5-9614-4161-ACF9-1DB79D3DD1C9}" destId="{45B8B591-763E-4521-B740-402594839927}" srcOrd="0" destOrd="0" presId="urn:microsoft.com/office/officeart/2005/8/layout/orgChart1"/>
    <dgm:cxn modelId="{2C2BE078-E156-464F-B482-68568200A529}" srcId="{D94AF31E-6E63-430A-83A5-B60487C3631A}" destId="{B47BBF4C-CD8E-418A-851A-1659B453AE0F}" srcOrd="0" destOrd="0" parTransId="{8E9152E8-B4F1-4481-8847-3A9413CA32CD}" sibTransId="{B4CE4C58-F0BE-4023-BDB8-C5C68A66EFBC}"/>
    <dgm:cxn modelId="{D21A4A8E-07AC-49E0-BD2E-C3B1F9D4FC62}" type="presOf" srcId="{B47BBF4C-CD8E-418A-851A-1659B453AE0F}" destId="{7CF3C522-B46D-4D4E-BC3F-ED37C7B731F9}" srcOrd="1" destOrd="0" presId="urn:microsoft.com/office/officeart/2005/8/layout/orgChart1"/>
    <dgm:cxn modelId="{4E4C3DA7-60E0-4919-8E7B-F6783F29538E}" type="presOf" srcId="{B214160D-DDE2-43A0-8FA5-F1DF2464EE59}" destId="{87B190BF-7B71-492C-8359-7AF31DE45E65}" srcOrd="0" destOrd="0" presId="urn:microsoft.com/office/officeart/2005/8/layout/orgChart1"/>
    <dgm:cxn modelId="{53D295C0-1477-4BFB-97B2-093933D30D80}" srcId="{D94AF31E-6E63-430A-83A5-B60487C3631A}" destId="{4708B683-4E28-47A4-A5B7-CB73DFB47EEB}" srcOrd="1" destOrd="0" parTransId="{A60684D5-9614-4161-ACF9-1DB79D3DD1C9}" sibTransId="{048A735E-506B-42DB-85AB-23FC75AF6080}"/>
    <dgm:cxn modelId="{8F7B3ACA-E614-4908-856F-5894DC43DBA8}" type="presOf" srcId="{6027EB33-0684-4775-8030-8271977B366A}" destId="{337FF5F4-B659-407A-B4FB-0129289E7D29}" srcOrd="1" destOrd="0" presId="urn:microsoft.com/office/officeart/2005/8/layout/orgChart1"/>
    <dgm:cxn modelId="{8194CECB-1FDB-4C56-88BA-3C1D44CF4697}" type="presOf" srcId="{6F63792C-FE00-45E8-926E-7B7C078EAFF4}" destId="{DC323C6E-B7E2-49CA-945D-05B70D8DB202}" srcOrd="0" destOrd="0" presId="urn:microsoft.com/office/officeart/2005/8/layout/orgChart1"/>
    <dgm:cxn modelId="{BD2117E2-BDCA-45CB-948B-9912F28EEE7F}" srcId="{6F63792C-FE00-45E8-926E-7B7C078EAFF4}" destId="{D94AF31E-6E63-430A-83A5-B60487C3631A}" srcOrd="0" destOrd="0" parTransId="{24BA7935-9F74-466D-9431-FC2B52456660}" sibTransId="{3404D955-142F-42FD-9247-F5B617CE344D}"/>
    <dgm:cxn modelId="{10626DE4-4C25-45F3-8967-FACBC5235561}" type="presOf" srcId="{4708B683-4E28-47A4-A5B7-CB73DFB47EEB}" destId="{89856C93-DB2B-42A8-ABC6-4A20FFDC2F80}" srcOrd="1" destOrd="0" presId="urn:microsoft.com/office/officeart/2005/8/layout/orgChart1"/>
    <dgm:cxn modelId="{EE697FFE-41AD-48A7-8F4F-6FE79E8ABD3F}" type="presOf" srcId="{D94AF31E-6E63-430A-83A5-B60487C3631A}" destId="{A5044186-9126-438F-99D8-D2A19459A8B4}" srcOrd="0" destOrd="0" presId="urn:microsoft.com/office/officeart/2005/8/layout/orgChart1"/>
    <dgm:cxn modelId="{4B69F366-651E-4B31-9280-2D1506B83308}" type="presParOf" srcId="{DC323C6E-B7E2-49CA-945D-05B70D8DB202}" destId="{908E2104-A967-4D8D-92BF-A856F9D9D4DA}" srcOrd="0" destOrd="0" presId="urn:microsoft.com/office/officeart/2005/8/layout/orgChart1"/>
    <dgm:cxn modelId="{1F7B3D4C-EB43-4B29-934E-AD7D4320E510}" type="presParOf" srcId="{908E2104-A967-4D8D-92BF-A856F9D9D4DA}" destId="{9FAA841D-3544-4FED-8618-F49F41A8EB22}" srcOrd="0" destOrd="0" presId="urn:microsoft.com/office/officeart/2005/8/layout/orgChart1"/>
    <dgm:cxn modelId="{80580EEC-4F0F-4430-936D-B93DC2EC8A14}" type="presParOf" srcId="{9FAA841D-3544-4FED-8618-F49F41A8EB22}" destId="{A5044186-9126-438F-99D8-D2A19459A8B4}" srcOrd="0" destOrd="0" presId="urn:microsoft.com/office/officeart/2005/8/layout/orgChart1"/>
    <dgm:cxn modelId="{8D0A5671-17BF-42BF-AE97-10B1C2D69FB6}" type="presParOf" srcId="{9FAA841D-3544-4FED-8618-F49F41A8EB22}" destId="{35972EE4-3694-4AB1-8588-B4AB3C82337B}" srcOrd="1" destOrd="0" presId="urn:microsoft.com/office/officeart/2005/8/layout/orgChart1"/>
    <dgm:cxn modelId="{FF54BFCD-7D57-4AC2-8808-8D14F59C7F2E}" type="presParOf" srcId="{908E2104-A967-4D8D-92BF-A856F9D9D4DA}" destId="{4B16C678-3353-4AE3-A03E-7054C3A6F9D6}" srcOrd="1" destOrd="0" presId="urn:microsoft.com/office/officeart/2005/8/layout/orgChart1"/>
    <dgm:cxn modelId="{FC63080D-1171-496E-B634-6667B3E94A74}" type="presParOf" srcId="{4B16C678-3353-4AE3-A03E-7054C3A6F9D6}" destId="{EA6F2AA0-08FD-42AF-B7DD-B576A644FC23}" srcOrd="0" destOrd="0" presId="urn:microsoft.com/office/officeart/2005/8/layout/orgChart1"/>
    <dgm:cxn modelId="{012892E6-BDA8-4FE7-997F-3A203B7F1F83}" type="presParOf" srcId="{4B16C678-3353-4AE3-A03E-7054C3A6F9D6}" destId="{4A01E7DB-98F3-450D-A432-5DECF872AE19}" srcOrd="1" destOrd="0" presId="urn:microsoft.com/office/officeart/2005/8/layout/orgChart1"/>
    <dgm:cxn modelId="{535FE187-0967-42E0-B354-796B0CC82895}" type="presParOf" srcId="{4A01E7DB-98F3-450D-A432-5DECF872AE19}" destId="{BFEFB1BD-0369-4901-912B-E87777F391E7}" srcOrd="0" destOrd="0" presId="urn:microsoft.com/office/officeart/2005/8/layout/orgChart1"/>
    <dgm:cxn modelId="{F406447A-DDC3-46A3-A77E-92530062EA33}" type="presParOf" srcId="{BFEFB1BD-0369-4901-912B-E87777F391E7}" destId="{0275D827-8D30-459B-94E4-0D7DA2ADCF16}" srcOrd="0" destOrd="0" presId="urn:microsoft.com/office/officeart/2005/8/layout/orgChart1"/>
    <dgm:cxn modelId="{C1539EC7-6D19-4A9D-9CDE-21DCCE13DEEC}" type="presParOf" srcId="{BFEFB1BD-0369-4901-912B-E87777F391E7}" destId="{7CF3C522-B46D-4D4E-BC3F-ED37C7B731F9}" srcOrd="1" destOrd="0" presId="urn:microsoft.com/office/officeart/2005/8/layout/orgChart1"/>
    <dgm:cxn modelId="{6317C7AF-2F72-437A-8A9A-4ED76DB5A562}" type="presParOf" srcId="{4A01E7DB-98F3-450D-A432-5DECF872AE19}" destId="{EE1935FB-065B-495D-8580-94D7E4474FE1}" srcOrd="1" destOrd="0" presId="urn:microsoft.com/office/officeart/2005/8/layout/orgChart1"/>
    <dgm:cxn modelId="{56B5B0C8-6179-40DC-B3CC-0E7F8CF5D3C2}" type="presParOf" srcId="{4A01E7DB-98F3-450D-A432-5DECF872AE19}" destId="{39F5D224-5B25-4F57-974F-54846BD459AB}" srcOrd="2" destOrd="0" presId="urn:microsoft.com/office/officeart/2005/8/layout/orgChart1"/>
    <dgm:cxn modelId="{DF1313A8-BF7E-43E1-92AB-BC51D242F838}" type="presParOf" srcId="{4B16C678-3353-4AE3-A03E-7054C3A6F9D6}" destId="{45B8B591-763E-4521-B740-402594839927}" srcOrd="2" destOrd="0" presId="urn:microsoft.com/office/officeart/2005/8/layout/orgChart1"/>
    <dgm:cxn modelId="{659E8F5E-EE91-4088-A7FF-51962215DAA6}" type="presParOf" srcId="{4B16C678-3353-4AE3-A03E-7054C3A6F9D6}" destId="{80713EBF-E471-4D37-B236-78C98BEC32B4}" srcOrd="3" destOrd="0" presId="urn:microsoft.com/office/officeart/2005/8/layout/orgChart1"/>
    <dgm:cxn modelId="{763BD3F6-FAA2-4609-91B7-58EABDE068EC}" type="presParOf" srcId="{80713EBF-E471-4D37-B236-78C98BEC32B4}" destId="{A2CF4778-0099-4AA3-82B4-1D5BA6885383}" srcOrd="0" destOrd="0" presId="urn:microsoft.com/office/officeart/2005/8/layout/orgChart1"/>
    <dgm:cxn modelId="{90ABA358-58E8-4592-9532-BEFCC2977193}" type="presParOf" srcId="{A2CF4778-0099-4AA3-82B4-1D5BA6885383}" destId="{FD5EB3EF-42B3-4D0D-949E-FA4F69EA15C4}" srcOrd="0" destOrd="0" presId="urn:microsoft.com/office/officeart/2005/8/layout/orgChart1"/>
    <dgm:cxn modelId="{A46CEA24-3A35-420A-A3A2-8D9D076A2213}" type="presParOf" srcId="{A2CF4778-0099-4AA3-82B4-1D5BA6885383}" destId="{89856C93-DB2B-42A8-ABC6-4A20FFDC2F80}" srcOrd="1" destOrd="0" presId="urn:microsoft.com/office/officeart/2005/8/layout/orgChart1"/>
    <dgm:cxn modelId="{493A5E08-1564-4E12-B1C7-DA22E3B8194D}" type="presParOf" srcId="{80713EBF-E471-4D37-B236-78C98BEC32B4}" destId="{ABF3F606-EA58-46ED-9897-C89349041802}" srcOrd="1" destOrd="0" presId="urn:microsoft.com/office/officeart/2005/8/layout/orgChart1"/>
    <dgm:cxn modelId="{86B9E611-505B-42FC-A674-67C0DA7BB247}" type="presParOf" srcId="{80713EBF-E471-4D37-B236-78C98BEC32B4}" destId="{3002D97B-714E-406F-A61E-294A5EEC54AE}" srcOrd="2" destOrd="0" presId="urn:microsoft.com/office/officeart/2005/8/layout/orgChart1"/>
    <dgm:cxn modelId="{DC3C5CDA-6A92-4559-9AC2-B46DA896D369}" type="presParOf" srcId="{4B16C678-3353-4AE3-A03E-7054C3A6F9D6}" destId="{87B190BF-7B71-492C-8359-7AF31DE45E65}" srcOrd="4" destOrd="0" presId="urn:microsoft.com/office/officeart/2005/8/layout/orgChart1"/>
    <dgm:cxn modelId="{1AF371CF-308E-4587-9A11-DED75E8671C2}" type="presParOf" srcId="{4B16C678-3353-4AE3-A03E-7054C3A6F9D6}" destId="{BB59FD30-F157-41A6-B8B1-D8BAFF32C946}" srcOrd="5" destOrd="0" presId="urn:microsoft.com/office/officeart/2005/8/layout/orgChart1"/>
    <dgm:cxn modelId="{7E2CB243-39E8-4028-BA3D-D78565947009}" type="presParOf" srcId="{BB59FD30-F157-41A6-B8B1-D8BAFF32C946}" destId="{7CC3E62C-5458-44B1-8EDF-10E847861AB1}" srcOrd="0" destOrd="0" presId="urn:microsoft.com/office/officeart/2005/8/layout/orgChart1"/>
    <dgm:cxn modelId="{C693DB0C-7D5E-42CC-B43D-4BF835D46D31}" type="presParOf" srcId="{7CC3E62C-5458-44B1-8EDF-10E847861AB1}" destId="{D242D36F-44DF-48D0-8029-10913F69F5F2}" srcOrd="0" destOrd="0" presId="urn:microsoft.com/office/officeart/2005/8/layout/orgChart1"/>
    <dgm:cxn modelId="{40D65A99-5E43-4CAC-9486-54BE33ADE121}" type="presParOf" srcId="{7CC3E62C-5458-44B1-8EDF-10E847861AB1}" destId="{337FF5F4-B659-407A-B4FB-0129289E7D29}" srcOrd="1" destOrd="0" presId="urn:microsoft.com/office/officeart/2005/8/layout/orgChart1"/>
    <dgm:cxn modelId="{45B928FE-34CD-4197-85B7-4E0ED6D812C5}" type="presParOf" srcId="{BB59FD30-F157-41A6-B8B1-D8BAFF32C946}" destId="{EEE71E86-3456-4E66-B539-CC454CAE845A}" srcOrd="1" destOrd="0" presId="urn:microsoft.com/office/officeart/2005/8/layout/orgChart1"/>
    <dgm:cxn modelId="{C183CE88-141D-45FF-9146-C3E752AF3400}" type="presParOf" srcId="{BB59FD30-F157-41A6-B8B1-D8BAFF32C946}" destId="{B7B033F3-A78C-4E74-A8EE-89558519C16D}" srcOrd="2" destOrd="0" presId="urn:microsoft.com/office/officeart/2005/8/layout/orgChart1"/>
    <dgm:cxn modelId="{F36F6633-9974-4C39-8AFB-CF6B7326A655}" type="presParOf" srcId="{908E2104-A967-4D8D-92BF-A856F9D9D4DA}" destId="{BF315A9C-D892-4A5E-B391-536E38EE73A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0A08F6-928B-4443-B863-D9ACAB72C7D3}" type="doc">
      <dgm:prSet loTypeId="urn:microsoft.com/office/officeart/2005/8/layout/hList2" loCatId="list" qsTypeId="urn:microsoft.com/office/officeart/2005/8/quickstyle/simple1" qsCatId="simple" csTypeId="urn:microsoft.com/office/officeart/2005/8/colors/accent3_2" csCatId="accent3" phldr="1"/>
      <dgm:spPr/>
      <dgm:t>
        <a:bodyPr/>
        <a:lstStyle/>
        <a:p>
          <a:endParaRPr lang="es-CO"/>
        </a:p>
      </dgm:t>
    </dgm:pt>
    <dgm:pt modelId="{537940DF-FB91-4C10-8B44-B0E34FBD490E}">
      <dgm:prSet phldrT="[Texto]" custT="1"/>
      <dgm:spPr/>
      <dgm:t>
        <a:bodyPr/>
        <a:lstStyle/>
        <a:p>
          <a:pPr>
            <a:buNone/>
          </a:pPr>
          <a:r>
            <a:rPr lang="es-CO" sz="2400" b="1" i="0" u="none" strike="noStrike" cap="none" spc="0" baseline="0" dirty="0">
              <a:solidFill>
                <a:schemeClr val="bg1"/>
              </a:solidFill>
              <a:uFillTx/>
              <a:latin typeface="+mn-lt"/>
            </a:rPr>
            <a:t>Bertl et al. (2015)</a:t>
          </a:r>
          <a:endParaRPr lang="es-CO" sz="2400" dirty="0">
            <a:solidFill>
              <a:schemeClr val="bg1"/>
            </a:solidFill>
            <a:latin typeface="+mn-lt"/>
          </a:endParaRPr>
        </a:p>
      </dgm:t>
    </dgm:pt>
    <dgm:pt modelId="{3F4C9C8C-404B-4787-A597-631EA627B649}" type="parTrans" cxnId="{4E961E24-CB47-4776-8C23-B32D4DE2BC6D}">
      <dgm:prSet/>
      <dgm:spPr/>
      <dgm:t>
        <a:bodyPr/>
        <a:lstStyle/>
        <a:p>
          <a:endParaRPr lang="es-CO">
            <a:latin typeface="+mn-lt"/>
          </a:endParaRPr>
        </a:p>
      </dgm:t>
    </dgm:pt>
    <dgm:pt modelId="{B4547CA6-D019-4B4E-8ABB-C434391126B8}" type="sibTrans" cxnId="{4E961E24-CB47-4776-8C23-B32D4DE2BC6D}">
      <dgm:prSet/>
      <dgm:spPr/>
      <dgm:t>
        <a:bodyPr/>
        <a:lstStyle/>
        <a:p>
          <a:endParaRPr lang="es-CO">
            <a:latin typeface="+mn-lt"/>
          </a:endParaRPr>
        </a:p>
      </dgm:t>
    </dgm:pt>
    <dgm:pt modelId="{BB0A3772-E5D6-417A-A717-16CA87216B7C}">
      <dgm:prSet phldrT="[Texto]" custT="1"/>
      <dgm:spPr>
        <a:solidFill>
          <a:schemeClr val="accent3">
            <a:lumMod val="60000"/>
            <a:lumOff val="40000"/>
          </a:schemeClr>
        </a:solidFill>
      </dgm:spPr>
      <dgm:t>
        <a:bodyPr/>
        <a:lstStyle/>
        <a:p>
          <a:pPr>
            <a:buSzPct val="100000"/>
            <a:buFont typeface="Arial" panose="020B0604020202020204" pitchFamily="34" charset="0"/>
            <a:buChar char="•"/>
          </a:pPr>
          <a:r>
            <a:rPr lang="es-CO" sz="1700" b="0" i="0" u="none" strike="noStrike" cap="none" spc="0" baseline="0" dirty="0">
              <a:solidFill>
                <a:srgbClr val="000000"/>
              </a:solidFill>
              <a:uFillTx/>
              <a:latin typeface="+mn-lt"/>
            </a:rPr>
            <a:t>Se evaluó cobertura radicular de dos técnicas de desepitelialización con hoja de bisturí y Láser </a:t>
          </a:r>
          <a:r>
            <a:rPr lang="es-CO" sz="1700" b="0" i="0" u="none" strike="noStrike" cap="none" spc="0" baseline="0" dirty="0" err="1">
              <a:solidFill>
                <a:srgbClr val="000000"/>
              </a:solidFill>
              <a:uFillTx/>
              <a:latin typeface="+mn-lt"/>
            </a:rPr>
            <a:t>Er:YAG</a:t>
          </a:r>
          <a:r>
            <a:rPr lang="es-CO" sz="1700" b="0" i="0" u="none" strike="noStrike" cap="none" spc="0" baseline="0" dirty="0">
              <a:solidFill>
                <a:srgbClr val="000000"/>
              </a:solidFill>
              <a:uFillTx/>
              <a:latin typeface="+mn-lt"/>
            </a:rPr>
            <a:t>.</a:t>
          </a:r>
          <a:endParaRPr lang="es-CO" sz="1700" dirty="0">
            <a:latin typeface="+mn-lt"/>
          </a:endParaRPr>
        </a:p>
      </dgm:t>
    </dgm:pt>
    <dgm:pt modelId="{4D7E416B-68FC-478F-858F-01B28EB355FA}" type="parTrans" cxnId="{B75AD812-4E9F-4D89-B493-F92659B0CF52}">
      <dgm:prSet/>
      <dgm:spPr/>
      <dgm:t>
        <a:bodyPr/>
        <a:lstStyle/>
        <a:p>
          <a:endParaRPr lang="es-CO">
            <a:latin typeface="+mn-lt"/>
          </a:endParaRPr>
        </a:p>
      </dgm:t>
    </dgm:pt>
    <dgm:pt modelId="{534AF2E7-82F7-4059-87E9-A412612E7FDB}" type="sibTrans" cxnId="{B75AD812-4E9F-4D89-B493-F92659B0CF52}">
      <dgm:prSet/>
      <dgm:spPr/>
      <dgm:t>
        <a:bodyPr/>
        <a:lstStyle/>
        <a:p>
          <a:endParaRPr lang="es-CO">
            <a:latin typeface="+mn-lt"/>
          </a:endParaRPr>
        </a:p>
      </dgm:t>
    </dgm:pt>
    <dgm:pt modelId="{2F8D649E-5C87-4EAD-82AF-685540C716A7}">
      <dgm:prSet phldrT="[Texto]"/>
      <dgm:spPr/>
      <dgm:t>
        <a:bodyPr/>
        <a:lstStyle/>
        <a:p>
          <a:pPr>
            <a:buNone/>
          </a:pPr>
          <a:r>
            <a:rPr lang="es-ES" b="1" i="0" u="none" strike="noStrike" cap="none" spc="0" baseline="0" dirty="0">
              <a:solidFill>
                <a:schemeClr val="bg1"/>
              </a:solidFill>
              <a:uFillTx/>
              <a:latin typeface="+mn-lt"/>
            </a:rPr>
            <a:t>En contraste, en el presente estudio</a:t>
          </a:r>
          <a:r>
            <a:rPr lang="en-US" b="1" i="0" u="none" strike="noStrike" cap="none" spc="0" baseline="0" dirty="0">
              <a:solidFill>
                <a:schemeClr val="bg1"/>
              </a:solidFill>
              <a:uFillTx/>
              <a:latin typeface="+mn-lt"/>
            </a:rPr>
            <a:t>​</a:t>
          </a:r>
          <a:endParaRPr lang="es-CO" dirty="0">
            <a:solidFill>
              <a:schemeClr val="bg1"/>
            </a:solidFill>
            <a:latin typeface="+mn-lt"/>
          </a:endParaRPr>
        </a:p>
      </dgm:t>
    </dgm:pt>
    <dgm:pt modelId="{F2147C1C-31CF-4C70-AFF1-986C3B8CFD2A}" type="parTrans" cxnId="{ED90D6ED-4F72-4E34-8CC6-9E2C8F0C2EEF}">
      <dgm:prSet/>
      <dgm:spPr/>
      <dgm:t>
        <a:bodyPr/>
        <a:lstStyle/>
        <a:p>
          <a:endParaRPr lang="es-CO">
            <a:latin typeface="+mn-lt"/>
          </a:endParaRPr>
        </a:p>
      </dgm:t>
    </dgm:pt>
    <dgm:pt modelId="{FEC718AF-1FAC-4B59-96AB-BCDE9F96B5CF}" type="sibTrans" cxnId="{ED90D6ED-4F72-4E34-8CC6-9E2C8F0C2EEF}">
      <dgm:prSet/>
      <dgm:spPr/>
      <dgm:t>
        <a:bodyPr/>
        <a:lstStyle/>
        <a:p>
          <a:endParaRPr lang="es-CO">
            <a:latin typeface="+mn-lt"/>
          </a:endParaRPr>
        </a:p>
      </dgm:t>
    </dgm:pt>
    <dgm:pt modelId="{8EA9FA85-5EF8-4C7C-9B35-8956EF0C1F6B}">
      <dgm:prSet phldrT="[Texto]" custT="1"/>
      <dgm:spPr>
        <a:solidFill>
          <a:schemeClr val="accent3">
            <a:lumMod val="60000"/>
            <a:lumOff val="40000"/>
          </a:schemeClr>
        </a:solidFill>
      </dgm:spPr>
      <dgm:t>
        <a:bodyPr/>
        <a:lstStyle/>
        <a:p>
          <a:pPr>
            <a:buSzPct val="100000"/>
            <a:buFont typeface="Arial" panose="020B0604020202020204" pitchFamily="34" charset="0"/>
            <a:buChar char="•"/>
          </a:pPr>
          <a:r>
            <a:rPr lang="es-ES" sz="1800" dirty="0">
              <a:solidFill>
                <a:srgbClr val="000000"/>
              </a:solidFill>
              <a:latin typeface="Aptos"/>
            </a:rPr>
            <a:t>S</a:t>
          </a:r>
          <a:r>
            <a:rPr lang="es-ES" sz="1800" b="0" i="0" u="none" strike="noStrike" cap="none" spc="0" baseline="0" dirty="0">
              <a:solidFill>
                <a:srgbClr val="000000"/>
              </a:solidFill>
              <a:uFillTx/>
              <a:latin typeface="Aptos"/>
            </a:rPr>
            <a:t>e evidencia que en la totalidad de los casos hubo un aumento en el volumen gingival en la zona tratada.</a:t>
          </a:r>
          <a:endParaRPr lang="es-CO" sz="1800" dirty="0">
            <a:solidFill>
              <a:schemeClr val="tx1"/>
            </a:solidFill>
            <a:latin typeface="+mn-lt"/>
          </a:endParaRPr>
        </a:p>
      </dgm:t>
    </dgm:pt>
    <dgm:pt modelId="{B1278ECE-81CB-4939-93DE-3160277A4527}" type="parTrans" cxnId="{4672058D-81AE-43E6-8E57-DE84B408004B}">
      <dgm:prSet/>
      <dgm:spPr/>
      <dgm:t>
        <a:bodyPr/>
        <a:lstStyle/>
        <a:p>
          <a:endParaRPr lang="es-CO">
            <a:latin typeface="+mn-lt"/>
          </a:endParaRPr>
        </a:p>
      </dgm:t>
    </dgm:pt>
    <dgm:pt modelId="{76C79899-1018-4E19-925E-5B459B4E6EC6}" type="sibTrans" cxnId="{4672058D-81AE-43E6-8E57-DE84B408004B}">
      <dgm:prSet/>
      <dgm:spPr/>
      <dgm:t>
        <a:bodyPr/>
        <a:lstStyle/>
        <a:p>
          <a:endParaRPr lang="es-CO">
            <a:latin typeface="+mn-lt"/>
          </a:endParaRPr>
        </a:p>
      </dgm:t>
    </dgm:pt>
    <dgm:pt modelId="{1C24A783-3E3E-48EC-A374-A30CE7F9609E}">
      <dgm:prSet custT="1"/>
      <dgm:spPr>
        <a:solidFill>
          <a:schemeClr val="accent3">
            <a:lumMod val="60000"/>
            <a:lumOff val="40000"/>
          </a:schemeClr>
        </a:solidFill>
      </dgm:spPr>
      <dgm:t>
        <a:bodyPr/>
        <a:lstStyle/>
        <a:p>
          <a:pPr>
            <a:buFont typeface="Arial" panose="020B0604020202020204" pitchFamily="34" charset="0"/>
            <a:buNone/>
          </a:pPr>
          <a:r>
            <a:rPr lang="es-CO" sz="1800" b="0" i="0" u="none" strike="noStrike" cap="none" spc="0" baseline="0" dirty="0">
              <a:solidFill>
                <a:srgbClr val="000000"/>
              </a:solidFill>
              <a:uFillTx/>
              <a:latin typeface="+mn-lt"/>
            </a:rPr>
            <a:t>                 </a:t>
          </a:r>
        </a:p>
      </dgm:t>
    </dgm:pt>
    <dgm:pt modelId="{96F170C6-6272-424E-A457-EA0327205CD5}" type="parTrans" cxnId="{D1375FB6-250F-4ED0-9B56-E72F9DBAA397}">
      <dgm:prSet/>
      <dgm:spPr/>
      <dgm:t>
        <a:bodyPr/>
        <a:lstStyle/>
        <a:p>
          <a:endParaRPr lang="es-CO"/>
        </a:p>
      </dgm:t>
    </dgm:pt>
    <dgm:pt modelId="{F86C4DB2-8C46-450E-A87A-9C376C1C17B3}" type="sibTrans" cxnId="{D1375FB6-250F-4ED0-9B56-E72F9DBAA397}">
      <dgm:prSet/>
      <dgm:spPr/>
      <dgm:t>
        <a:bodyPr/>
        <a:lstStyle/>
        <a:p>
          <a:endParaRPr lang="es-CO"/>
        </a:p>
      </dgm:t>
    </dgm:pt>
    <dgm:pt modelId="{90B06EB9-622A-4BD1-803D-E083C797A251}">
      <dgm:prSet custT="1"/>
      <dgm:spPr>
        <a:solidFill>
          <a:schemeClr val="accent3">
            <a:lumMod val="60000"/>
            <a:lumOff val="40000"/>
          </a:schemeClr>
        </a:solidFill>
      </dgm:spPr>
      <dgm:t>
        <a:bodyPr/>
        <a:lstStyle/>
        <a:p>
          <a:pPr>
            <a:buSzPct val="100000"/>
            <a:buChar char="•"/>
          </a:pPr>
          <a:endParaRPr lang="es-CO" sz="1800" dirty="0">
            <a:latin typeface="+mn-lt"/>
          </a:endParaRPr>
        </a:p>
      </dgm:t>
    </dgm:pt>
    <dgm:pt modelId="{1739D11E-ED7B-49AA-BB2E-23876DFE85B9}" type="parTrans" cxnId="{B1057901-60EB-448B-AC86-691532CD6A7C}">
      <dgm:prSet/>
      <dgm:spPr/>
      <dgm:t>
        <a:bodyPr/>
        <a:lstStyle/>
        <a:p>
          <a:endParaRPr lang="es-CO"/>
        </a:p>
      </dgm:t>
    </dgm:pt>
    <dgm:pt modelId="{8134651A-B65A-4D81-BAD5-57FFCC905307}" type="sibTrans" cxnId="{B1057901-60EB-448B-AC86-691532CD6A7C}">
      <dgm:prSet/>
      <dgm:spPr/>
      <dgm:t>
        <a:bodyPr/>
        <a:lstStyle/>
        <a:p>
          <a:endParaRPr lang="es-CO"/>
        </a:p>
      </dgm:t>
    </dgm:pt>
    <dgm:pt modelId="{E9EAD7DD-8B28-4A24-A95F-1AD501FC41B1}">
      <dgm:prSet custT="1"/>
      <dgm:spPr/>
      <dgm:t>
        <a:bodyPr/>
        <a:lstStyle/>
        <a:p>
          <a:pPr>
            <a:buSzPct val="100000"/>
            <a:buFont typeface="Arial" panose="020B0604020202020204" pitchFamily="34" charset="0"/>
            <a:buChar char="•"/>
          </a:pPr>
          <a:endParaRPr lang="es-CO" sz="1800" dirty="0">
            <a:solidFill>
              <a:schemeClr val="tx1"/>
            </a:solidFill>
            <a:latin typeface="+mn-lt"/>
          </a:endParaRPr>
        </a:p>
      </dgm:t>
    </dgm:pt>
    <dgm:pt modelId="{7F57B4C3-832C-42A1-9CA5-A2933AC8D017}" type="parTrans" cxnId="{6782DD08-FE0A-4BBE-9ED3-C9FD77B8E6B5}">
      <dgm:prSet/>
      <dgm:spPr/>
      <dgm:t>
        <a:bodyPr/>
        <a:lstStyle/>
        <a:p>
          <a:endParaRPr lang="es-CO"/>
        </a:p>
      </dgm:t>
    </dgm:pt>
    <dgm:pt modelId="{A01BE0F3-07EA-4F6C-B6B0-C5EBDAAEED3C}" type="sibTrans" cxnId="{6782DD08-FE0A-4BBE-9ED3-C9FD77B8E6B5}">
      <dgm:prSet/>
      <dgm:spPr/>
      <dgm:t>
        <a:bodyPr/>
        <a:lstStyle/>
        <a:p>
          <a:endParaRPr lang="es-CO"/>
        </a:p>
      </dgm:t>
    </dgm:pt>
    <dgm:pt modelId="{A540ABDD-90BC-4F00-AFEC-459DFEA5D4EC}">
      <dgm:prSet custT="1"/>
      <dgm:spPr/>
      <dgm:t>
        <a:bodyPr/>
        <a:lstStyle/>
        <a:p>
          <a:pPr>
            <a:buSzPct val="100000"/>
            <a:buFont typeface="Arial" pitchFamily="34"/>
            <a:buChar char="•"/>
          </a:pPr>
          <a:r>
            <a:rPr lang="es-ES" sz="1700" b="0" i="0" u="none" strike="noStrike" cap="none" spc="0" baseline="0" dirty="0">
              <a:solidFill>
                <a:srgbClr val="000000"/>
              </a:solidFill>
              <a:uFillTx/>
              <a:latin typeface="+mn-lt"/>
            </a:rPr>
            <a:t>sin diferencias significativas entre grupos, excepto en espesor gingival, donde el grupo control mostró mayor volumen.</a:t>
          </a:r>
          <a:endParaRPr lang="es-CO" sz="1700" b="0" i="0" u="none" strike="noStrike" cap="none" spc="0" baseline="0" dirty="0">
            <a:solidFill>
              <a:srgbClr val="000000"/>
            </a:solidFill>
            <a:uFillTx/>
            <a:latin typeface="+mn-lt"/>
          </a:endParaRPr>
        </a:p>
      </dgm:t>
    </dgm:pt>
    <dgm:pt modelId="{D641A418-3F52-4417-BBDE-6B884F407B02}" type="parTrans" cxnId="{4C81EE27-B000-499F-9FAF-DBCE8D5564D9}">
      <dgm:prSet/>
      <dgm:spPr/>
      <dgm:t>
        <a:bodyPr/>
        <a:lstStyle/>
        <a:p>
          <a:endParaRPr lang="es-CO"/>
        </a:p>
      </dgm:t>
    </dgm:pt>
    <dgm:pt modelId="{D82EDA5C-9FAB-4B3D-BB76-E905F37C9110}" type="sibTrans" cxnId="{4C81EE27-B000-499F-9FAF-DBCE8D5564D9}">
      <dgm:prSet/>
      <dgm:spPr/>
      <dgm:t>
        <a:bodyPr/>
        <a:lstStyle/>
        <a:p>
          <a:endParaRPr lang="es-CO"/>
        </a:p>
      </dgm:t>
    </dgm:pt>
    <dgm:pt modelId="{08D6E530-4CA1-4987-95C1-4B9F9DFB9DBF}">
      <dgm:prSet phldrT="[Texto]" custT="1"/>
      <dgm:spPr>
        <a:solidFill>
          <a:schemeClr val="accent3">
            <a:lumMod val="60000"/>
            <a:lumOff val="40000"/>
          </a:schemeClr>
        </a:solidFill>
      </dgm:spPr>
      <dgm:t>
        <a:bodyPr/>
        <a:lstStyle/>
        <a:p>
          <a:pPr>
            <a:buSzPct val="100000"/>
            <a:buFont typeface="Arial" panose="020B0604020202020204" pitchFamily="34" charset="0"/>
            <a:buChar char="•"/>
          </a:pPr>
          <a:endParaRPr lang="es-CO" sz="1800" dirty="0">
            <a:latin typeface="+mn-lt"/>
          </a:endParaRPr>
        </a:p>
      </dgm:t>
    </dgm:pt>
    <dgm:pt modelId="{B31B5900-988F-4629-BFDD-991B85B01229}" type="parTrans" cxnId="{B418841C-DE60-4F01-8F36-C3AD7C861F0E}">
      <dgm:prSet/>
      <dgm:spPr/>
      <dgm:t>
        <a:bodyPr/>
        <a:lstStyle/>
        <a:p>
          <a:endParaRPr lang="es-CO"/>
        </a:p>
      </dgm:t>
    </dgm:pt>
    <dgm:pt modelId="{5A955695-EE74-4009-B37A-B95A74A34C03}" type="sibTrans" cxnId="{B418841C-DE60-4F01-8F36-C3AD7C861F0E}">
      <dgm:prSet/>
      <dgm:spPr/>
      <dgm:t>
        <a:bodyPr/>
        <a:lstStyle/>
        <a:p>
          <a:endParaRPr lang="es-CO"/>
        </a:p>
      </dgm:t>
    </dgm:pt>
    <dgm:pt modelId="{45018F27-AD58-471A-B2AE-80850E84A692}" type="pres">
      <dgm:prSet presAssocID="{BE0A08F6-928B-4443-B863-D9ACAB72C7D3}" presName="linearFlow" presStyleCnt="0">
        <dgm:presLayoutVars>
          <dgm:dir/>
          <dgm:animLvl val="lvl"/>
          <dgm:resizeHandles/>
        </dgm:presLayoutVars>
      </dgm:prSet>
      <dgm:spPr/>
    </dgm:pt>
    <dgm:pt modelId="{7831D2B4-4CEB-4C45-B191-8C9ED1D37500}" type="pres">
      <dgm:prSet presAssocID="{537940DF-FB91-4C10-8B44-B0E34FBD490E}" presName="compositeNode" presStyleCnt="0">
        <dgm:presLayoutVars>
          <dgm:bulletEnabled val="1"/>
        </dgm:presLayoutVars>
      </dgm:prSet>
      <dgm:spPr/>
    </dgm:pt>
    <dgm:pt modelId="{148591FC-641A-4B25-940B-68E454D3A6E7}" type="pres">
      <dgm:prSet presAssocID="{537940DF-FB91-4C10-8B44-B0E34FBD490E}" presName="image" presStyleLbl="fgImgPlace1" presStyleIdx="0" presStyleCnt="2" custLinFactNeighborX="-3371" custLinFactNeighborY="-7536"/>
      <dgm:spPr>
        <a:prstGeom prst="roundRect">
          <a:avLst/>
        </a:prstGeom>
        <a:blipFill rotWithShape="1">
          <a:blip xmlns:r="http://schemas.openxmlformats.org/officeDocument/2006/relationships" r:embed="rId1"/>
          <a:srcRect/>
          <a:stretch>
            <a:fillRect l="-2000" r="-2000"/>
          </a:stretch>
        </a:blipFill>
      </dgm:spPr>
    </dgm:pt>
    <dgm:pt modelId="{6EAEC3E5-51BF-4CD7-A07C-316B251BDC0D}" type="pres">
      <dgm:prSet presAssocID="{537940DF-FB91-4C10-8B44-B0E34FBD490E}" presName="childNode" presStyleLbl="node1" presStyleIdx="0" presStyleCnt="2" custScaleX="131500" custScaleY="120330" custLinFactNeighborY="252">
        <dgm:presLayoutVars>
          <dgm:bulletEnabled val="1"/>
        </dgm:presLayoutVars>
      </dgm:prSet>
      <dgm:spPr>
        <a:prstGeom prst="roundRect">
          <a:avLst/>
        </a:prstGeom>
      </dgm:spPr>
    </dgm:pt>
    <dgm:pt modelId="{DE3E2854-D439-4C83-8670-5442FADC8A08}" type="pres">
      <dgm:prSet presAssocID="{537940DF-FB91-4C10-8B44-B0E34FBD490E}" presName="parentNode" presStyleLbl="revTx" presStyleIdx="0" presStyleCnt="2">
        <dgm:presLayoutVars>
          <dgm:chMax val="0"/>
          <dgm:bulletEnabled val="1"/>
        </dgm:presLayoutVars>
      </dgm:prSet>
      <dgm:spPr/>
    </dgm:pt>
    <dgm:pt modelId="{8C0C2600-8F15-4DC2-A0D2-ECF3AB361D78}" type="pres">
      <dgm:prSet presAssocID="{B4547CA6-D019-4B4E-8ABB-C434391126B8}" presName="sibTrans" presStyleCnt="0"/>
      <dgm:spPr/>
    </dgm:pt>
    <dgm:pt modelId="{F5136DB7-BE3B-4183-BA97-4DB1F72BFDBB}" type="pres">
      <dgm:prSet presAssocID="{2F8D649E-5C87-4EAD-82AF-685540C716A7}" presName="compositeNode" presStyleCnt="0">
        <dgm:presLayoutVars>
          <dgm:bulletEnabled val="1"/>
        </dgm:presLayoutVars>
      </dgm:prSet>
      <dgm:spPr/>
    </dgm:pt>
    <dgm:pt modelId="{A71367CA-E598-4D44-B200-5171B3329078}" type="pres">
      <dgm:prSet presAssocID="{2F8D649E-5C87-4EAD-82AF-685540C716A7}" presName="image" presStyleLbl="fgImgPlace1" presStyleIdx="1" presStyleCnt="2"/>
      <dgm:spPr>
        <a:prstGeom prst="roundRect">
          <a:avLst/>
        </a:prstGeom>
        <a:blipFill rotWithShape="1">
          <a:blip xmlns:r="http://schemas.openxmlformats.org/officeDocument/2006/relationships" r:embed="rId2" cstate="print">
            <a:extLst>
              <a:ext uri="{28A0092B-C50C-407E-A947-70E740481C1C}">
                <a14:useLocalDpi xmlns:a14="http://schemas.microsoft.com/office/drawing/2010/main" val="0"/>
              </a:ext>
            </a:extLst>
          </a:blip>
          <a:srcRect/>
          <a:stretch>
            <a:fillRect l="-3000" r="-3000"/>
          </a:stretch>
        </a:blipFill>
      </dgm:spPr>
    </dgm:pt>
    <dgm:pt modelId="{E74A000E-FB09-4043-BE58-6230334CD03D}" type="pres">
      <dgm:prSet presAssocID="{2F8D649E-5C87-4EAD-82AF-685540C716A7}" presName="childNode" presStyleLbl="node1" presStyleIdx="1" presStyleCnt="2" custScaleX="125057">
        <dgm:presLayoutVars>
          <dgm:bulletEnabled val="1"/>
        </dgm:presLayoutVars>
      </dgm:prSet>
      <dgm:spPr>
        <a:prstGeom prst="roundRect">
          <a:avLst/>
        </a:prstGeom>
      </dgm:spPr>
    </dgm:pt>
    <dgm:pt modelId="{1652B61D-CAB6-4E33-822C-E4F5C5129A01}" type="pres">
      <dgm:prSet presAssocID="{2F8D649E-5C87-4EAD-82AF-685540C716A7}" presName="parentNode" presStyleLbl="revTx" presStyleIdx="1" presStyleCnt="2">
        <dgm:presLayoutVars>
          <dgm:chMax val="0"/>
          <dgm:bulletEnabled val="1"/>
        </dgm:presLayoutVars>
      </dgm:prSet>
      <dgm:spPr/>
    </dgm:pt>
  </dgm:ptLst>
  <dgm:cxnLst>
    <dgm:cxn modelId="{B1057901-60EB-448B-AC86-691532CD6A7C}" srcId="{2F8D649E-5C87-4EAD-82AF-685540C716A7}" destId="{90B06EB9-622A-4BD1-803D-E083C797A251}" srcOrd="2" destOrd="0" parTransId="{1739D11E-ED7B-49AA-BB2E-23876DFE85B9}" sibTransId="{8134651A-B65A-4D81-BAD5-57FFCC905307}"/>
    <dgm:cxn modelId="{6782DD08-FE0A-4BBE-9ED3-C9FD77B8E6B5}" srcId="{2F8D649E-5C87-4EAD-82AF-685540C716A7}" destId="{E9EAD7DD-8B28-4A24-A95F-1AD501FC41B1}" srcOrd="1" destOrd="0" parTransId="{7F57B4C3-832C-42A1-9CA5-A2933AC8D017}" sibTransId="{A01BE0F3-07EA-4F6C-B6B0-C5EBDAAEED3C}"/>
    <dgm:cxn modelId="{B75AD812-4E9F-4D89-B493-F92659B0CF52}" srcId="{537940DF-FB91-4C10-8B44-B0E34FBD490E}" destId="{BB0A3772-E5D6-417A-A717-16CA87216B7C}" srcOrd="1" destOrd="0" parTransId="{4D7E416B-68FC-478F-858F-01B28EB355FA}" sibTransId="{534AF2E7-82F7-4059-87E9-A412612E7FDB}"/>
    <dgm:cxn modelId="{B418841C-DE60-4F01-8F36-C3AD7C861F0E}" srcId="{537940DF-FB91-4C10-8B44-B0E34FBD490E}" destId="{08D6E530-4CA1-4987-95C1-4B9F9DFB9DBF}" srcOrd="0" destOrd="0" parTransId="{B31B5900-988F-4629-BFDD-991B85B01229}" sibTransId="{5A955695-EE74-4009-B37A-B95A74A34C03}"/>
    <dgm:cxn modelId="{B1A86C1D-0D23-42F1-8D82-837DABE39DAE}" type="presOf" srcId="{BB0A3772-E5D6-417A-A717-16CA87216B7C}" destId="{6EAEC3E5-51BF-4CD7-A07C-316B251BDC0D}" srcOrd="0" destOrd="1" presId="urn:microsoft.com/office/officeart/2005/8/layout/hList2"/>
    <dgm:cxn modelId="{4E961E24-CB47-4776-8C23-B32D4DE2BC6D}" srcId="{BE0A08F6-928B-4443-B863-D9ACAB72C7D3}" destId="{537940DF-FB91-4C10-8B44-B0E34FBD490E}" srcOrd="0" destOrd="0" parTransId="{3F4C9C8C-404B-4787-A597-631EA627B649}" sibTransId="{B4547CA6-D019-4B4E-8ABB-C434391126B8}"/>
    <dgm:cxn modelId="{4C81EE27-B000-499F-9FAF-DBCE8D5564D9}" srcId="{537940DF-FB91-4C10-8B44-B0E34FBD490E}" destId="{A540ABDD-90BC-4F00-AFEC-459DFEA5D4EC}" srcOrd="2" destOrd="0" parTransId="{D641A418-3F52-4417-BBDE-6B884F407B02}" sibTransId="{D82EDA5C-9FAB-4B3D-BB76-E905F37C9110}"/>
    <dgm:cxn modelId="{EDAE3536-35EF-4905-A0A9-6995C96831C6}" type="presOf" srcId="{8EA9FA85-5EF8-4C7C-9B35-8956EF0C1F6B}" destId="{E74A000E-FB09-4043-BE58-6230334CD03D}" srcOrd="0" destOrd="0" presId="urn:microsoft.com/office/officeart/2005/8/layout/hList2"/>
    <dgm:cxn modelId="{27000A3B-3420-4135-8E11-07E1BCF56B89}" type="presOf" srcId="{537940DF-FB91-4C10-8B44-B0E34FBD490E}" destId="{DE3E2854-D439-4C83-8670-5442FADC8A08}" srcOrd="0" destOrd="0" presId="urn:microsoft.com/office/officeart/2005/8/layout/hList2"/>
    <dgm:cxn modelId="{D56DED62-D1AC-4DED-B395-40B155F22209}" type="presOf" srcId="{2F8D649E-5C87-4EAD-82AF-685540C716A7}" destId="{1652B61D-CAB6-4E33-822C-E4F5C5129A01}" srcOrd="0" destOrd="0" presId="urn:microsoft.com/office/officeart/2005/8/layout/hList2"/>
    <dgm:cxn modelId="{8A832A7F-4EB8-4C3D-8A08-58B405B1EF22}" type="presOf" srcId="{BE0A08F6-928B-4443-B863-D9ACAB72C7D3}" destId="{45018F27-AD58-471A-B2AE-80850E84A692}" srcOrd="0" destOrd="0" presId="urn:microsoft.com/office/officeart/2005/8/layout/hList2"/>
    <dgm:cxn modelId="{7B34638A-BBED-409D-B038-61504D383DB1}" type="presOf" srcId="{90B06EB9-622A-4BD1-803D-E083C797A251}" destId="{E74A000E-FB09-4043-BE58-6230334CD03D}" srcOrd="0" destOrd="2" presId="urn:microsoft.com/office/officeart/2005/8/layout/hList2"/>
    <dgm:cxn modelId="{4672058D-81AE-43E6-8E57-DE84B408004B}" srcId="{2F8D649E-5C87-4EAD-82AF-685540C716A7}" destId="{8EA9FA85-5EF8-4C7C-9B35-8956EF0C1F6B}" srcOrd="0" destOrd="0" parTransId="{B1278ECE-81CB-4939-93DE-3160277A4527}" sibTransId="{76C79899-1018-4E19-925E-5B459B4E6EC6}"/>
    <dgm:cxn modelId="{E7202091-4ECE-46FE-B71A-9B1901ED1636}" type="presOf" srcId="{1C24A783-3E3E-48EC-A374-A30CE7F9609E}" destId="{6EAEC3E5-51BF-4CD7-A07C-316B251BDC0D}" srcOrd="0" destOrd="3" presId="urn:microsoft.com/office/officeart/2005/8/layout/hList2"/>
    <dgm:cxn modelId="{F97E0C99-0A00-4492-9AA0-EEE024670281}" type="presOf" srcId="{A540ABDD-90BC-4F00-AFEC-459DFEA5D4EC}" destId="{6EAEC3E5-51BF-4CD7-A07C-316B251BDC0D}" srcOrd="0" destOrd="2" presId="urn:microsoft.com/office/officeart/2005/8/layout/hList2"/>
    <dgm:cxn modelId="{D1375FB6-250F-4ED0-9B56-E72F9DBAA397}" srcId="{537940DF-FB91-4C10-8B44-B0E34FBD490E}" destId="{1C24A783-3E3E-48EC-A374-A30CE7F9609E}" srcOrd="3" destOrd="0" parTransId="{96F170C6-6272-424E-A457-EA0327205CD5}" sibTransId="{F86C4DB2-8C46-450E-A87A-9C376C1C17B3}"/>
    <dgm:cxn modelId="{E5E8B6EB-F788-4E74-B28C-8C81048890FC}" type="presOf" srcId="{E9EAD7DD-8B28-4A24-A95F-1AD501FC41B1}" destId="{E74A000E-FB09-4043-BE58-6230334CD03D}" srcOrd="0" destOrd="1" presId="urn:microsoft.com/office/officeart/2005/8/layout/hList2"/>
    <dgm:cxn modelId="{ED90D6ED-4F72-4E34-8CC6-9E2C8F0C2EEF}" srcId="{BE0A08F6-928B-4443-B863-D9ACAB72C7D3}" destId="{2F8D649E-5C87-4EAD-82AF-685540C716A7}" srcOrd="1" destOrd="0" parTransId="{F2147C1C-31CF-4C70-AFF1-986C3B8CFD2A}" sibTransId="{FEC718AF-1FAC-4B59-96AB-BCDE9F96B5CF}"/>
    <dgm:cxn modelId="{6E31E8FE-A81B-4038-8E64-23864575773B}" type="presOf" srcId="{08D6E530-4CA1-4987-95C1-4B9F9DFB9DBF}" destId="{6EAEC3E5-51BF-4CD7-A07C-316B251BDC0D}" srcOrd="0" destOrd="0" presId="urn:microsoft.com/office/officeart/2005/8/layout/hList2"/>
    <dgm:cxn modelId="{794AABFE-E40E-40E2-91AA-2796DB409F11}" type="presParOf" srcId="{45018F27-AD58-471A-B2AE-80850E84A692}" destId="{7831D2B4-4CEB-4C45-B191-8C9ED1D37500}" srcOrd="0" destOrd="0" presId="urn:microsoft.com/office/officeart/2005/8/layout/hList2"/>
    <dgm:cxn modelId="{89404B6E-7411-42AE-B839-05D08F494B7C}" type="presParOf" srcId="{7831D2B4-4CEB-4C45-B191-8C9ED1D37500}" destId="{148591FC-641A-4B25-940B-68E454D3A6E7}" srcOrd="0" destOrd="0" presId="urn:microsoft.com/office/officeart/2005/8/layout/hList2"/>
    <dgm:cxn modelId="{893D6F4B-EEE2-49A6-A5DF-D3385970DB89}" type="presParOf" srcId="{7831D2B4-4CEB-4C45-B191-8C9ED1D37500}" destId="{6EAEC3E5-51BF-4CD7-A07C-316B251BDC0D}" srcOrd="1" destOrd="0" presId="urn:microsoft.com/office/officeart/2005/8/layout/hList2"/>
    <dgm:cxn modelId="{65D29AD1-6786-4DD6-905B-AD114B6E7069}" type="presParOf" srcId="{7831D2B4-4CEB-4C45-B191-8C9ED1D37500}" destId="{DE3E2854-D439-4C83-8670-5442FADC8A08}" srcOrd="2" destOrd="0" presId="urn:microsoft.com/office/officeart/2005/8/layout/hList2"/>
    <dgm:cxn modelId="{8C52D9D7-6A79-4F44-A21B-9EE20028A49B}" type="presParOf" srcId="{45018F27-AD58-471A-B2AE-80850E84A692}" destId="{8C0C2600-8F15-4DC2-A0D2-ECF3AB361D78}" srcOrd="1" destOrd="0" presId="urn:microsoft.com/office/officeart/2005/8/layout/hList2"/>
    <dgm:cxn modelId="{4C684BB1-4606-4E0A-A4C9-275134135778}" type="presParOf" srcId="{45018F27-AD58-471A-B2AE-80850E84A692}" destId="{F5136DB7-BE3B-4183-BA97-4DB1F72BFDBB}" srcOrd="2" destOrd="0" presId="urn:microsoft.com/office/officeart/2005/8/layout/hList2"/>
    <dgm:cxn modelId="{B9FEBAF9-F2FB-4FE1-A057-D4B7A7B24A1D}" type="presParOf" srcId="{F5136DB7-BE3B-4183-BA97-4DB1F72BFDBB}" destId="{A71367CA-E598-4D44-B200-5171B3329078}" srcOrd="0" destOrd="0" presId="urn:microsoft.com/office/officeart/2005/8/layout/hList2"/>
    <dgm:cxn modelId="{FBE2B271-C303-407E-B6D7-C90F7E772D98}" type="presParOf" srcId="{F5136DB7-BE3B-4183-BA97-4DB1F72BFDBB}" destId="{E74A000E-FB09-4043-BE58-6230334CD03D}" srcOrd="1" destOrd="0" presId="urn:microsoft.com/office/officeart/2005/8/layout/hList2"/>
    <dgm:cxn modelId="{A6DBC179-AACB-417E-BDC3-1F0F1E85C36F}" type="presParOf" srcId="{F5136DB7-BE3B-4183-BA97-4DB1F72BFDBB}" destId="{1652B61D-CAB6-4E33-822C-E4F5C5129A01}"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E0A08F6-928B-4443-B863-D9ACAB72C7D3}" type="doc">
      <dgm:prSet loTypeId="urn:microsoft.com/office/officeart/2005/8/layout/hList2" loCatId="list" qsTypeId="urn:microsoft.com/office/officeart/2005/8/quickstyle/simple1" qsCatId="simple" csTypeId="urn:microsoft.com/office/officeart/2005/8/colors/accent3_2" csCatId="accent3" phldr="1"/>
      <dgm:spPr/>
      <dgm:t>
        <a:bodyPr/>
        <a:lstStyle/>
        <a:p>
          <a:endParaRPr lang="es-CO"/>
        </a:p>
      </dgm:t>
    </dgm:pt>
    <dgm:pt modelId="{537940DF-FB91-4C10-8B44-B0E34FBD490E}">
      <dgm:prSet phldrT="[Texto]" custT="1"/>
      <dgm:spPr/>
      <dgm:t>
        <a:bodyPr/>
        <a:lstStyle/>
        <a:p>
          <a:pPr>
            <a:buNone/>
          </a:pPr>
          <a:r>
            <a:rPr lang="es-CO" sz="2400" b="1" i="0" u="none" strike="noStrike" cap="none" spc="0" baseline="0" dirty="0">
              <a:solidFill>
                <a:schemeClr val="bg1"/>
              </a:solidFill>
              <a:uFillTx/>
              <a:latin typeface="+mn-lt"/>
            </a:rPr>
            <a:t>Bertl et al. (2015)</a:t>
          </a:r>
          <a:endParaRPr lang="es-CO" sz="2400" dirty="0">
            <a:solidFill>
              <a:schemeClr val="bg1"/>
            </a:solidFill>
            <a:latin typeface="+mn-lt"/>
          </a:endParaRPr>
        </a:p>
      </dgm:t>
    </dgm:pt>
    <dgm:pt modelId="{3F4C9C8C-404B-4787-A597-631EA627B649}" type="parTrans" cxnId="{4E961E24-CB47-4776-8C23-B32D4DE2BC6D}">
      <dgm:prSet/>
      <dgm:spPr/>
      <dgm:t>
        <a:bodyPr/>
        <a:lstStyle/>
        <a:p>
          <a:endParaRPr lang="es-CO">
            <a:latin typeface="+mn-lt"/>
          </a:endParaRPr>
        </a:p>
      </dgm:t>
    </dgm:pt>
    <dgm:pt modelId="{B4547CA6-D019-4B4E-8ABB-C434391126B8}" type="sibTrans" cxnId="{4E961E24-CB47-4776-8C23-B32D4DE2BC6D}">
      <dgm:prSet/>
      <dgm:spPr/>
      <dgm:t>
        <a:bodyPr/>
        <a:lstStyle/>
        <a:p>
          <a:endParaRPr lang="es-CO">
            <a:latin typeface="+mn-lt"/>
          </a:endParaRPr>
        </a:p>
      </dgm:t>
    </dgm:pt>
    <dgm:pt modelId="{BB0A3772-E5D6-417A-A717-16CA87216B7C}">
      <dgm:prSet phldrT="[Texto]" custT="1"/>
      <dgm:spPr>
        <a:solidFill>
          <a:schemeClr val="accent3">
            <a:lumMod val="60000"/>
            <a:lumOff val="40000"/>
          </a:schemeClr>
        </a:solidFill>
      </dgm:spPr>
      <dgm:t>
        <a:bodyPr/>
        <a:lstStyle/>
        <a:p>
          <a:pPr>
            <a:buSzPct val="100000"/>
            <a:buFont typeface="Arial" pitchFamily="34"/>
            <a:buChar char="•"/>
          </a:pPr>
          <a:endParaRPr lang="es-CO" sz="1800" dirty="0">
            <a:latin typeface="+mn-lt"/>
          </a:endParaRPr>
        </a:p>
      </dgm:t>
    </dgm:pt>
    <dgm:pt modelId="{4D7E416B-68FC-478F-858F-01B28EB355FA}" type="parTrans" cxnId="{B75AD812-4E9F-4D89-B493-F92659B0CF52}">
      <dgm:prSet/>
      <dgm:spPr/>
      <dgm:t>
        <a:bodyPr/>
        <a:lstStyle/>
        <a:p>
          <a:endParaRPr lang="es-CO">
            <a:latin typeface="+mn-lt"/>
          </a:endParaRPr>
        </a:p>
      </dgm:t>
    </dgm:pt>
    <dgm:pt modelId="{534AF2E7-82F7-4059-87E9-A412612E7FDB}" type="sibTrans" cxnId="{B75AD812-4E9F-4D89-B493-F92659B0CF52}">
      <dgm:prSet/>
      <dgm:spPr/>
      <dgm:t>
        <a:bodyPr/>
        <a:lstStyle/>
        <a:p>
          <a:endParaRPr lang="es-CO">
            <a:latin typeface="+mn-lt"/>
          </a:endParaRPr>
        </a:p>
      </dgm:t>
    </dgm:pt>
    <dgm:pt modelId="{2F8D649E-5C87-4EAD-82AF-685540C716A7}">
      <dgm:prSet phldrT="[Texto]"/>
      <dgm:spPr/>
      <dgm:t>
        <a:bodyPr/>
        <a:lstStyle/>
        <a:p>
          <a:pPr>
            <a:buNone/>
          </a:pPr>
          <a:r>
            <a:rPr lang="es-ES" b="1" i="0" u="none" strike="noStrike" cap="none" spc="0" baseline="0" dirty="0">
              <a:solidFill>
                <a:schemeClr val="bg1"/>
              </a:solidFill>
              <a:uFillTx/>
              <a:latin typeface="+mn-lt"/>
            </a:rPr>
            <a:t>En contraste, en el presente estudio</a:t>
          </a:r>
          <a:r>
            <a:rPr lang="en-US" b="1" i="0" u="none" strike="noStrike" cap="none" spc="0" baseline="0" dirty="0">
              <a:solidFill>
                <a:schemeClr val="bg1"/>
              </a:solidFill>
              <a:uFillTx/>
              <a:latin typeface="+mn-lt"/>
            </a:rPr>
            <a:t>​</a:t>
          </a:r>
          <a:endParaRPr lang="es-CO" dirty="0">
            <a:solidFill>
              <a:schemeClr val="bg1"/>
            </a:solidFill>
            <a:latin typeface="+mn-lt"/>
          </a:endParaRPr>
        </a:p>
      </dgm:t>
    </dgm:pt>
    <dgm:pt modelId="{F2147C1C-31CF-4C70-AFF1-986C3B8CFD2A}" type="parTrans" cxnId="{ED90D6ED-4F72-4E34-8CC6-9E2C8F0C2EEF}">
      <dgm:prSet/>
      <dgm:spPr/>
      <dgm:t>
        <a:bodyPr/>
        <a:lstStyle/>
        <a:p>
          <a:endParaRPr lang="es-CO">
            <a:latin typeface="+mn-lt"/>
          </a:endParaRPr>
        </a:p>
      </dgm:t>
    </dgm:pt>
    <dgm:pt modelId="{FEC718AF-1FAC-4B59-96AB-BCDE9F96B5CF}" type="sibTrans" cxnId="{ED90D6ED-4F72-4E34-8CC6-9E2C8F0C2EEF}">
      <dgm:prSet/>
      <dgm:spPr/>
      <dgm:t>
        <a:bodyPr/>
        <a:lstStyle/>
        <a:p>
          <a:endParaRPr lang="es-CO">
            <a:latin typeface="+mn-lt"/>
          </a:endParaRPr>
        </a:p>
      </dgm:t>
    </dgm:pt>
    <dgm:pt modelId="{8EA9FA85-5EF8-4C7C-9B35-8956EF0C1F6B}">
      <dgm:prSet phldrT="[Texto]" custT="1"/>
      <dgm:spPr>
        <a:solidFill>
          <a:schemeClr val="accent3">
            <a:lumMod val="60000"/>
            <a:lumOff val="40000"/>
          </a:schemeClr>
        </a:solidFill>
      </dgm:spPr>
      <dgm:t>
        <a:bodyPr/>
        <a:lstStyle/>
        <a:p>
          <a:pPr>
            <a:buFont typeface="Arial" panose="020B0604020202020204" pitchFamily="34" charset="0"/>
            <a:buChar char="•"/>
          </a:pPr>
          <a:r>
            <a:rPr lang="es-CO" sz="1800" b="0" i="0" u="none" strike="noStrike" cap="none" spc="0" baseline="0" dirty="0">
              <a:solidFill>
                <a:srgbClr val="000000"/>
              </a:solidFill>
              <a:uFillTx/>
              <a:latin typeface="+mn-lt"/>
              <a:ea typeface="Arial" pitchFamily="34"/>
            </a:rPr>
            <a:t>En uno de los casos donde el paciente presentaba una lesión cervical no cariosa, se observó que el porcentaje de cobertura radicular fue menor en comparación con aquellos casos donde no hubo presencia de lesiones cervicales.</a:t>
          </a:r>
          <a:endParaRPr lang="es-CO" sz="1800" dirty="0">
            <a:solidFill>
              <a:schemeClr val="tx1"/>
            </a:solidFill>
            <a:latin typeface="+mn-lt"/>
          </a:endParaRPr>
        </a:p>
      </dgm:t>
    </dgm:pt>
    <dgm:pt modelId="{B1278ECE-81CB-4939-93DE-3160277A4527}" type="parTrans" cxnId="{4672058D-81AE-43E6-8E57-DE84B408004B}">
      <dgm:prSet/>
      <dgm:spPr/>
      <dgm:t>
        <a:bodyPr/>
        <a:lstStyle/>
        <a:p>
          <a:endParaRPr lang="es-CO">
            <a:latin typeface="+mn-lt"/>
          </a:endParaRPr>
        </a:p>
      </dgm:t>
    </dgm:pt>
    <dgm:pt modelId="{76C79899-1018-4E19-925E-5B459B4E6EC6}" type="sibTrans" cxnId="{4672058D-81AE-43E6-8E57-DE84B408004B}">
      <dgm:prSet/>
      <dgm:spPr/>
      <dgm:t>
        <a:bodyPr/>
        <a:lstStyle/>
        <a:p>
          <a:endParaRPr lang="es-CO">
            <a:latin typeface="+mn-lt"/>
          </a:endParaRPr>
        </a:p>
      </dgm:t>
    </dgm:pt>
    <dgm:pt modelId="{1C24A783-3E3E-48EC-A374-A30CE7F9609E}">
      <dgm:prSet custT="1"/>
      <dgm:spPr>
        <a:solidFill>
          <a:schemeClr val="accent3">
            <a:lumMod val="60000"/>
            <a:lumOff val="40000"/>
          </a:schemeClr>
        </a:solidFill>
      </dgm:spPr>
      <dgm:t>
        <a:bodyPr/>
        <a:lstStyle/>
        <a:p>
          <a:pPr>
            <a:buFont typeface="Arial" panose="020B0604020202020204" pitchFamily="34" charset="0"/>
            <a:buNone/>
          </a:pPr>
          <a:r>
            <a:rPr lang="es-CO" sz="1800" b="0" i="0" u="none" strike="noStrike" cap="none" spc="0" baseline="0" dirty="0">
              <a:solidFill>
                <a:srgbClr val="000000"/>
              </a:solidFill>
              <a:uFillTx/>
              <a:latin typeface="+mn-lt"/>
            </a:rPr>
            <a:t>                 </a:t>
          </a:r>
        </a:p>
      </dgm:t>
    </dgm:pt>
    <dgm:pt modelId="{96F170C6-6272-424E-A457-EA0327205CD5}" type="parTrans" cxnId="{D1375FB6-250F-4ED0-9B56-E72F9DBAA397}">
      <dgm:prSet/>
      <dgm:spPr/>
      <dgm:t>
        <a:bodyPr/>
        <a:lstStyle/>
        <a:p>
          <a:endParaRPr lang="es-CO"/>
        </a:p>
      </dgm:t>
    </dgm:pt>
    <dgm:pt modelId="{F86C4DB2-8C46-450E-A87A-9C376C1C17B3}" type="sibTrans" cxnId="{D1375FB6-250F-4ED0-9B56-E72F9DBAA397}">
      <dgm:prSet/>
      <dgm:spPr/>
      <dgm:t>
        <a:bodyPr/>
        <a:lstStyle/>
        <a:p>
          <a:endParaRPr lang="es-CO"/>
        </a:p>
      </dgm:t>
    </dgm:pt>
    <dgm:pt modelId="{90B06EB9-622A-4BD1-803D-E083C797A251}">
      <dgm:prSet custT="1"/>
      <dgm:spPr>
        <a:solidFill>
          <a:schemeClr val="accent3">
            <a:lumMod val="60000"/>
            <a:lumOff val="40000"/>
          </a:schemeClr>
        </a:solidFill>
      </dgm:spPr>
      <dgm:t>
        <a:bodyPr/>
        <a:lstStyle/>
        <a:p>
          <a:pPr>
            <a:buSzPct val="100000"/>
            <a:buChar char="•"/>
          </a:pPr>
          <a:endParaRPr lang="es-CO" sz="1800" dirty="0">
            <a:latin typeface="+mn-lt"/>
          </a:endParaRPr>
        </a:p>
      </dgm:t>
    </dgm:pt>
    <dgm:pt modelId="{1739D11E-ED7B-49AA-BB2E-23876DFE85B9}" type="parTrans" cxnId="{B1057901-60EB-448B-AC86-691532CD6A7C}">
      <dgm:prSet/>
      <dgm:spPr/>
      <dgm:t>
        <a:bodyPr/>
        <a:lstStyle/>
        <a:p>
          <a:endParaRPr lang="es-CO"/>
        </a:p>
      </dgm:t>
    </dgm:pt>
    <dgm:pt modelId="{8134651A-B65A-4D81-BAD5-57FFCC905307}" type="sibTrans" cxnId="{B1057901-60EB-448B-AC86-691532CD6A7C}">
      <dgm:prSet/>
      <dgm:spPr/>
      <dgm:t>
        <a:bodyPr/>
        <a:lstStyle/>
        <a:p>
          <a:endParaRPr lang="es-CO"/>
        </a:p>
      </dgm:t>
    </dgm:pt>
    <dgm:pt modelId="{6173F685-A5DC-4F93-B591-B65C253F1019}">
      <dgm:prSet custT="1"/>
      <dgm:spPr/>
      <dgm:t>
        <a:bodyPr/>
        <a:lstStyle/>
        <a:p>
          <a:r>
            <a:rPr lang="es-ES" sz="1800" b="0" i="0" u="none" strike="noStrike" cap="none" spc="0" baseline="0" dirty="0">
              <a:solidFill>
                <a:srgbClr val="000000"/>
              </a:solidFill>
              <a:uFillTx/>
              <a:latin typeface="+mn-lt"/>
            </a:rPr>
            <a:t>Las lesiones cervicales no cariosas presentan tasas más bajas de cobertura radicular completa</a:t>
          </a:r>
        </a:p>
      </dgm:t>
    </dgm:pt>
    <dgm:pt modelId="{0BB5268D-2AAA-4564-B6E7-424DD536EEF6}" type="parTrans" cxnId="{7F1C809A-CCDD-49A5-817C-BDC3D5459C0D}">
      <dgm:prSet/>
      <dgm:spPr/>
      <dgm:t>
        <a:bodyPr/>
        <a:lstStyle/>
        <a:p>
          <a:endParaRPr lang="es-CO"/>
        </a:p>
      </dgm:t>
    </dgm:pt>
    <dgm:pt modelId="{90F9A472-1B8A-4783-8AA9-00A389A66BD1}" type="sibTrans" cxnId="{7F1C809A-CCDD-49A5-817C-BDC3D5459C0D}">
      <dgm:prSet/>
      <dgm:spPr/>
      <dgm:t>
        <a:bodyPr/>
        <a:lstStyle/>
        <a:p>
          <a:endParaRPr lang="es-CO"/>
        </a:p>
      </dgm:t>
    </dgm:pt>
    <dgm:pt modelId="{E9EAD7DD-8B28-4A24-A95F-1AD501FC41B1}">
      <dgm:prSet custT="1"/>
      <dgm:spPr/>
      <dgm:t>
        <a:bodyPr/>
        <a:lstStyle/>
        <a:p>
          <a:pPr>
            <a:buSzPct val="100000"/>
            <a:buFont typeface="Arial" panose="020B0604020202020204" pitchFamily="34" charset="0"/>
            <a:buChar char="•"/>
          </a:pPr>
          <a:endParaRPr lang="es-CO" sz="1800" dirty="0">
            <a:solidFill>
              <a:schemeClr val="tx1"/>
            </a:solidFill>
            <a:latin typeface="+mn-lt"/>
          </a:endParaRPr>
        </a:p>
      </dgm:t>
    </dgm:pt>
    <dgm:pt modelId="{7F57B4C3-832C-42A1-9CA5-A2933AC8D017}" type="parTrans" cxnId="{6782DD08-FE0A-4BBE-9ED3-C9FD77B8E6B5}">
      <dgm:prSet/>
      <dgm:spPr/>
      <dgm:t>
        <a:bodyPr/>
        <a:lstStyle/>
        <a:p>
          <a:endParaRPr lang="es-CO"/>
        </a:p>
      </dgm:t>
    </dgm:pt>
    <dgm:pt modelId="{A01BE0F3-07EA-4F6C-B6B0-C5EBDAAEED3C}" type="sibTrans" cxnId="{6782DD08-FE0A-4BBE-9ED3-C9FD77B8E6B5}">
      <dgm:prSet/>
      <dgm:spPr/>
      <dgm:t>
        <a:bodyPr/>
        <a:lstStyle/>
        <a:p>
          <a:endParaRPr lang="es-CO"/>
        </a:p>
      </dgm:t>
    </dgm:pt>
    <dgm:pt modelId="{889210AE-CF41-4C45-8AA9-7A7058267F38}">
      <dgm:prSet phldrT="[Texto]" custT="1"/>
      <dgm:spPr>
        <a:solidFill>
          <a:schemeClr val="accent3">
            <a:lumMod val="60000"/>
            <a:lumOff val="40000"/>
          </a:schemeClr>
        </a:solidFill>
      </dgm:spPr>
      <dgm:t>
        <a:bodyPr/>
        <a:lstStyle/>
        <a:p>
          <a:pPr>
            <a:buFont typeface="Arial" panose="020B0604020202020204" pitchFamily="34" charset="0"/>
            <a:buChar char="•"/>
          </a:pPr>
          <a:endParaRPr lang="es-CO" sz="1800" dirty="0">
            <a:solidFill>
              <a:schemeClr val="tx1"/>
            </a:solidFill>
            <a:latin typeface="+mn-lt"/>
          </a:endParaRPr>
        </a:p>
      </dgm:t>
    </dgm:pt>
    <dgm:pt modelId="{5F0FEC18-A12B-48F9-823B-3C8CA9E467C6}" type="parTrans" cxnId="{F4F1CB64-CD20-4E66-9B30-973D5D31F298}">
      <dgm:prSet/>
      <dgm:spPr/>
      <dgm:t>
        <a:bodyPr/>
        <a:lstStyle/>
        <a:p>
          <a:endParaRPr lang="es-CO"/>
        </a:p>
      </dgm:t>
    </dgm:pt>
    <dgm:pt modelId="{C2DBD27E-C58D-4B7D-97E9-AF35B2AC0AB6}" type="sibTrans" cxnId="{F4F1CB64-CD20-4E66-9B30-973D5D31F298}">
      <dgm:prSet/>
      <dgm:spPr/>
      <dgm:t>
        <a:bodyPr/>
        <a:lstStyle/>
        <a:p>
          <a:endParaRPr lang="es-CO"/>
        </a:p>
      </dgm:t>
    </dgm:pt>
    <dgm:pt modelId="{45018F27-AD58-471A-B2AE-80850E84A692}" type="pres">
      <dgm:prSet presAssocID="{BE0A08F6-928B-4443-B863-D9ACAB72C7D3}" presName="linearFlow" presStyleCnt="0">
        <dgm:presLayoutVars>
          <dgm:dir/>
          <dgm:animLvl val="lvl"/>
          <dgm:resizeHandles/>
        </dgm:presLayoutVars>
      </dgm:prSet>
      <dgm:spPr/>
    </dgm:pt>
    <dgm:pt modelId="{7831D2B4-4CEB-4C45-B191-8C9ED1D37500}" type="pres">
      <dgm:prSet presAssocID="{537940DF-FB91-4C10-8B44-B0E34FBD490E}" presName="compositeNode" presStyleCnt="0">
        <dgm:presLayoutVars>
          <dgm:bulletEnabled val="1"/>
        </dgm:presLayoutVars>
      </dgm:prSet>
      <dgm:spPr/>
    </dgm:pt>
    <dgm:pt modelId="{148591FC-641A-4B25-940B-68E454D3A6E7}" type="pres">
      <dgm:prSet presAssocID="{537940DF-FB91-4C10-8B44-B0E34FBD490E}" presName="image" presStyleLbl="fgImgPlace1" presStyleIdx="0" presStyleCnt="2"/>
      <dgm:spPr>
        <a:prstGeom prst="roundRect">
          <a:avLst/>
        </a:prstGeom>
      </dgm:spPr>
    </dgm:pt>
    <dgm:pt modelId="{6EAEC3E5-51BF-4CD7-A07C-316B251BDC0D}" type="pres">
      <dgm:prSet presAssocID="{537940DF-FB91-4C10-8B44-B0E34FBD490E}" presName="childNode" presStyleLbl="node1" presStyleIdx="0" presStyleCnt="2" custScaleX="131500" custScaleY="102257" custLinFactNeighborY="252">
        <dgm:presLayoutVars>
          <dgm:bulletEnabled val="1"/>
        </dgm:presLayoutVars>
      </dgm:prSet>
      <dgm:spPr>
        <a:prstGeom prst="roundRect">
          <a:avLst/>
        </a:prstGeom>
      </dgm:spPr>
    </dgm:pt>
    <dgm:pt modelId="{DE3E2854-D439-4C83-8670-5442FADC8A08}" type="pres">
      <dgm:prSet presAssocID="{537940DF-FB91-4C10-8B44-B0E34FBD490E}" presName="parentNode" presStyleLbl="revTx" presStyleIdx="0" presStyleCnt="2">
        <dgm:presLayoutVars>
          <dgm:chMax val="0"/>
          <dgm:bulletEnabled val="1"/>
        </dgm:presLayoutVars>
      </dgm:prSet>
      <dgm:spPr/>
    </dgm:pt>
    <dgm:pt modelId="{8C0C2600-8F15-4DC2-A0D2-ECF3AB361D78}" type="pres">
      <dgm:prSet presAssocID="{B4547CA6-D019-4B4E-8ABB-C434391126B8}" presName="sibTrans" presStyleCnt="0"/>
      <dgm:spPr/>
    </dgm:pt>
    <dgm:pt modelId="{F5136DB7-BE3B-4183-BA97-4DB1F72BFDBB}" type="pres">
      <dgm:prSet presAssocID="{2F8D649E-5C87-4EAD-82AF-685540C716A7}" presName="compositeNode" presStyleCnt="0">
        <dgm:presLayoutVars>
          <dgm:bulletEnabled val="1"/>
        </dgm:presLayoutVars>
      </dgm:prSet>
      <dgm:spPr/>
    </dgm:pt>
    <dgm:pt modelId="{A71367CA-E598-4D44-B200-5171B3329078}" type="pres">
      <dgm:prSet presAssocID="{2F8D649E-5C87-4EAD-82AF-685540C716A7}" presName="image" presStyleLbl="fgImgPlace1" presStyleIdx="1" presStyleCnt="2"/>
      <dgm:spPr>
        <a:prstGeom prst="roundRect">
          <a:avLst/>
        </a:prstGeom>
      </dgm:spPr>
    </dgm:pt>
    <dgm:pt modelId="{E74A000E-FB09-4043-BE58-6230334CD03D}" type="pres">
      <dgm:prSet presAssocID="{2F8D649E-5C87-4EAD-82AF-685540C716A7}" presName="childNode" presStyleLbl="node1" presStyleIdx="1" presStyleCnt="2" custScaleX="125057" custScaleY="120834">
        <dgm:presLayoutVars>
          <dgm:bulletEnabled val="1"/>
        </dgm:presLayoutVars>
      </dgm:prSet>
      <dgm:spPr>
        <a:prstGeom prst="roundRect">
          <a:avLst/>
        </a:prstGeom>
      </dgm:spPr>
    </dgm:pt>
    <dgm:pt modelId="{1652B61D-CAB6-4E33-822C-E4F5C5129A01}" type="pres">
      <dgm:prSet presAssocID="{2F8D649E-5C87-4EAD-82AF-685540C716A7}" presName="parentNode" presStyleLbl="revTx" presStyleIdx="1" presStyleCnt="2">
        <dgm:presLayoutVars>
          <dgm:chMax val="0"/>
          <dgm:bulletEnabled val="1"/>
        </dgm:presLayoutVars>
      </dgm:prSet>
      <dgm:spPr/>
    </dgm:pt>
  </dgm:ptLst>
  <dgm:cxnLst>
    <dgm:cxn modelId="{B1057901-60EB-448B-AC86-691532CD6A7C}" srcId="{2F8D649E-5C87-4EAD-82AF-685540C716A7}" destId="{90B06EB9-622A-4BD1-803D-E083C797A251}" srcOrd="3" destOrd="0" parTransId="{1739D11E-ED7B-49AA-BB2E-23876DFE85B9}" sibTransId="{8134651A-B65A-4D81-BAD5-57FFCC905307}"/>
    <dgm:cxn modelId="{6782DD08-FE0A-4BBE-9ED3-C9FD77B8E6B5}" srcId="{2F8D649E-5C87-4EAD-82AF-685540C716A7}" destId="{E9EAD7DD-8B28-4A24-A95F-1AD501FC41B1}" srcOrd="2" destOrd="0" parTransId="{7F57B4C3-832C-42A1-9CA5-A2933AC8D017}" sibTransId="{A01BE0F3-07EA-4F6C-B6B0-C5EBDAAEED3C}"/>
    <dgm:cxn modelId="{B75AD812-4E9F-4D89-B493-F92659B0CF52}" srcId="{537940DF-FB91-4C10-8B44-B0E34FBD490E}" destId="{BB0A3772-E5D6-417A-A717-16CA87216B7C}" srcOrd="0" destOrd="0" parTransId="{4D7E416B-68FC-478F-858F-01B28EB355FA}" sibTransId="{534AF2E7-82F7-4059-87E9-A412612E7FDB}"/>
    <dgm:cxn modelId="{B1A86C1D-0D23-42F1-8D82-837DABE39DAE}" type="presOf" srcId="{BB0A3772-E5D6-417A-A717-16CA87216B7C}" destId="{6EAEC3E5-51BF-4CD7-A07C-316B251BDC0D}" srcOrd="0" destOrd="0" presId="urn:microsoft.com/office/officeart/2005/8/layout/hList2"/>
    <dgm:cxn modelId="{4E961E24-CB47-4776-8C23-B32D4DE2BC6D}" srcId="{BE0A08F6-928B-4443-B863-D9ACAB72C7D3}" destId="{537940DF-FB91-4C10-8B44-B0E34FBD490E}" srcOrd="0" destOrd="0" parTransId="{3F4C9C8C-404B-4787-A597-631EA627B649}" sibTransId="{B4547CA6-D019-4B4E-8ABB-C434391126B8}"/>
    <dgm:cxn modelId="{EDAE3536-35EF-4905-A0A9-6995C96831C6}" type="presOf" srcId="{8EA9FA85-5EF8-4C7C-9B35-8956EF0C1F6B}" destId="{E74A000E-FB09-4043-BE58-6230334CD03D}" srcOrd="0" destOrd="1" presId="urn:microsoft.com/office/officeart/2005/8/layout/hList2"/>
    <dgm:cxn modelId="{27000A3B-3420-4135-8E11-07E1BCF56B89}" type="presOf" srcId="{537940DF-FB91-4C10-8B44-B0E34FBD490E}" destId="{DE3E2854-D439-4C83-8670-5442FADC8A08}" srcOrd="0" destOrd="0" presId="urn:microsoft.com/office/officeart/2005/8/layout/hList2"/>
    <dgm:cxn modelId="{D56DED62-D1AC-4DED-B395-40B155F22209}" type="presOf" srcId="{2F8D649E-5C87-4EAD-82AF-685540C716A7}" destId="{1652B61D-CAB6-4E33-822C-E4F5C5129A01}" srcOrd="0" destOrd="0" presId="urn:microsoft.com/office/officeart/2005/8/layout/hList2"/>
    <dgm:cxn modelId="{F4F1CB64-CD20-4E66-9B30-973D5D31F298}" srcId="{2F8D649E-5C87-4EAD-82AF-685540C716A7}" destId="{889210AE-CF41-4C45-8AA9-7A7058267F38}" srcOrd="0" destOrd="0" parTransId="{5F0FEC18-A12B-48F9-823B-3C8CA9E467C6}" sibTransId="{C2DBD27E-C58D-4B7D-97E9-AF35B2AC0AB6}"/>
    <dgm:cxn modelId="{8A832A7F-4EB8-4C3D-8A08-58B405B1EF22}" type="presOf" srcId="{BE0A08F6-928B-4443-B863-D9ACAB72C7D3}" destId="{45018F27-AD58-471A-B2AE-80850E84A692}" srcOrd="0" destOrd="0" presId="urn:microsoft.com/office/officeart/2005/8/layout/hList2"/>
    <dgm:cxn modelId="{7B34638A-BBED-409D-B038-61504D383DB1}" type="presOf" srcId="{90B06EB9-622A-4BD1-803D-E083C797A251}" destId="{E74A000E-FB09-4043-BE58-6230334CD03D}" srcOrd="0" destOrd="3" presId="urn:microsoft.com/office/officeart/2005/8/layout/hList2"/>
    <dgm:cxn modelId="{4672058D-81AE-43E6-8E57-DE84B408004B}" srcId="{2F8D649E-5C87-4EAD-82AF-685540C716A7}" destId="{8EA9FA85-5EF8-4C7C-9B35-8956EF0C1F6B}" srcOrd="1" destOrd="0" parTransId="{B1278ECE-81CB-4939-93DE-3160277A4527}" sibTransId="{76C79899-1018-4E19-925E-5B459B4E6EC6}"/>
    <dgm:cxn modelId="{E7202091-4ECE-46FE-B71A-9B1901ED1636}" type="presOf" srcId="{1C24A783-3E3E-48EC-A374-A30CE7F9609E}" destId="{6EAEC3E5-51BF-4CD7-A07C-316B251BDC0D}" srcOrd="0" destOrd="2" presId="urn:microsoft.com/office/officeart/2005/8/layout/hList2"/>
    <dgm:cxn modelId="{7F1C809A-CCDD-49A5-817C-BDC3D5459C0D}" srcId="{537940DF-FB91-4C10-8B44-B0E34FBD490E}" destId="{6173F685-A5DC-4F93-B591-B65C253F1019}" srcOrd="1" destOrd="0" parTransId="{0BB5268D-2AAA-4564-B6E7-424DD536EEF6}" sibTransId="{90F9A472-1B8A-4783-8AA9-00A389A66BD1}"/>
    <dgm:cxn modelId="{D1375FB6-250F-4ED0-9B56-E72F9DBAA397}" srcId="{537940DF-FB91-4C10-8B44-B0E34FBD490E}" destId="{1C24A783-3E3E-48EC-A374-A30CE7F9609E}" srcOrd="2" destOrd="0" parTransId="{96F170C6-6272-424E-A457-EA0327205CD5}" sibTransId="{F86C4DB2-8C46-450E-A87A-9C376C1C17B3}"/>
    <dgm:cxn modelId="{F800F5D9-BC5A-4718-B586-46CB05824B18}" type="presOf" srcId="{6173F685-A5DC-4F93-B591-B65C253F1019}" destId="{6EAEC3E5-51BF-4CD7-A07C-316B251BDC0D}" srcOrd="0" destOrd="1" presId="urn:microsoft.com/office/officeart/2005/8/layout/hList2"/>
    <dgm:cxn modelId="{E5E8B6EB-F788-4E74-B28C-8C81048890FC}" type="presOf" srcId="{E9EAD7DD-8B28-4A24-A95F-1AD501FC41B1}" destId="{E74A000E-FB09-4043-BE58-6230334CD03D}" srcOrd="0" destOrd="2" presId="urn:microsoft.com/office/officeart/2005/8/layout/hList2"/>
    <dgm:cxn modelId="{ED90D6ED-4F72-4E34-8CC6-9E2C8F0C2EEF}" srcId="{BE0A08F6-928B-4443-B863-D9ACAB72C7D3}" destId="{2F8D649E-5C87-4EAD-82AF-685540C716A7}" srcOrd="1" destOrd="0" parTransId="{F2147C1C-31CF-4C70-AFF1-986C3B8CFD2A}" sibTransId="{FEC718AF-1FAC-4B59-96AB-BCDE9F96B5CF}"/>
    <dgm:cxn modelId="{032A5EF9-B095-48CD-B9D1-BB9ABDF364C2}" type="presOf" srcId="{889210AE-CF41-4C45-8AA9-7A7058267F38}" destId="{E74A000E-FB09-4043-BE58-6230334CD03D}" srcOrd="0" destOrd="0" presId="urn:microsoft.com/office/officeart/2005/8/layout/hList2"/>
    <dgm:cxn modelId="{794AABFE-E40E-40E2-91AA-2796DB409F11}" type="presParOf" srcId="{45018F27-AD58-471A-B2AE-80850E84A692}" destId="{7831D2B4-4CEB-4C45-B191-8C9ED1D37500}" srcOrd="0" destOrd="0" presId="urn:microsoft.com/office/officeart/2005/8/layout/hList2"/>
    <dgm:cxn modelId="{89404B6E-7411-42AE-B839-05D08F494B7C}" type="presParOf" srcId="{7831D2B4-4CEB-4C45-B191-8C9ED1D37500}" destId="{148591FC-641A-4B25-940B-68E454D3A6E7}" srcOrd="0" destOrd="0" presId="urn:microsoft.com/office/officeart/2005/8/layout/hList2"/>
    <dgm:cxn modelId="{893D6F4B-EEE2-49A6-A5DF-D3385970DB89}" type="presParOf" srcId="{7831D2B4-4CEB-4C45-B191-8C9ED1D37500}" destId="{6EAEC3E5-51BF-4CD7-A07C-316B251BDC0D}" srcOrd="1" destOrd="0" presId="urn:microsoft.com/office/officeart/2005/8/layout/hList2"/>
    <dgm:cxn modelId="{65D29AD1-6786-4DD6-905B-AD114B6E7069}" type="presParOf" srcId="{7831D2B4-4CEB-4C45-B191-8C9ED1D37500}" destId="{DE3E2854-D439-4C83-8670-5442FADC8A08}" srcOrd="2" destOrd="0" presId="urn:microsoft.com/office/officeart/2005/8/layout/hList2"/>
    <dgm:cxn modelId="{8C52D9D7-6A79-4F44-A21B-9EE20028A49B}" type="presParOf" srcId="{45018F27-AD58-471A-B2AE-80850E84A692}" destId="{8C0C2600-8F15-4DC2-A0D2-ECF3AB361D78}" srcOrd="1" destOrd="0" presId="urn:microsoft.com/office/officeart/2005/8/layout/hList2"/>
    <dgm:cxn modelId="{4C684BB1-4606-4E0A-A4C9-275134135778}" type="presParOf" srcId="{45018F27-AD58-471A-B2AE-80850E84A692}" destId="{F5136DB7-BE3B-4183-BA97-4DB1F72BFDBB}" srcOrd="2" destOrd="0" presId="urn:microsoft.com/office/officeart/2005/8/layout/hList2"/>
    <dgm:cxn modelId="{B9FEBAF9-F2FB-4FE1-A057-D4B7A7B24A1D}" type="presParOf" srcId="{F5136DB7-BE3B-4183-BA97-4DB1F72BFDBB}" destId="{A71367CA-E598-4D44-B200-5171B3329078}" srcOrd="0" destOrd="0" presId="urn:microsoft.com/office/officeart/2005/8/layout/hList2"/>
    <dgm:cxn modelId="{FBE2B271-C303-407E-B6D7-C90F7E772D98}" type="presParOf" srcId="{F5136DB7-BE3B-4183-BA97-4DB1F72BFDBB}" destId="{E74A000E-FB09-4043-BE58-6230334CD03D}" srcOrd="1" destOrd="0" presId="urn:microsoft.com/office/officeart/2005/8/layout/hList2"/>
    <dgm:cxn modelId="{A6DBC179-AACB-417E-BDC3-1F0F1E85C36F}" type="presParOf" srcId="{F5136DB7-BE3B-4183-BA97-4DB1F72BFDBB}" destId="{1652B61D-CAB6-4E33-822C-E4F5C5129A01}"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EAA6C55-35DE-419A-861C-B8E73A431B72}" type="doc">
      <dgm:prSet loTypeId="urn:microsoft.com/office/officeart/2005/8/layout/cycle7" loCatId="cycle" qsTypeId="urn:microsoft.com/office/officeart/2005/8/quickstyle/simple1" qsCatId="simple" csTypeId="urn:microsoft.com/office/officeart/2005/8/colors/accent3_2" csCatId="accent3" phldr="1"/>
      <dgm:spPr/>
      <dgm:t>
        <a:bodyPr/>
        <a:lstStyle/>
        <a:p>
          <a:endParaRPr lang="es-CO"/>
        </a:p>
      </dgm:t>
    </dgm:pt>
    <dgm:pt modelId="{F01F6037-EDD2-47B1-B44E-78E1099C3270}">
      <dgm:prSet phldrT="[Texto]" custT="1"/>
      <dgm:spPr>
        <a:solidFill>
          <a:schemeClr val="accent3">
            <a:lumMod val="60000"/>
            <a:lumOff val="40000"/>
          </a:schemeClr>
        </a:solidFill>
      </dgm:spPr>
      <dgm:t>
        <a:bodyPr/>
        <a:lstStyle/>
        <a:p>
          <a:pPr>
            <a:buNone/>
          </a:pPr>
          <a:r>
            <a:rPr lang="es-CO" sz="1800" b="0" i="0" u="none" strike="noStrike" cap="none" spc="0" baseline="0" dirty="0">
              <a:solidFill>
                <a:schemeClr val="tx1"/>
              </a:solidFill>
              <a:uFillTx/>
              <a:latin typeface="+mn-lt"/>
              <a:ea typeface="Calibri" pitchFamily="34"/>
            </a:rPr>
            <a:t>Ripoll et al. en el 2021, describieron complicaciones tardías asociadas al uso de injerto gingival libre </a:t>
          </a:r>
          <a:r>
            <a:rPr lang="es-CO" sz="1800" b="0" i="0" u="none" strike="noStrike" cap="none" spc="0" baseline="0" dirty="0" err="1">
              <a:solidFill>
                <a:schemeClr val="tx1"/>
              </a:solidFill>
              <a:uFillTx/>
              <a:latin typeface="+mn-lt"/>
              <a:ea typeface="Calibri" pitchFamily="34"/>
            </a:rPr>
            <a:t>desepitelizado</a:t>
          </a:r>
          <a:r>
            <a:rPr lang="es-CO" sz="1800" b="0" i="0" u="none" strike="noStrike" cap="none" spc="0" baseline="0" dirty="0">
              <a:solidFill>
                <a:schemeClr val="tx1"/>
              </a:solidFill>
              <a:uFillTx/>
              <a:latin typeface="+mn-lt"/>
              <a:ea typeface="Calibri" pitchFamily="34"/>
            </a:rPr>
            <a:t> (DFGG) en comparación con injertos de tejido conectivo (CTG).</a:t>
          </a:r>
          <a:endParaRPr lang="es-CO" sz="1800" dirty="0">
            <a:latin typeface="+mn-lt"/>
          </a:endParaRPr>
        </a:p>
      </dgm:t>
    </dgm:pt>
    <dgm:pt modelId="{78DC3E85-9598-468F-9AFF-7272A93729CD}" type="parTrans" cxnId="{DE616133-4FF7-45B9-A384-CE9B80B791DE}">
      <dgm:prSet/>
      <dgm:spPr/>
      <dgm:t>
        <a:bodyPr/>
        <a:lstStyle/>
        <a:p>
          <a:endParaRPr lang="es-CO"/>
        </a:p>
      </dgm:t>
    </dgm:pt>
    <dgm:pt modelId="{2D262698-5961-4B2E-AC11-EA2E8BC30E18}" type="sibTrans" cxnId="{DE616133-4FF7-45B9-A384-CE9B80B791DE}">
      <dgm:prSet/>
      <dgm:spPr>
        <a:solidFill>
          <a:schemeClr val="accent3">
            <a:lumMod val="75000"/>
          </a:schemeClr>
        </a:solidFill>
      </dgm:spPr>
      <dgm:t>
        <a:bodyPr/>
        <a:lstStyle/>
        <a:p>
          <a:endParaRPr lang="es-CO"/>
        </a:p>
      </dgm:t>
    </dgm:pt>
    <dgm:pt modelId="{A9D50D32-E11C-4C4B-B6B0-B326502F07DB}">
      <dgm:prSet phldrT="[Texto]" custT="1"/>
      <dgm:spPr>
        <a:solidFill>
          <a:schemeClr val="accent3">
            <a:lumMod val="60000"/>
            <a:lumOff val="40000"/>
          </a:schemeClr>
        </a:solidFill>
      </dgm:spPr>
      <dgm:t>
        <a:bodyPr/>
        <a:lstStyle/>
        <a:p>
          <a:pPr>
            <a:buNone/>
          </a:pPr>
          <a:r>
            <a:rPr lang="es-CO" sz="1800" b="1" i="0" u="none" strike="noStrike" cap="none" spc="0" baseline="0" dirty="0">
              <a:solidFill>
                <a:schemeClr val="tx1"/>
              </a:solidFill>
              <a:uFillTx/>
              <a:latin typeface="+mn-lt"/>
            </a:rPr>
            <a:t>Grupo Control (CTG + CAF):</a:t>
          </a:r>
          <a:endParaRPr lang="es-CO" sz="1800" b="0" i="0" u="none" strike="noStrike" cap="none" spc="0" baseline="0" dirty="0">
            <a:solidFill>
              <a:schemeClr val="tx1"/>
            </a:solidFill>
            <a:uFillTx/>
            <a:latin typeface="+mn-lt"/>
          </a:endParaRPr>
        </a:p>
        <a:p>
          <a:pPr>
            <a:buNone/>
          </a:pPr>
          <a:r>
            <a:rPr lang="es-CO" sz="1800" b="0" i="0" u="none" strike="noStrike" cap="none" spc="0" baseline="0" dirty="0">
              <a:solidFill>
                <a:schemeClr val="tx1"/>
              </a:solidFill>
              <a:uFillTx/>
              <a:latin typeface="+mn-lt"/>
            </a:rPr>
            <a:t>Complicaciones:</a:t>
          </a:r>
        </a:p>
        <a:p>
          <a:pPr>
            <a:buNone/>
          </a:pPr>
          <a:r>
            <a:rPr lang="es-CO" sz="1800" b="0" i="0" u="none" strike="noStrike" cap="none" spc="0" baseline="0" dirty="0">
              <a:solidFill>
                <a:schemeClr val="tx1"/>
              </a:solidFill>
              <a:uFillTx/>
              <a:latin typeface="+mn-lt"/>
            </a:rPr>
            <a:t>Decoloración: 14.7% </a:t>
          </a:r>
          <a:r>
            <a:rPr lang="es-ES" sz="1800" b="0" i="0" u="none" strike="noStrike" cap="none" spc="0" baseline="0" dirty="0">
              <a:solidFill>
                <a:schemeClr val="tx1"/>
              </a:solidFill>
              <a:uFillTx/>
              <a:latin typeface="+mn-lt"/>
            </a:rPr>
            <a:t>Revascularización superficial: 5.9%</a:t>
          </a:r>
          <a:endParaRPr lang="es-CO" sz="1800" dirty="0">
            <a:latin typeface="+mn-lt"/>
          </a:endParaRPr>
        </a:p>
      </dgm:t>
    </dgm:pt>
    <dgm:pt modelId="{D51DFFE4-8573-4CD3-AEEC-3AF4178D508E}" type="parTrans" cxnId="{BEF7CD94-CAF4-4C27-AB0F-AAEF7B563AB6}">
      <dgm:prSet/>
      <dgm:spPr/>
      <dgm:t>
        <a:bodyPr/>
        <a:lstStyle/>
        <a:p>
          <a:endParaRPr lang="es-CO"/>
        </a:p>
      </dgm:t>
    </dgm:pt>
    <dgm:pt modelId="{9E328A02-539F-4245-8490-D03A2CA5D733}" type="sibTrans" cxnId="{BEF7CD94-CAF4-4C27-AB0F-AAEF7B563AB6}">
      <dgm:prSet/>
      <dgm:spPr>
        <a:solidFill>
          <a:schemeClr val="accent3">
            <a:lumMod val="75000"/>
          </a:schemeClr>
        </a:solidFill>
      </dgm:spPr>
      <dgm:t>
        <a:bodyPr/>
        <a:lstStyle/>
        <a:p>
          <a:endParaRPr lang="es-CO"/>
        </a:p>
      </dgm:t>
    </dgm:pt>
    <dgm:pt modelId="{DDBD6281-F504-43BF-8DAC-43F6FAC489D4}">
      <dgm:prSet phldrT="[Texto]" custT="1"/>
      <dgm:spPr>
        <a:solidFill>
          <a:schemeClr val="accent3">
            <a:lumMod val="60000"/>
            <a:lumOff val="40000"/>
          </a:schemeClr>
        </a:solidFill>
      </dgm:spPr>
      <dgm:t>
        <a:bodyPr/>
        <a:lstStyle/>
        <a:p>
          <a:pPr>
            <a:buNone/>
          </a:pPr>
          <a:r>
            <a:rPr lang="es-CO" sz="1800" b="1" i="0" u="none" strike="noStrike" cap="none" spc="0" baseline="0" dirty="0">
              <a:solidFill>
                <a:schemeClr val="tx1"/>
              </a:solidFill>
              <a:uFillTx/>
              <a:latin typeface="+mn-lt"/>
            </a:rPr>
            <a:t>Grupo DFGG + CAF:</a:t>
          </a:r>
          <a:endParaRPr lang="es-CO" sz="1800" b="0" i="0" u="none" strike="noStrike" cap="none" spc="0" baseline="0" dirty="0">
            <a:solidFill>
              <a:schemeClr val="tx1"/>
            </a:solidFill>
            <a:uFillTx/>
            <a:latin typeface="+mn-lt"/>
          </a:endParaRPr>
        </a:p>
        <a:p>
          <a:pPr>
            <a:buNone/>
          </a:pPr>
          <a:r>
            <a:rPr lang="es-CO" sz="1800" b="0" i="0" u="none" strike="noStrike" cap="none" spc="0" baseline="0" dirty="0">
              <a:solidFill>
                <a:schemeClr val="tx1"/>
              </a:solidFill>
              <a:uFillTx/>
              <a:latin typeface="+mn-lt"/>
            </a:rPr>
            <a:t>Complicaciones:</a:t>
          </a:r>
        </a:p>
        <a:p>
          <a:pPr>
            <a:buNone/>
          </a:pPr>
          <a:r>
            <a:rPr lang="es-ES" sz="1800" b="0" i="0" u="none" strike="noStrike" cap="none" spc="0" baseline="0" dirty="0">
              <a:solidFill>
                <a:schemeClr val="tx1"/>
              </a:solidFill>
              <a:uFillTx/>
              <a:latin typeface="+mn-lt"/>
            </a:rPr>
            <a:t>Re epitelización superficial: 15.6% Cambios de decoloración: 46.9% Revascularización superficial:</a:t>
          </a:r>
          <a:endParaRPr lang="es-CO" sz="1800" dirty="0">
            <a:latin typeface="+mn-lt"/>
          </a:endParaRPr>
        </a:p>
      </dgm:t>
    </dgm:pt>
    <dgm:pt modelId="{9AA09291-76A1-4DCD-A102-D8F7F9F76386}" type="parTrans" cxnId="{1E73593F-FE70-4BD9-8A55-9C89B7BFE22F}">
      <dgm:prSet/>
      <dgm:spPr/>
      <dgm:t>
        <a:bodyPr/>
        <a:lstStyle/>
        <a:p>
          <a:endParaRPr lang="es-CO"/>
        </a:p>
      </dgm:t>
    </dgm:pt>
    <dgm:pt modelId="{A68DEC66-16E0-4486-BDBE-E0145C0AD05E}" type="sibTrans" cxnId="{1E73593F-FE70-4BD9-8A55-9C89B7BFE22F}">
      <dgm:prSet/>
      <dgm:spPr>
        <a:solidFill>
          <a:schemeClr val="accent3">
            <a:lumMod val="75000"/>
          </a:schemeClr>
        </a:solidFill>
      </dgm:spPr>
      <dgm:t>
        <a:bodyPr/>
        <a:lstStyle/>
        <a:p>
          <a:endParaRPr lang="es-CO"/>
        </a:p>
      </dgm:t>
    </dgm:pt>
    <dgm:pt modelId="{9950670D-D9E6-4FF9-9843-07C900B61936}" type="pres">
      <dgm:prSet presAssocID="{DEAA6C55-35DE-419A-861C-B8E73A431B72}" presName="Name0" presStyleCnt="0">
        <dgm:presLayoutVars>
          <dgm:dir/>
          <dgm:resizeHandles val="exact"/>
        </dgm:presLayoutVars>
      </dgm:prSet>
      <dgm:spPr/>
    </dgm:pt>
    <dgm:pt modelId="{6AEDB19F-8855-4CDF-A41E-3B04F427A977}" type="pres">
      <dgm:prSet presAssocID="{F01F6037-EDD2-47B1-B44E-78E1099C3270}" presName="node" presStyleLbl="node1" presStyleIdx="0" presStyleCnt="3" custScaleX="234102" custRadScaleRad="89183">
        <dgm:presLayoutVars>
          <dgm:bulletEnabled val="1"/>
        </dgm:presLayoutVars>
      </dgm:prSet>
      <dgm:spPr/>
    </dgm:pt>
    <dgm:pt modelId="{0368301D-8308-45AE-8DB9-3EF4665EB69D}" type="pres">
      <dgm:prSet presAssocID="{2D262698-5961-4B2E-AC11-EA2E8BC30E18}" presName="sibTrans" presStyleLbl="sibTrans2D1" presStyleIdx="0" presStyleCnt="3" custScaleX="275368"/>
      <dgm:spPr/>
    </dgm:pt>
    <dgm:pt modelId="{BA2E94C5-2322-4D95-96D4-44C37C148A12}" type="pres">
      <dgm:prSet presAssocID="{2D262698-5961-4B2E-AC11-EA2E8BC30E18}" presName="connectorText" presStyleLbl="sibTrans2D1" presStyleIdx="0" presStyleCnt="3"/>
      <dgm:spPr/>
    </dgm:pt>
    <dgm:pt modelId="{C0877A10-F876-46AF-AD6A-A9184638AAC1}" type="pres">
      <dgm:prSet presAssocID="{A9D50D32-E11C-4C4B-B6B0-B326502F07DB}" presName="node" presStyleLbl="node1" presStyleIdx="1" presStyleCnt="3" custScaleX="147794" custScaleY="164378" custRadScaleRad="88555" custRadScaleInc="-34208">
        <dgm:presLayoutVars>
          <dgm:bulletEnabled val="1"/>
        </dgm:presLayoutVars>
      </dgm:prSet>
      <dgm:spPr/>
    </dgm:pt>
    <dgm:pt modelId="{B6B65A4E-DD72-4234-BF17-20A629E69F46}" type="pres">
      <dgm:prSet presAssocID="{9E328A02-539F-4245-8490-D03A2CA5D733}" presName="sibTrans" presStyleLbl="sibTrans2D1" presStyleIdx="1" presStyleCnt="3"/>
      <dgm:spPr/>
    </dgm:pt>
    <dgm:pt modelId="{EA590799-98BE-4A26-AD9C-F470613CE2D0}" type="pres">
      <dgm:prSet presAssocID="{9E328A02-539F-4245-8490-D03A2CA5D733}" presName="connectorText" presStyleLbl="sibTrans2D1" presStyleIdx="1" presStyleCnt="3"/>
      <dgm:spPr/>
    </dgm:pt>
    <dgm:pt modelId="{760B701F-7930-4B15-A9C3-F16FACF51027}" type="pres">
      <dgm:prSet presAssocID="{DDBD6281-F504-43BF-8DAC-43F6FAC489D4}" presName="node" presStyleLbl="node1" presStyleIdx="2" presStyleCnt="3" custScaleX="147794" custScaleY="164378" custRadScaleRad="87088" custRadScaleInc="33936">
        <dgm:presLayoutVars>
          <dgm:bulletEnabled val="1"/>
        </dgm:presLayoutVars>
      </dgm:prSet>
      <dgm:spPr/>
    </dgm:pt>
    <dgm:pt modelId="{6DE27DE6-5A12-48D4-9A34-352D4BFE133D}" type="pres">
      <dgm:prSet presAssocID="{A68DEC66-16E0-4486-BDBE-E0145C0AD05E}" presName="sibTrans" presStyleLbl="sibTrans2D1" presStyleIdx="2" presStyleCnt="3" custScaleX="287422"/>
      <dgm:spPr/>
    </dgm:pt>
    <dgm:pt modelId="{0629099D-A5CC-488A-8773-FF62E70C9DA3}" type="pres">
      <dgm:prSet presAssocID="{A68DEC66-16E0-4486-BDBE-E0145C0AD05E}" presName="connectorText" presStyleLbl="sibTrans2D1" presStyleIdx="2" presStyleCnt="3"/>
      <dgm:spPr/>
    </dgm:pt>
  </dgm:ptLst>
  <dgm:cxnLst>
    <dgm:cxn modelId="{DE616133-4FF7-45B9-A384-CE9B80B791DE}" srcId="{DEAA6C55-35DE-419A-861C-B8E73A431B72}" destId="{F01F6037-EDD2-47B1-B44E-78E1099C3270}" srcOrd="0" destOrd="0" parTransId="{78DC3E85-9598-468F-9AFF-7272A93729CD}" sibTransId="{2D262698-5961-4B2E-AC11-EA2E8BC30E18}"/>
    <dgm:cxn modelId="{1E73593F-FE70-4BD9-8A55-9C89B7BFE22F}" srcId="{DEAA6C55-35DE-419A-861C-B8E73A431B72}" destId="{DDBD6281-F504-43BF-8DAC-43F6FAC489D4}" srcOrd="2" destOrd="0" parTransId="{9AA09291-76A1-4DCD-A102-D8F7F9F76386}" sibTransId="{A68DEC66-16E0-4486-BDBE-E0145C0AD05E}"/>
    <dgm:cxn modelId="{032D135B-3D25-4E26-AB0E-E0BCB68BB804}" type="presOf" srcId="{A68DEC66-16E0-4486-BDBE-E0145C0AD05E}" destId="{6DE27DE6-5A12-48D4-9A34-352D4BFE133D}" srcOrd="0" destOrd="0" presId="urn:microsoft.com/office/officeart/2005/8/layout/cycle7"/>
    <dgm:cxn modelId="{03ABD142-ADED-41A7-8A7E-BAC0162C1E2A}" type="presOf" srcId="{F01F6037-EDD2-47B1-B44E-78E1099C3270}" destId="{6AEDB19F-8855-4CDF-A41E-3B04F427A977}" srcOrd="0" destOrd="0" presId="urn:microsoft.com/office/officeart/2005/8/layout/cycle7"/>
    <dgm:cxn modelId="{EF9BD64A-3AF2-4FFB-A976-121808ADCE87}" type="presOf" srcId="{A9D50D32-E11C-4C4B-B6B0-B326502F07DB}" destId="{C0877A10-F876-46AF-AD6A-A9184638AAC1}" srcOrd="0" destOrd="0" presId="urn:microsoft.com/office/officeart/2005/8/layout/cycle7"/>
    <dgm:cxn modelId="{0FBF486F-1628-4A04-8D1B-716F764DD3DE}" type="presOf" srcId="{DDBD6281-F504-43BF-8DAC-43F6FAC489D4}" destId="{760B701F-7930-4B15-A9C3-F16FACF51027}" srcOrd="0" destOrd="0" presId="urn:microsoft.com/office/officeart/2005/8/layout/cycle7"/>
    <dgm:cxn modelId="{35B09576-FEBD-4A57-B83B-E3DAB3A4D788}" type="presOf" srcId="{2D262698-5961-4B2E-AC11-EA2E8BC30E18}" destId="{BA2E94C5-2322-4D95-96D4-44C37C148A12}" srcOrd="1" destOrd="0" presId="urn:microsoft.com/office/officeart/2005/8/layout/cycle7"/>
    <dgm:cxn modelId="{BEF7CD94-CAF4-4C27-AB0F-AAEF7B563AB6}" srcId="{DEAA6C55-35DE-419A-861C-B8E73A431B72}" destId="{A9D50D32-E11C-4C4B-B6B0-B326502F07DB}" srcOrd="1" destOrd="0" parTransId="{D51DFFE4-8573-4CD3-AEEC-3AF4178D508E}" sibTransId="{9E328A02-539F-4245-8490-D03A2CA5D733}"/>
    <dgm:cxn modelId="{4CF9E1A2-F620-4FF4-A3F6-F742F490F17D}" type="presOf" srcId="{9E328A02-539F-4245-8490-D03A2CA5D733}" destId="{EA590799-98BE-4A26-AD9C-F470613CE2D0}" srcOrd="1" destOrd="0" presId="urn:microsoft.com/office/officeart/2005/8/layout/cycle7"/>
    <dgm:cxn modelId="{48BB91BB-D67B-4FE3-945D-0F269F2E5CDC}" type="presOf" srcId="{9E328A02-539F-4245-8490-D03A2CA5D733}" destId="{B6B65A4E-DD72-4234-BF17-20A629E69F46}" srcOrd="0" destOrd="0" presId="urn:microsoft.com/office/officeart/2005/8/layout/cycle7"/>
    <dgm:cxn modelId="{9F0842BF-68DD-401A-9DAD-2DE71C937CCE}" type="presOf" srcId="{A68DEC66-16E0-4486-BDBE-E0145C0AD05E}" destId="{0629099D-A5CC-488A-8773-FF62E70C9DA3}" srcOrd="1" destOrd="0" presId="urn:microsoft.com/office/officeart/2005/8/layout/cycle7"/>
    <dgm:cxn modelId="{801A42C5-AFCE-49E2-9157-E3242F389CFB}" type="presOf" srcId="{DEAA6C55-35DE-419A-861C-B8E73A431B72}" destId="{9950670D-D9E6-4FF9-9843-07C900B61936}" srcOrd="0" destOrd="0" presId="urn:microsoft.com/office/officeart/2005/8/layout/cycle7"/>
    <dgm:cxn modelId="{40E5F3F9-52C5-4B3B-AA13-F20B7A0AEA01}" type="presOf" srcId="{2D262698-5961-4B2E-AC11-EA2E8BC30E18}" destId="{0368301D-8308-45AE-8DB9-3EF4665EB69D}" srcOrd="0" destOrd="0" presId="urn:microsoft.com/office/officeart/2005/8/layout/cycle7"/>
    <dgm:cxn modelId="{EBCA5D80-A100-421B-9895-58196AF3948E}" type="presParOf" srcId="{9950670D-D9E6-4FF9-9843-07C900B61936}" destId="{6AEDB19F-8855-4CDF-A41E-3B04F427A977}" srcOrd="0" destOrd="0" presId="urn:microsoft.com/office/officeart/2005/8/layout/cycle7"/>
    <dgm:cxn modelId="{AC945F82-701B-4114-9A49-280BE1496E08}" type="presParOf" srcId="{9950670D-D9E6-4FF9-9843-07C900B61936}" destId="{0368301D-8308-45AE-8DB9-3EF4665EB69D}" srcOrd="1" destOrd="0" presId="urn:microsoft.com/office/officeart/2005/8/layout/cycle7"/>
    <dgm:cxn modelId="{DB9EBD7B-DAC5-4359-955B-E805CF4E04F0}" type="presParOf" srcId="{0368301D-8308-45AE-8DB9-3EF4665EB69D}" destId="{BA2E94C5-2322-4D95-96D4-44C37C148A12}" srcOrd="0" destOrd="0" presId="urn:microsoft.com/office/officeart/2005/8/layout/cycle7"/>
    <dgm:cxn modelId="{1337FC7B-A040-4DA6-9DFF-818E30846802}" type="presParOf" srcId="{9950670D-D9E6-4FF9-9843-07C900B61936}" destId="{C0877A10-F876-46AF-AD6A-A9184638AAC1}" srcOrd="2" destOrd="0" presId="urn:microsoft.com/office/officeart/2005/8/layout/cycle7"/>
    <dgm:cxn modelId="{241A7967-B885-4325-AD44-5BD932FBDC3D}" type="presParOf" srcId="{9950670D-D9E6-4FF9-9843-07C900B61936}" destId="{B6B65A4E-DD72-4234-BF17-20A629E69F46}" srcOrd="3" destOrd="0" presId="urn:microsoft.com/office/officeart/2005/8/layout/cycle7"/>
    <dgm:cxn modelId="{2679F0CC-DD84-4889-AABB-C13025D2FF67}" type="presParOf" srcId="{B6B65A4E-DD72-4234-BF17-20A629E69F46}" destId="{EA590799-98BE-4A26-AD9C-F470613CE2D0}" srcOrd="0" destOrd="0" presId="urn:microsoft.com/office/officeart/2005/8/layout/cycle7"/>
    <dgm:cxn modelId="{A1A17886-5054-485F-BD7C-29C36C39DC7E}" type="presParOf" srcId="{9950670D-D9E6-4FF9-9843-07C900B61936}" destId="{760B701F-7930-4B15-A9C3-F16FACF51027}" srcOrd="4" destOrd="0" presId="urn:microsoft.com/office/officeart/2005/8/layout/cycle7"/>
    <dgm:cxn modelId="{663B0F3E-3F6F-4BB4-B8FE-1888BBCBE828}" type="presParOf" srcId="{9950670D-D9E6-4FF9-9843-07C900B61936}" destId="{6DE27DE6-5A12-48D4-9A34-352D4BFE133D}" srcOrd="5" destOrd="0" presId="urn:microsoft.com/office/officeart/2005/8/layout/cycle7"/>
    <dgm:cxn modelId="{E0E594B5-F0CF-444B-9ABD-6ACC3BDEEE1E}" type="presParOf" srcId="{6DE27DE6-5A12-48D4-9A34-352D4BFE133D}" destId="{0629099D-A5CC-488A-8773-FF62E70C9DA3}"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8619DD0-5665-49C6-99DD-C8959BD25E07}" type="doc">
      <dgm:prSet loTypeId="urn:microsoft.com/office/officeart/2005/8/layout/hierarchy3" loCatId="list" qsTypeId="urn:microsoft.com/office/officeart/2005/8/quickstyle/simple1" qsCatId="simple" csTypeId="urn:microsoft.com/office/officeart/2005/8/colors/accent3_1" csCatId="accent3" phldr="1"/>
      <dgm:spPr/>
      <dgm:t>
        <a:bodyPr/>
        <a:lstStyle/>
        <a:p>
          <a:endParaRPr lang="es-CO"/>
        </a:p>
      </dgm:t>
    </dgm:pt>
    <dgm:pt modelId="{2B31ED34-0F7E-498C-A5CF-F2B6FF1DF240}">
      <dgm:prSet phldrT="[Texto]" custT="1"/>
      <dgm:spPr/>
      <dgm:t>
        <a:bodyPr/>
        <a:lstStyle/>
        <a:p>
          <a:pPr>
            <a:buNone/>
          </a:pPr>
          <a:r>
            <a:rPr lang="es-CO" sz="2400" b="0" i="0" u="none" strike="noStrike" cap="none" spc="0" baseline="0" dirty="0">
              <a:solidFill>
                <a:schemeClr val="tx1"/>
              </a:solidFill>
              <a:uFillTx/>
              <a:latin typeface="+mj-lt"/>
              <a:ea typeface="Calibri" pitchFamily="34"/>
            </a:rPr>
            <a:t>En el presente estudio, donde se observó</a:t>
          </a:r>
          <a:endParaRPr lang="es-CO" sz="2400" dirty="0">
            <a:latin typeface="+mj-lt"/>
          </a:endParaRPr>
        </a:p>
      </dgm:t>
    </dgm:pt>
    <dgm:pt modelId="{91532C4F-813E-4490-9340-54873971DCCD}" type="parTrans" cxnId="{95B476EB-5E48-4324-8FC7-E03478DF5BA2}">
      <dgm:prSet/>
      <dgm:spPr/>
      <dgm:t>
        <a:bodyPr/>
        <a:lstStyle/>
        <a:p>
          <a:endParaRPr lang="es-CO"/>
        </a:p>
      </dgm:t>
    </dgm:pt>
    <dgm:pt modelId="{892D2C72-2A25-4D89-8237-C19FFE9AD4D3}" type="sibTrans" cxnId="{95B476EB-5E48-4324-8FC7-E03478DF5BA2}">
      <dgm:prSet/>
      <dgm:spPr/>
      <dgm:t>
        <a:bodyPr/>
        <a:lstStyle/>
        <a:p>
          <a:endParaRPr lang="es-CO"/>
        </a:p>
      </dgm:t>
    </dgm:pt>
    <dgm:pt modelId="{D4A5EC17-C624-48EA-8BD4-7F17387F42E8}">
      <dgm:prSet phldrT="[Texto]"/>
      <dgm:spPr/>
      <dgm:t>
        <a:bodyPr/>
        <a:lstStyle/>
        <a:p>
          <a:pPr>
            <a:buNone/>
          </a:pPr>
          <a:r>
            <a:rPr lang="es-CO" b="0" i="0" u="none" strike="noStrike" cap="none" spc="0" baseline="0" dirty="0">
              <a:solidFill>
                <a:srgbClr val="000000"/>
              </a:solidFill>
              <a:uFillTx/>
              <a:latin typeface="Aptos"/>
              <a:ea typeface="Calibri" pitchFamily="34"/>
            </a:rPr>
            <a:t>Re </a:t>
          </a:r>
          <a:r>
            <a:rPr lang="es-CO" b="0" i="0" u="none" strike="noStrike" cap="none" spc="0" baseline="0" dirty="0" err="1">
              <a:solidFill>
                <a:srgbClr val="000000"/>
              </a:solidFill>
              <a:uFillTx/>
              <a:latin typeface="Aptos"/>
              <a:ea typeface="Calibri" pitchFamily="34"/>
            </a:rPr>
            <a:t>epitelialización</a:t>
          </a:r>
          <a:r>
            <a:rPr lang="es-CO" b="0" i="0" u="none" strike="noStrike" cap="none" spc="0" baseline="0" dirty="0">
              <a:solidFill>
                <a:srgbClr val="000000"/>
              </a:solidFill>
              <a:uFillTx/>
              <a:latin typeface="Aptos"/>
              <a:ea typeface="Calibri" pitchFamily="34"/>
            </a:rPr>
            <a:t> superficial en 2 casos. </a:t>
          </a:r>
          <a:endParaRPr lang="es-CO" dirty="0"/>
        </a:p>
      </dgm:t>
    </dgm:pt>
    <dgm:pt modelId="{0FB9FB2F-4FE4-4886-865D-5EDA393CB6BF}" type="parTrans" cxnId="{1F767E00-4438-4C6C-962C-2912A2B9D251}">
      <dgm:prSet/>
      <dgm:spPr/>
      <dgm:t>
        <a:bodyPr/>
        <a:lstStyle/>
        <a:p>
          <a:endParaRPr lang="es-CO"/>
        </a:p>
      </dgm:t>
    </dgm:pt>
    <dgm:pt modelId="{86EF6F45-FDCA-4F4F-A10E-5059DED481E8}" type="sibTrans" cxnId="{1F767E00-4438-4C6C-962C-2912A2B9D251}">
      <dgm:prSet/>
      <dgm:spPr/>
      <dgm:t>
        <a:bodyPr/>
        <a:lstStyle/>
        <a:p>
          <a:endParaRPr lang="es-CO"/>
        </a:p>
      </dgm:t>
    </dgm:pt>
    <dgm:pt modelId="{F2932F62-B875-4027-9364-336E0093AC48}">
      <dgm:prSet phldrT="[Texto]"/>
      <dgm:spPr/>
      <dgm:t>
        <a:bodyPr/>
        <a:lstStyle/>
        <a:p>
          <a:pPr>
            <a:buNone/>
          </a:pPr>
          <a:r>
            <a:rPr lang="es-CO" b="0" i="0" u="none" strike="noStrike" cap="none" spc="0" baseline="0" dirty="0">
              <a:solidFill>
                <a:srgbClr val="000000"/>
              </a:solidFill>
              <a:uFillTx/>
              <a:latin typeface="Aptos"/>
              <a:ea typeface="Calibri" pitchFamily="34"/>
            </a:rPr>
            <a:t>Decoloración en más del 50% de los casos.</a:t>
          </a:r>
          <a:endParaRPr lang="es-CO" dirty="0"/>
        </a:p>
      </dgm:t>
    </dgm:pt>
    <dgm:pt modelId="{6E733EAE-ACE0-48F5-AC68-4FE974966098}" type="parTrans" cxnId="{5994FEC1-1362-4B1F-95F6-182664EA9432}">
      <dgm:prSet/>
      <dgm:spPr/>
      <dgm:t>
        <a:bodyPr/>
        <a:lstStyle/>
        <a:p>
          <a:endParaRPr lang="es-CO"/>
        </a:p>
      </dgm:t>
    </dgm:pt>
    <dgm:pt modelId="{937BB365-082E-47FC-AB0B-F7B070F47F0A}" type="sibTrans" cxnId="{5994FEC1-1362-4B1F-95F6-182664EA9432}">
      <dgm:prSet/>
      <dgm:spPr/>
      <dgm:t>
        <a:bodyPr/>
        <a:lstStyle/>
        <a:p>
          <a:endParaRPr lang="es-CO"/>
        </a:p>
      </dgm:t>
    </dgm:pt>
    <dgm:pt modelId="{B53C7834-1229-4974-B7B1-4BA0DECEFACB}">
      <dgm:prSet/>
      <dgm:spPr/>
      <dgm:t>
        <a:bodyPr/>
        <a:lstStyle/>
        <a:p>
          <a:pPr>
            <a:buNone/>
          </a:pPr>
          <a:r>
            <a:rPr lang="es-CO" b="0" i="0" u="none" strike="noStrike" cap="none" spc="0" baseline="0">
              <a:solidFill>
                <a:srgbClr val="000000"/>
              </a:solidFill>
              <a:uFillTx/>
              <a:latin typeface="Aptos"/>
              <a:ea typeface="Calibri" pitchFamily="34"/>
            </a:rPr>
            <a:t>Cul de sac en 2 casos.</a:t>
          </a:r>
        </a:p>
      </dgm:t>
    </dgm:pt>
    <dgm:pt modelId="{EBFD7F9B-FEAD-4D51-8B8C-FCBB9CA17D21}" type="parTrans" cxnId="{168DEF1B-FB6F-4D9D-B167-4E6BB92F96AD}">
      <dgm:prSet/>
      <dgm:spPr/>
      <dgm:t>
        <a:bodyPr/>
        <a:lstStyle/>
        <a:p>
          <a:endParaRPr lang="es-CO"/>
        </a:p>
      </dgm:t>
    </dgm:pt>
    <dgm:pt modelId="{E9D166CC-E813-45FE-B2BC-AFCD3D034143}" type="sibTrans" cxnId="{168DEF1B-FB6F-4D9D-B167-4E6BB92F96AD}">
      <dgm:prSet/>
      <dgm:spPr/>
      <dgm:t>
        <a:bodyPr/>
        <a:lstStyle/>
        <a:p>
          <a:endParaRPr lang="es-CO"/>
        </a:p>
      </dgm:t>
    </dgm:pt>
    <dgm:pt modelId="{90625881-3109-4C0D-A755-8F1BD41F077C}" type="pres">
      <dgm:prSet presAssocID="{68619DD0-5665-49C6-99DD-C8959BD25E07}" presName="diagram" presStyleCnt="0">
        <dgm:presLayoutVars>
          <dgm:chPref val="1"/>
          <dgm:dir/>
          <dgm:animOne val="branch"/>
          <dgm:animLvl val="lvl"/>
          <dgm:resizeHandles/>
        </dgm:presLayoutVars>
      </dgm:prSet>
      <dgm:spPr/>
    </dgm:pt>
    <dgm:pt modelId="{5A3D69A6-3B4B-44BF-A1BE-B8C23F82306B}" type="pres">
      <dgm:prSet presAssocID="{2B31ED34-0F7E-498C-A5CF-F2B6FF1DF240}" presName="root" presStyleCnt="0"/>
      <dgm:spPr/>
    </dgm:pt>
    <dgm:pt modelId="{50724333-369F-4F32-AF20-FE1546E06919}" type="pres">
      <dgm:prSet presAssocID="{2B31ED34-0F7E-498C-A5CF-F2B6FF1DF240}" presName="rootComposite" presStyleCnt="0"/>
      <dgm:spPr/>
    </dgm:pt>
    <dgm:pt modelId="{7C2294E3-5BB2-4AAD-A10D-A59E1207A9A8}" type="pres">
      <dgm:prSet presAssocID="{2B31ED34-0F7E-498C-A5CF-F2B6FF1DF240}" presName="rootText" presStyleLbl="node1" presStyleIdx="0" presStyleCnt="1" custScaleX="175850"/>
      <dgm:spPr/>
    </dgm:pt>
    <dgm:pt modelId="{5A0E6515-A665-44AD-9131-BEE0ACCDA378}" type="pres">
      <dgm:prSet presAssocID="{2B31ED34-0F7E-498C-A5CF-F2B6FF1DF240}" presName="rootConnector" presStyleLbl="node1" presStyleIdx="0" presStyleCnt="1"/>
      <dgm:spPr/>
    </dgm:pt>
    <dgm:pt modelId="{6B749E48-7D1D-483A-AB79-F5E73F1F31E2}" type="pres">
      <dgm:prSet presAssocID="{2B31ED34-0F7E-498C-A5CF-F2B6FF1DF240}" presName="childShape" presStyleCnt="0"/>
      <dgm:spPr/>
    </dgm:pt>
    <dgm:pt modelId="{8A14F16C-6C4A-44AD-BD4A-FD56FD382F71}" type="pres">
      <dgm:prSet presAssocID="{0FB9FB2F-4FE4-4886-865D-5EDA393CB6BF}" presName="Name13" presStyleLbl="parChTrans1D2" presStyleIdx="0" presStyleCnt="3"/>
      <dgm:spPr/>
    </dgm:pt>
    <dgm:pt modelId="{40850830-A642-46BA-9BF7-557CECF0B04E}" type="pres">
      <dgm:prSet presAssocID="{D4A5EC17-C624-48EA-8BD4-7F17387F42E8}" presName="childText" presStyleLbl="bgAcc1" presStyleIdx="0" presStyleCnt="3" custScaleX="123750">
        <dgm:presLayoutVars>
          <dgm:bulletEnabled val="1"/>
        </dgm:presLayoutVars>
      </dgm:prSet>
      <dgm:spPr/>
    </dgm:pt>
    <dgm:pt modelId="{FE5679D0-F964-438C-8053-2CDDC5C3508E}" type="pres">
      <dgm:prSet presAssocID="{6E733EAE-ACE0-48F5-AC68-4FE974966098}" presName="Name13" presStyleLbl="parChTrans1D2" presStyleIdx="1" presStyleCnt="3"/>
      <dgm:spPr/>
    </dgm:pt>
    <dgm:pt modelId="{8CAAF35D-77A2-42CD-97F0-BD4499C91CB5}" type="pres">
      <dgm:prSet presAssocID="{F2932F62-B875-4027-9364-336E0093AC48}" presName="childText" presStyleLbl="bgAcc1" presStyleIdx="1" presStyleCnt="3" custScaleX="123750">
        <dgm:presLayoutVars>
          <dgm:bulletEnabled val="1"/>
        </dgm:presLayoutVars>
      </dgm:prSet>
      <dgm:spPr/>
    </dgm:pt>
    <dgm:pt modelId="{1447F7AD-19F8-4B64-9382-1B3A60C113DA}" type="pres">
      <dgm:prSet presAssocID="{EBFD7F9B-FEAD-4D51-8B8C-FCBB9CA17D21}" presName="Name13" presStyleLbl="parChTrans1D2" presStyleIdx="2" presStyleCnt="3"/>
      <dgm:spPr/>
    </dgm:pt>
    <dgm:pt modelId="{9FECD858-8A1E-49CC-922A-5242EE2F05BD}" type="pres">
      <dgm:prSet presAssocID="{B53C7834-1229-4974-B7B1-4BA0DECEFACB}" presName="childText" presStyleLbl="bgAcc1" presStyleIdx="2" presStyleCnt="3" custScaleX="123750">
        <dgm:presLayoutVars>
          <dgm:bulletEnabled val="1"/>
        </dgm:presLayoutVars>
      </dgm:prSet>
      <dgm:spPr/>
    </dgm:pt>
  </dgm:ptLst>
  <dgm:cxnLst>
    <dgm:cxn modelId="{1F767E00-4438-4C6C-962C-2912A2B9D251}" srcId="{2B31ED34-0F7E-498C-A5CF-F2B6FF1DF240}" destId="{D4A5EC17-C624-48EA-8BD4-7F17387F42E8}" srcOrd="0" destOrd="0" parTransId="{0FB9FB2F-4FE4-4886-865D-5EDA393CB6BF}" sibTransId="{86EF6F45-FDCA-4F4F-A10E-5059DED481E8}"/>
    <dgm:cxn modelId="{23084712-07B2-4756-8DD7-7F8666EB47A4}" type="presOf" srcId="{6E733EAE-ACE0-48F5-AC68-4FE974966098}" destId="{FE5679D0-F964-438C-8053-2CDDC5C3508E}" srcOrd="0" destOrd="0" presId="urn:microsoft.com/office/officeart/2005/8/layout/hierarchy3"/>
    <dgm:cxn modelId="{168DEF1B-FB6F-4D9D-B167-4E6BB92F96AD}" srcId="{2B31ED34-0F7E-498C-A5CF-F2B6FF1DF240}" destId="{B53C7834-1229-4974-B7B1-4BA0DECEFACB}" srcOrd="2" destOrd="0" parTransId="{EBFD7F9B-FEAD-4D51-8B8C-FCBB9CA17D21}" sibTransId="{E9D166CC-E813-45FE-B2BC-AFCD3D034143}"/>
    <dgm:cxn modelId="{C7F93523-BC43-4C08-BFFA-73C05EA37B29}" type="presOf" srcId="{68619DD0-5665-49C6-99DD-C8959BD25E07}" destId="{90625881-3109-4C0D-A755-8F1BD41F077C}" srcOrd="0" destOrd="0" presId="urn:microsoft.com/office/officeart/2005/8/layout/hierarchy3"/>
    <dgm:cxn modelId="{DF85DC41-6D28-4B07-93F8-A9D6FB1876B8}" type="presOf" srcId="{2B31ED34-0F7E-498C-A5CF-F2B6FF1DF240}" destId="{7C2294E3-5BB2-4AAD-A10D-A59E1207A9A8}" srcOrd="0" destOrd="0" presId="urn:microsoft.com/office/officeart/2005/8/layout/hierarchy3"/>
    <dgm:cxn modelId="{10348457-14BC-47F1-A627-6A2DF2C485C0}" type="presOf" srcId="{B53C7834-1229-4974-B7B1-4BA0DECEFACB}" destId="{9FECD858-8A1E-49CC-922A-5242EE2F05BD}" srcOrd="0" destOrd="0" presId="urn:microsoft.com/office/officeart/2005/8/layout/hierarchy3"/>
    <dgm:cxn modelId="{2A2B988C-B301-4D14-A974-715303770299}" type="presOf" srcId="{EBFD7F9B-FEAD-4D51-8B8C-FCBB9CA17D21}" destId="{1447F7AD-19F8-4B64-9382-1B3A60C113DA}" srcOrd="0" destOrd="0" presId="urn:microsoft.com/office/officeart/2005/8/layout/hierarchy3"/>
    <dgm:cxn modelId="{293B109B-FE5D-4268-88D6-53FD654C6C6E}" type="presOf" srcId="{0FB9FB2F-4FE4-4886-865D-5EDA393CB6BF}" destId="{8A14F16C-6C4A-44AD-BD4A-FD56FD382F71}" srcOrd="0" destOrd="0" presId="urn:microsoft.com/office/officeart/2005/8/layout/hierarchy3"/>
    <dgm:cxn modelId="{76BF32A7-B1A7-4E63-B91F-39CE4CD81CE3}" type="presOf" srcId="{D4A5EC17-C624-48EA-8BD4-7F17387F42E8}" destId="{40850830-A642-46BA-9BF7-557CECF0B04E}" srcOrd="0" destOrd="0" presId="urn:microsoft.com/office/officeart/2005/8/layout/hierarchy3"/>
    <dgm:cxn modelId="{5994FEC1-1362-4B1F-95F6-182664EA9432}" srcId="{2B31ED34-0F7E-498C-A5CF-F2B6FF1DF240}" destId="{F2932F62-B875-4027-9364-336E0093AC48}" srcOrd="1" destOrd="0" parTransId="{6E733EAE-ACE0-48F5-AC68-4FE974966098}" sibTransId="{937BB365-082E-47FC-AB0B-F7B070F47F0A}"/>
    <dgm:cxn modelId="{6059ABCF-1274-48B7-A0B6-CEAE2E874C6F}" type="presOf" srcId="{F2932F62-B875-4027-9364-336E0093AC48}" destId="{8CAAF35D-77A2-42CD-97F0-BD4499C91CB5}" srcOrd="0" destOrd="0" presId="urn:microsoft.com/office/officeart/2005/8/layout/hierarchy3"/>
    <dgm:cxn modelId="{95B476EB-5E48-4324-8FC7-E03478DF5BA2}" srcId="{68619DD0-5665-49C6-99DD-C8959BD25E07}" destId="{2B31ED34-0F7E-498C-A5CF-F2B6FF1DF240}" srcOrd="0" destOrd="0" parTransId="{91532C4F-813E-4490-9340-54873971DCCD}" sibTransId="{892D2C72-2A25-4D89-8237-C19FFE9AD4D3}"/>
    <dgm:cxn modelId="{788C0AFA-8E16-4A41-BD11-CF40E00FB18E}" type="presOf" srcId="{2B31ED34-0F7E-498C-A5CF-F2B6FF1DF240}" destId="{5A0E6515-A665-44AD-9131-BEE0ACCDA378}" srcOrd="1" destOrd="0" presId="urn:microsoft.com/office/officeart/2005/8/layout/hierarchy3"/>
    <dgm:cxn modelId="{3062497F-B12E-4CBF-93FF-3A6F0BEA68A6}" type="presParOf" srcId="{90625881-3109-4C0D-A755-8F1BD41F077C}" destId="{5A3D69A6-3B4B-44BF-A1BE-B8C23F82306B}" srcOrd="0" destOrd="0" presId="urn:microsoft.com/office/officeart/2005/8/layout/hierarchy3"/>
    <dgm:cxn modelId="{74E210DC-D8C2-4D5A-A8F8-30047DE795EC}" type="presParOf" srcId="{5A3D69A6-3B4B-44BF-A1BE-B8C23F82306B}" destId="{50724333-369F-4F32-AF20-FE1546E06919}" srcOrd="0" destOrd="0" presId="urn:microsoft.com/office/officeart/2005/8/layout/hierarchy3"/>
    <dgm:cxn modelId="{3A9B6098-3305-436E-A4C3-69FBEC5AF951}" type="presParOf" srcId="{50724333-369F-4F32-AF20-FE1546E06919}" destId="{7C2294E3-5BB2-4AAD-A10D-A59E1207A9A8}" srcOrd="0" destOrd="0" presId="urn:microsoft.com/office/officeart/2005/8/layout/hierarchy3"/>
    <dgm:cxn modelId="{5D403A32-21C0-4481-8301-6CE056CD05CF}" type="presParOf" srcId="{50724333-369F-4F32-AF20-FE1546E06919}" destId="{5A0E6515-A665-44AD-9131-BEE0ACCDA378}" srcOrd="1" destOrd="0" presId="urn:microsoft.com/office/officeart/2005/8/layout/hierarchy3"/>
    <dgm:cxn modelId="{48C15FBC-D6FF-4593-9C18-AF97A748EDA3}" type="presParOf" srcId="{5A3D69A6-3B4B-44BF-A1BE-B8C23F82306B}" destId="{6B749E48-7D1D-483A-AB79-F5E73F1F31E2}" srcOrd="1" destOrd="0" presId="urn:microsoft.com/office/officeart/2005/8/layout/hierarchy3"/>
    <dgm:cxn modelId="{63B1C9D4-31FB-4FF4-A58B-7BEFF530096C}" type="presParOf" srcId="{6B749E48-7D1D-483A-AB79-F5E73F1F31E2}" destId="{8A14F16C-6C4A-44AD-BD4A-FD56FD382F71}" srcOrd="0" destOrd="0" presId="urn:microsoft.com/office/officeart/2005/8/layout/hierarchy3"/>
    <dgm:cxn modelId="{990B296E-F9F9-4C4E-B10C-AA7F2C72DF33}" type="presParOf" srcId="{6B749E48-7D1D-483A-AB79-F5E73F1F31E2}" destId="{40850830-A642-46BA-9BF7-557CECF0B04E}" srcOrd="1" destOrd="0" presId="urn:microsoft.com/office/officeart/2005/8/layout/hierarchy3"/>
    <dgm:cxn modelId="{827B6F94-E835-48D9-A7E1-DD8430082447}" type="presParOf" srcId="{6B749E48-7D1D-483A-AB79-F5E73F1F31E2}" destId="{FE5679D0-F964-438C-8053-2CDDC5C3508E}" srcOrd="2" destOrd="0" presId="urn:microsoft.com/office/officeart/2005/8/layout/hierarchy3"/>
    <dgm:cxn modelId="{43D5B48D-E4C3-4C4A-938C-4C82D1FC86CE}" type="presParOf" srcId="{6B749E48-7D1D-483A-AB79-F5E73F1F31E2}" destId="{8CAAF35D-77A2-42CD-97F0-BD4499C91CB5}" srcOrd="3" destOrd="0" presId="urn:microsoft.com/office/officeart/2005/8/layout/hierarchy3"/>
    <dgm:cxn modelId="{C00C7A64-3B3A-405B-8894-FE8E5DBCB47A}" type="presParOf" srcId="{6B749E48-7D1D-483A-AB79-F5E73F1F31E2}" destId="{1447F7AD-19F8-4B64-9382-1B3A60C113DA}" srcOrd="4" destOrd="0" presId="urn:microsoft.com/office/officeart/2005/8/layout/hierarchy3"/>
    <dgm:cxn modelId="{86C36792-FB56-47F0-AA84-D287912CE77B}" type="presParOf" srcId="{6B749E48-7D1D-483A-AB79-F5E73F1F31E2}" destId="{9FECD858-8A1E-49CC-922A-5242EE2F05BD}"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0A1C1E-07AF-44C9-953F-47F62F72D436}">
      <dsp:nvSpPr>
        <dsp:cNvPr id="0" name=""/>
        <dsp:cNvSpPr/>
      </dsp:nvSpPr>
      <dsp:spPr>
        <a:xfrm>
          <a:off x="4120454" y="1459703"/>
          <a:ext cx="2814743" cy="667803"/>
        </a:xfrm>
        <a:custGeom>
          <a:avLst/>
          <a:gdLst/>
          <a:ahLst/>
          <a:cxnLst/>
          <a:rect l="0" t="0" r="0" b="0"/>
          <a:pathLst>
            <a:path>
              <a:moveTo>
                <a:pt x="0" y="0"/>
              </a:moveTo>
              <a:lnTo>
                <a:pt x="0" y="455088"/>
              </a:lnTo>
              <a:lnTo>
                <a:pt x="2814743" y="455088"/>
              </a:lnTo>
              <a:lnTo>
                <a:pt x="2814743" y="667803"/>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CF72FA-0D6B-4D6D-B02C-2FF1028F745E}">
      <dsp:nvSpPr>
        <dsp:cNvPr id="0" name=""/>
        <dsp:cNvSpPr/>
      </dsp:nvSpPr>
      <dsp:spPr>
        <a:xfrm>
          <a:off x="4074734" y="1459703"/>
          <a:ext cx="91440" cy="667803"/>
        </a:xfrm>
        <a:custGeom>
          <a:avLst/>
          <a:gdLst/>
          <a:ahLst/>
          <a:cxnLst/>
          <a:rect l="0" t="0" r="0" b="0"/>
          <a:pathLst>
            <a:path>
              <a:moveTo>
                <a:pt x="45720" y="0"/>
              </a:moveTo>
              <a:lnTo>
                <a:pt x="45720" y="667803"/>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610FCF-2364-40E0-B29D-8FFEAC30CEA8}">
      <dsp:nvSpPr>
        <dsp:cNvPr id="0" name=""/>
        <dsp:cNvSpPr/>
      </dsp:nvSpPr>
      <dsp:spPr>
        <a:xfrm>
          <a:off x="1314023" y="1459703"/>
          <a:ext cx="2806431" cy="667803"/>
        </a:xfrm>
        <a:custGeom>
          <a:avLst/>
          <a:gdLst/>
          <a:ahLst/>
          <a:cxnLst/>
          <a:rect l="0" t="0" r="0" b="0"/>
          <a:pathLst>
            <a:path>
              <a:moveTo>
                <a:pt x="2806431" y="0"/>
              </a:moveTo>
              <a:lnTo>
                <a:pt x="2806431" y="455088"/>
              </a:lnTo>
              <a:lnTo>
                <a:pt x="0" y="455088"/>
              </a:lnTo>
              <a:lnTo>
                <a:pt x="0" y="667803"/>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92D879-3CDA-449F-A42F-41B7785D19AB}">
      <dsp:nvSpPr>
        <dsp:cNvPr id="0" name=""/>
        <dsp:cNvSpPr/>
      </dsp:nvSpPr>
      <dsp:spPr>
        <a:xfrm>
          <a:off x="2972369" y="1635"/>
          <a:ext cx="2296170" cy="1458068"/>
        </a:xfrm>
        <a:prstGeom prst="roundRect">
          <a:avLst>
            <a:gd name="adj" fmla="val 10000"/>
          </a:avLst>
        </a:prstGeom>
        <a:solidFill>
          <a:schemeClr val="accent3">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95AC89-5115-4850-A30D-F82EF1D70215}">
      <dsp:nvSpPr>
        <dsp:cNvPr id="0" name=""/>
        <dsp:cNvSpPr/>
      </dsp:nvSpPr>
      <dsp:spPr>
        <a:xfrm>
          <a:off x="3227499" y="244008"/>
          <a:ext cx="2296170" cy="1458068"/>
        </a:xfrm>
        <a:prstGeom prst="roundRect">
          <a:avLst>
            <a:gd name="adj" fmla="val 10000"/>
          </a:avLst>
        </a:prstGeom>
        <a:solidFill>
          <a:schemeClr val="lt1">
            <a:alpha val="9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CO" sz="1800" b="1" kern="1200" dirty="0"/>
            <a:t>Cicatrización </a:t>
          </a:r>
        </a:p>
      </dsp:txBody>
      <dsp:txXfrm>
        <a:off x="3270204" y="286713"/>
        <a:ext cx="2210760" cy="1372658"/>
      </dsp:txXfrm>
    </dsp:sp>
    <dsp:sp modelId="{594EE54E-445B-4855-B443-3A0BFC7C1DE9}">
      <dsp:nvSpPr>
        <dsp:cNvPr id="0" name=""/>
        <dsp:cNvSpPr/>
      </dsp:nvSpPr>
      <dsp:spPr>
        <a:xfrm>
          <a:off x="165938" y="2127506"/>
          <a:ext cx="2296170" cy="1458068"/>
        </a:xfrm>
        <a:prstGeom prst="roundRect">
          <a:avLst>
            <a:gd name="adj" fmla="val 10000"/>
          </a:avLst>
        </a:prstGeom>
        <a:solidFill>
          <a:schemeClr val="accent3">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EF71F8-B897-4E7B-85C2-108AFC047702}">
      <dsp:nvSpPr>
        <dsp:cNvPr id="0" name=""/>
        <dsp:cNvSpPr/>
      </dsp:nvSpPr>
      <dsp:spPr>
        <a:xfrm>
          <a:off x="421068" y="2369880"/>
          <a:ext cx="2296170" cy="1458068"/>
        </a:xfrm>
        <a:prstGeom prst="roundRect">
          <a:avLst>
            <a:gd name="adj" fmla="val 10000"/>
          </a:avLst>
        </a:prstGeom>
        <a:solidFill>
          <a:schemeClr val="lt1">
            <a:alpha val="90000"/>
            <a:hueOff val="0"/>
            <a:satOff val="0"/>
            <a:lumOff val="0"/>
            <a:alphaOff val="0"/>
          </a:schemeClr>
        </a:solidFill>
        <a:ln w="25400" cap="flat" cmpd="sng" algn="ctr">
          <a:solidFill>
            <a:schemeClr val="accent3">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0" i="0" u="none" strike="noStrike" kern="1200" cap="none" spc="0" baseline="0" dirty="0">
              <a:uFillTx/>
              <a:latin typeface="+mn-lt"/>
            </a:rPr>
            <a:t>Respuesta inflamatoria del paciente.</a:t>
          </a:r>
          <a:endParaRPr lang="es-CO" sz="2000" kern="1200" dirty="0">
            <a:latin typeface="+mn-lt"/>
          </a:endParaRPr>
        </a:p>
      </dsp:txBody>
      <dsp:txXfrm>
        <a:off x="463773" y="2412585"/>
        <a:ext cx="2210760" cy="1372658"/>
      </dsp:txXfrm>
    </dsp:sp>
    <dsp:sp modelId="{E0322B08-A5A3-4A3A-BAE2-2A1ACD7779E3}">
      <dsp:nvSpPr>
        <dsp:cNvPr id="0" name=""/>
        <dsp:cNvSpPr/>
      </dsp:nvSpPr>
      <dsp:spPr>
        <a:xfrm>
          <a:off x="2972369" y="2127506"/>
          <a:ext cx="2296170" cy="1458068"/>
        </a:xfrm>
        <a:prstGeom prst="roundRect">
          <a:avLst>
            <a:gd name="adj" fmla="val 10000"/>
          </a:avLst>
        </a:prstGeom>
        <a:solidFill>
          <a:schemeClr val="accent3">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6B3F4E-CBF9-4788-ABD1-29A29382E38D}">
      <dsp:nvSpPr>
        <dsp:cNvPr id="0" name=""/>
        <dsp:cNvSpPr/>
      </dsp:nvSpPr>
      <dsp:spPr>
        <a:xfrm>
          <a:off x="3227499" y="2369880"/>
          <a:ext cx="2296170" cy="1458068"/>
        </a:xfrm>
        <a:prstGeom prst="roundRect">
          <a:avLst>
            <a:gd name="adj" fmla="val 10000"/>
          </a:avLst>
        </a:prstGeom>
        <a:solidFill>
          <a:schemeClr val="lt1">
            <a:alpha val="90000"/>
            <a:hueOff val="0"/>
            <a:satOff val="0"/>
            <a:lumOff val="0"/>
            <a:alphaOff val="0"/>
          </a:schemeClr>
        </a:solidFill>
        <a:ln w="25400" cap="flat" cmpd="sng" algn="ctr">
          <a:solidFill>
            <a:schemeClr val="accent3">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latin typeface="+mn-lt"/>
            </a:rPr>
            <a:t>Nivel de experiencia</a:t>
          </a:r>
          <a:r>
            <a:rPr lang="es-CO" sz="2000" kern="1200" baseline="0" dirty="0">
              <a:latin typeface="+mn-lt"/>
            </a:rPr>
            <a:t> del operador. </a:t>
          </a:r>
          <a:endParaRPr lang="es-CO" sz="2000" kern="1200" dirty="0">
            <a:latin typeface="+mn-lt"/>
          </a:endParaRPr>
        </a:p>
      </dsp:txBody>
      <dsp:txXfrm>
        <a:off x="3270204" y="2412585"/>
        <a:ext cx="2210760" cy="1372658"/>
      </dsp:txXfrm>
    </dsp:sp>
    <dsp:sp modelId="{A76767C4-F21E-4F75-985A-311817297E2C}">
      <dsp:nvSpPr>
        <dsp:cNvPr id="0" name=""/>
        <dsp:cNvSpPr/>
      </dsp:nvSpPr>
      <dsp:spPr>
        <a:xfrm>
          <a:off x="5787112" y="2127506"/>
          <a:ext cx="2296170" cy="1458068"/>
        </a:xfrm>
        <a:prstGeom prst="roundRect">
          <a:avLst>
            <a:gd name="adj" fmla="val 10000"/>
          </a:avLst>
        </a:prstGeom>
        <a:solidFill>
          <a:schemeClr val="accent3">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A2534E-6501-4547-BEAC-16927D257DB0}">
      <dsp:nvSpPr>
        <dsp:cNvPr id="0" name=""/>
        <dsp:cNvSpPr/>
      </dsp:nvSpPr>
      <dsp:spPr>
        <a:xfrm>
          <a:off x="6042242" y="2369880"/>
          <a:ext cx="2296170" cy="1458068"/>
        </a:xfrm>
        <a:prstGeom prst="roundRect">
          <a:avLst>
            <a:gd name="adj" fmla="val 10000"/>
          </a:avLst>
        </a:prstGeom>
        <a:solidFill>
          <a:schemeClr val="lt1">
            <a:alpha val="90000"/>
            <a:hueOff val="0"/>
            <a:satOff val="0"/>
            <a:lumOff val="0"/>
            <a:alphaOff val="0"/>
          </a:schemeClr>
        </a:solidFill>
        <a:ln w="25400" cap="flat" cmpd="sng" algn="ctr">
          <a:solidFill>
            <a:schemeClr val="accent3">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latin typeface="+mn-lt"/>
            </a:rPr>
            <a:t>Técnica de recolección y desepitelialización.</a:t>
          </a:r>
        </a:p>
      </dsp:txBody>
      <dsp:txXfrm>
        <a:off x="6084947" y="2412585"/>
        <a:ext cx="2210760" cy="13726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E2854-D439-4C83-8670-5442FADC8A08}">
      <dsp:nvSpPr>
        <dsp:cNvPr id="0" name=""/>
        <dsp:cNvSpPr/>
      </dsp:nvSpPr>
      <dsp:spPr>
        <a:xfrm rot="16200000">
          <a:off x="-1391399" y="2378002"/>
          <a:ext cx="3637483" cy="7694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678628" bIns="0" numCol="1" spcCol="1270" anchor="t" anchorCtr="0">
          <a:noAutofit/>
        </a:bodyPr>
        <a:lstStyle/>
        <a:p>
          <a:pPr marL="0" lvl="0" indent="0" algn="r" defTabSz="1066800">
            <a:lnSpc>
              <a:spcPct val="90000"/>
            </a:lnSpc>
            <a:spcBef>
              <a:spcPct val="0"/>
            </a:spcBef>
            <a:spcAft>
              <a:spcPct val="35000"/>
            </a:spcAft>
            <a:buNone/>
          </a:pPr>
          <a:r>
            <a:rPr lang="es-CO" sz="2400" b="1" i="0" u="none" strike="noStrike" kern="1200" cap="none" spc="0" baseline="0" dirty="0">
              <a:solidFill>
                <a:schemeClr val="bg1"/>
              </a:solidFill>
              <a:uFillTx/>
              <a:latin typeface="+mn-lt"/>
            </a:rPr>
            <a:t>Bertl et al. (2015)</a:t>
          </a:r>
          <a:endParaRPr lang="es-CO" sz="2400" kern="1200" dirty="0">
            <a:solidFill>
              <a:schemeClr val="bg1"/>
            </a:solidFill>
            <a:latin typeface="+mn-lt"/>
          </a:endParaRPr>
        </a:p>
      </dsp:txBody>
      <dsp:txXfrm>
        <a:off x="-1391399" y="2378002"/>
        <a:ext cx="3637483" cy="769467"/>
      </dsp:txXfrm>
    </dsp:sp>
    <dsp:sp modelId="{6EAEC3E5-51BF-4CD7-A07C-316B251BDC0D}">
      <dsp:nvSpPr>
        <dsp:cNvPr id="0" name=""/>
        <dsp:cNvSpPr/>
      </dsp:nvSpPr>
      <dsp:spPr>
        <a:xfrm>
          <a:off x="145433" y="790328"/>
          <a:ext cx="5565940" cy="3944814"/>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78628" rIns="128016" bIns="128016" numCol="1" spcCol="1270" anchor="t" anchorCtr="0">
          <a:noAutofit/>
        </a:bodyPr>
        <a:lstStyle/>
        <a:p>
          <a:pPr marL="171450" lvl="1" indent="-171450" algn="l" defTabSz="800100">
            <a:lnSpc>
              <a:spcPct val="90000"/>
            </a:lnSpc>
            <a:spcBef>
              <a:spcPct val="0"/>
            </a:spcBef>
            <a:spcAft>
              <a:spcPct val="15000"/>
            </a:spcAft>
            <a:buClrTx/>
            <a:buSzPct val="100000"/>
            <a:buFont typeface="Arial" panose="020B0604020202020204" pitchFamily="34" charset="0"/>
            <a:buChar char="•"/>
          </a:pPr>
          <a:r>
            <a:rPr kumimoji="0" lang="es-ES" sz="1800" b="1" i="0" u="none" strike="noStrike" kern="1200" cap="none" spc="0" normalizeH="0" baseline="0" noProof="0" dirty="0">
              <a:ln>
                <a:noFill/>
              </a:ln>
              <a:solidFill>
                <a:srgbClr val="000000"/>
              </a:solidFill>
              <a:effectLst/>
              <a:uLnTx/>
              <a:uFillTx/>
              <a:latin typeface="+mn-lt"/>
              <a:ea typeface="+mn-ea"/>
              <a:cs typeface="+mn-cs"/>
            </a:rPr>
            <a:t>Complicaciones Identificadas: </a:t>
          </a:r>
          <a:r>
            <a:rPr kumimoji="0" lang="es-ES" sz="1800" b="0" i="0" u="none" strike="noStrike" kern="1200" cap="none" spc="0" normalizeH="0" baseline="0" noProof="0" dirty="0">
              <a:ln>
                <a:noFill/>
              </a:ln>
              <a:solidFill>
                <a:srgbClr val="000000"/>
              </a:solidFill>
              <a:effectLst/>
              <a:uLnTx/>
              <a:uFillTx/>
              <a:latin typeface="+mn-lt"/>
              <a:ea typeface="+mn-ea"/>
              <a:cs typeface="+mn-cs"/>
            </a:rPr>
            <a:t>Segunda complicación más reportada: </a:t>
          </a:r>
          <a:r>
            <a:rPr kumimoji="0" lang="es-ES" sz="1800" b="1" i="0" u="none" strike="noStrike" kern="1200" cap="none" spc="0" normalizeH="0" baseline="0" noProof="0" dirty="0">
              <a:ln>
                <a:noFill/>
              </a:ln>
              <a:solidFill>
                <a:srgbClr val="000000"/>
              </a:solidFill>
              <a:effectLst/>
              <a:uLnTx/>
              <a:uFillTx/>
              <a:latin typeface="+mn-lt"/>
              <a:ea typeface="+mn-ea"/>
              <a:cs typeface="+mn-cs"/>
            </a:rPr>
            <a:t>inclusión epitelial</a:t>
          </a:r>
          <a:r>
            <a:rPr kumimoji="0" lang="es-ES" sz="1800" b="0" i="0" u="none" strike="noStrike" kern="1200" cap="none" spc="0" normalizeH="0" baseline="0" noProof="0" dirty="0">
              <a:ln>
                <a:noFill/>
              </a:ln>
              <a:solidFill>
                <a:srgbClr val="000000"/>
              </a:solidFill>
              <a:effectLst/>
              <a:uLnTx/>
              <a:uFillTx/>
              <a:latin typeface="+mn-lt"/>
              <a:ea typeface="+mn-ea"/>
              <a:cs typeface="+mn-cs"/>
            </a:rPr>
            <a:t>.</a:t>
          </a:r>
          <a:endParaRPr lang="es-CO" sz="1800" kern="1200" dirty="0">
            <a:latin typeface="+mn-lt"/>
          </a:endParaRPr>
        </a:p>
        <a:p>
          <a:pPr marL="171450" lvl="1" indent="-171450" algn="l" defTabSz="800100">
            <a:lnSpc>
              <a:spcPct val="90000"/>
            </a:lnSpc>
            <a:spcBef>
              <a:spcPct val="0"/>
            </a:spcBef>
            <a:spcAft>
              <a:spcPct val="15000"/>
            </a:spcAft>
            <a:buSzPct val="100000"/>
            <a:buFont typeface="Arial" pitchFamily="34"/>
            <a:buChar char="•"/>
          </a:pPr>
          <a:r>
            <a:rPr kumimoji="0" lang="es-CO" sz="1800" b="1" i="0" u="none" strike="noStrike" kern="1200" cap="none" spc="0" normalizeH="0" baseline="0" noProof="0" dirty="0">
              <a:ln>
                <a:noFill/>
              </a:ln>
              <a:solidFill>
                <a:srgbClr val="000000"/>
              </a:solidFill>
              <a:effectLst/>
              <a:uLnTx/>
              <a:uFillTx/>
              <a:latin typeface="+mn-lt"/>
              <a:ea typeface="+mn-ea"/>
              <a:cs typeface="+mn-cs"/>
            </a:rPr>
            <a:t>Observaciones Clínicas:</a:t>
          </a:r>
          <a:endParaRPr kumimoji="0" lang="es-CO" sz="1800" b="0" i="0" u="none" strike="noStrike" kern="1200" cap="none" spc="0" normalizeH="0" baseline="0" noProof="0" dirty="0">
            <a:ln>
              <a:noFill/>
            </a:ln>
            <a:solidFill>
              <a:srgbClr val="000000"/>
            </a:solidFill>
            <a:effectLst/>
            <a:uLnTx/>
            <a:uFillTx/>
            <a:latin typeface="+mn-lt"/>
            <a:ea typeface="+mn-ea"/>
            <a:cs typeface="+mn-cs"/>
          </a:endParaRPr>
        </a:p>
        <a:p>
          <a:pPr marL="342900" lvl="2" indent="-171450" algn="l" defTabSz="800100">
            <a:lnSpc>
              <a:spcPct val="90000"/>
            </a:lnSpc>
            <a:spcBef>
              <a:spcPct val="0"/>
            </a:spcBef>
            <a:spcAft>
              <a:spcPct val="15000"/>
            </a:spcAft>
            <a:buSzPct val="100000"/>
            <a:buFont typeface="Arial" pitchFamily="34"/>
            <a:buChar char="•"/>
          </a:pPr>
          <a:r>
            <a:rPr kumimoji="0" lang="es-ES" sz="1800" b="0" i="0" u="none" strike="noStrike" kern="1200" cap="none" spc="0" normalizeH="0" baseline="0" noProof="0" dirty="0">
              <a:ln>
                <a:noFill/>
              </a:ln>
              <a:solidFill>
                <a:srgbClr val="000000"/>
              </a:solidFill>
              <a:effectLst/>
              <a:uLnTx/>
              <a:uFillTx/>
              <a:latin typeface="+mn-lt"/>
              <a:ea typeface="+mn-ea"/>
              <a:cs typeface="+mn-cs"/>
            </a:rPr>
            <a:t>Textura insatisfactoria del tejido blando en algunos casos.</a:t>
          </a:r>
        </a:p>
        <a:p>
          <a:pPr marL="342900" lvl="2" indent="-171450" algn="l" defTabSz="800100">
            <a:lnSpc>
              <a:spcPct val="90000"/>
            </a:lnSpc>
            <a:spcBef>
              <a:spcPct val="0"/>
            </a:spcBef>
            <a:spcAft>
              <a:spcPct val="15000"/>
            </a:spcAft>
            <a:buSzPct val="100000"/>
            <a:buFont typeface="Arial" pitchFamily="34"/>
            <a:buChar char="•"/>
          </a:pPr>
          <a:r>
            <a:rPr kumimoji="0" lang="es-ES" sz="1800" b="0" i="0" u="none" strike="noStrike" kern="1200" cap="none" spc="0" normalizeH="0" baseline="0" noProof="0" dirty="0">
              <a:ln>
                <a:noFill/>
              </a:ln>
              <a:solidFill>
                <a:srgbClr val="000000"/>
              </a:solidFill>
              <a:effectLst/>
              <a:uLnTx/>
              <a:uFillTx/>
              <a:latin typeface="+mn-lt"/>
              <a:ea typeface="+mn-ea"/>
              <a:cs typeface="+mn-cs"/>
            </a:rPr>
            <a:t>Aspecto voluminoso cubierto de tejido conectivo fibroso, con o sin secreción blanca.</a:t>
          </a:r>
        </a:p>
        <a:p>
          <a:pPr marL="171450" lvl="1" indent="-171450" algn="l" defTabSz="800100">
            <a:lnSpc>
              <a:spcPct val="90000"/>
            </a:lnSpc>
            <a:spcBef>
              <a:spcPct val="0"/>
            </a:spcBef>
            <a:spcAft>
              <a:spcPct val="15000"/>
            </a:spcAft>
            <a:buFont typeface="Arial" panose="020B0604020202020204" pitchFamily="34" charset="0"/>
            <a:buNone/>
          </a:pPr>
          <a:r>
            <a:rPr lang="es-CO" sz="1800" b="0" i="0" u="none" strike="noStrike" kern="1200" cap="none" spc="0" baseline="0" dirty="0">
              <a:solidFill>
                <a:srgbClr val="000000"/>
              </a:solidFill>
              <a:uFillTx/>
              <a:latin typeface="+mn-lt"/>
            </a:rPr>
            <a:t>                 </a:t>
          </a:r>
        </a:p>
      </dsp:txBody>
      <dsp:txXfrm>
        <a:off x="338003" y="982898"/>
        <a:ext cx="5180800" cy="3559674"/>
      </dsp:txXfrm>
    </dsp:sp>
    <dsp:sp modelId="{148591FC-641A-4B25-940B-68E454D3A6E7}">
      <dsp:nvSpPr>
        <dsp:cNvPr id="0" name=""/>
        <dsp:cNvSpPr/>
      </dsp:nvSpPr>
      <dsp:spPr>
        <a:xfrm>
          <a:off x="42608" y="-71702"/>
          <a:ext cx="1538935" cy="1538935"/>
        </a:xfrm>
        <a:prstGeom prst="roundRect">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E2854-D439-4C83-8670-5442FADC8A08}">
      <dsp:nvSpPr>
        <dsp:cNvPr id="0" name=""/>
        <dsp:cNvSpPr/>
      </dsp:nvSpPr>
      <dsp:spPr>
        <a:xfrm rot="16200000">
          <a:off x="-1418859" y="2438771"/>
          <a:ext cx="3635321" cy="677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97719" bIns="0" numCol="1" spcCol="1270" anchor="t" anchorCtr="0">
          <a:noAutofit/>
        </a:bodyPr>
        <a:lstStyle/>
        <a:p>
          <a:pPr marL="0" lvl="0" indent="0" algn="r" defTabSz="1066800">
            <a:lnSpc>
              <a:spcPct val="90000"/>
            </a:lnSpc>
            <a:spcBef>
              <a:spcPct val="0"/>
            </a:spcBef>
            <a:spcAft>
              <a:spcPct val="35000"/>
            </a:spcAft>
            <a:buNone/>
          </a:pPr>
          <a:r>
            <a:rPr lang="es-CO" sz="2400" b="1" i="0" u="none" strike="noStrike" kern="1200" cap="none" spc="0" baseline="0" dirty="0">
              <a:solidFill>
                <a:schemeClr val="bg1"/>
              </a:solidFill>
              <a:uFillTx/>
              <a:latin typeface="+mn-lt"/>
            </a:rPr>
            <a:t>Bertl et al. (2015)</a:t>
          </a:r>
          <a:endParaRPr lang="es-CO" sz="2400" kern="1200" dirty="0">
            <a:solidFill>
              <a:schemeClr val="bg1"/>
            </a:solidFill>
            <a:latin typeface="+mn-lt"/>
          </a:endParaRPr>
        </a:p>
      </dsp:txBody>
      <dsp:txXfrm>
        <a:off x="-1418859" y="2438771"/>
        <a:ext cx="3635321" cy="677728"/>
      </dsp:txXfrm>
    </dsp:sp>
    <dsp:sp modelId="{6EAEC3E5-51BF-4CD7-A07C-316B251BDC0D}">
      <dsp:nvSpPr>
        <dsp:cNvPr id="0" name=""/>
        <dsp:cNvSpPr/>
      </dsp:nvSpPr>
      <dsp:spPr>
        <a:xfrm>
          <a:off x="650705" y="959974"/>
          <a:ext cx="3549728" cy="3635321"/>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597719" rIns="128016" bIns="128016" numCol="1" spcCol="1270" anchor="t" anchorCtr="0">
          <a:noAutofit/>
        </a:bodyPr>
        <a:lstStyle/>
        <a:p>
          <a:pPr marL="171450" lvl="1" indent="-171450" algn="l" defTabSz="800100">
            <a:lnSpc>
              <a:spcPct val="90000"/>
            </a:lnSpc>
            <a:spcBef>
              <a:spcPct val="0"/>
            </a:spcBef>
            <a:spcAft>
              <a:spcPct val="15000"/>
            </a:spcAft>
            <a:buSzPct val="100000"/>
            <a:buFont typeface="Arial" panose="020B0604020202020204" pitchFamily="34" charset="0"/>
            <a:buChar char="•"/>
          </a:pPr>
          <a:r>
            <a:rPr lang="es-CO" sz="1800" b="1" i="0" u="none" strike="noStrike" kern="1200" cap="none" spc="0" baseline="0" dirty="0">
              <a:solidFill>
                <a:srgbClr val="000000"/>
              </a:solidFill>
              <a:uFillTx/>
              <a:latin typeface="+mn-lt"/>
            </a:rPr>
            <a:t>Análisis Histológico</a:t>
          </a:r>
          <a:endParaRPr lang="es-CO" sz="1800" kern="1200" dirty="0">
            <a:latin typeface="+mn-lt"/>
          </a:endParaRPr>
        </a:p>
        <a:p>
          <a:pPr marL="171450" lvl="1" indent="-171450" algn="l" defTabSz="800100">
            <a:lnSpc>
              <a:spcPct val="90000"/>
            </a:lnSpc>
            <a:spcBef>
              <a:spcPct val="0"/>
            </a:spcBef>
            <a:spcAft>
              <a:spcPct val="15000"/>
            </a:spcAft>
            <a:buFont typeface="Arial" panose="020B0604020202020204" pitchFamily="34" charset="0"/>
            <a:buChar char="•"/>
          </a:pPr>
          <a:r>
            <a:rPr lang="es-CO" sz="1800" b="1" i="0" u="none" strike="noStrike" kern="1200" cap="none" spc="0" baseline="0" dirty="0">
              <a:solidFill>
                <a:srgbClr val="000000"/>
              </a:solidFill>
              <a:uFillTx/>
              <a:latin typeface="+mn-lt"/>
            </a:rPr>
            <a:t>Zonas Comparadas</a:t>
          </a:r>
          <a:endParaRPr lang="es-CO" sz="1800" b="0" i="0" u="none" strike="noStrike" kern="1200" cap="none" spc="0" baseline="0" dirty="0">
            <a:solidFill>
              <a:srgbClr val="000000"/>
            </a:solidFill>
            <a:uFillTx/>
            <a:latin typeface="+mn-lt"/>
          </a:endParaRPr>
        </a:p>
        <a:p>
          <a:pPr marL="171450" lvl="1" indent="-171450" algn="l" defTabSz="800100">
            <a:lnSpc>
              <a:spcPct val="90000"/>
            </a:lnSpc>
            <a:spcBef>
              <a:spcPct val="0"/>
            </a:spcBef>
            <a:spcAft>
              <a:spcPct val="15000"/>
            </a:spcAft>
            <a:buNone/>
          </a:pPr>
          <a:r>
            <a:rPr lang="es-CO" sz="1800" i="0" u="none" strike="noStrike" kern="1200" cap="none" spc="0" baseline="0" dirty="0">
              <a:solidFill>
                <a:srgbClr val="000000"/>
              </a:solidFill>
              <a:uFillTx/>
              <a:latin typeface="+mn-lt"/>
            </a:rPr>
            <a:t>   Anterior vs. Posterior</a:t>
          </a:r>
          <a:endParaRPr lang="es-CO" sz="1800" b="0" i="0" u="none" strike="noStrike" kern="1200" cap="none" spc="0" baseline="0" dirty="0">
            <a:solidFill>
              <a:srgbClr val="000000"/>
            </a:solidFill>
            <a:uFillTx/>
            <a:latin typeface="+mn-lt"/>
          </a:endParaRPr>
        </a:p>
        <a:p>
          <a:pPr marL="171450" lvl="1" indent="-171450" algn="l" defTabSz="800100">
            <a:lnSpc>
              <a:spcPct val="90000"/>
            </a:lnSpc>
            <a:spcBef>
              <a:spcPct val="0"/>
            </a:spcBef>
            <a:spcAft>
              <a:spcPct val="15000"/>
            </a:spcAft>
            <a:buFont typeface="Arial" panose="020B0604020202020204" pitchFamily="34" charset="0"/>
            <a:buChar char="•"/>
          </a:pPr>
          <a:r>
            <a:rPr lang="es-CO" sz="1800" b="1" i="0" u="none" strike="noStrike" kern="1200" cap="none" spc="0" baseline="0" dirty="0">
              <a:solidFill>
                <a:srgbClr val="000000"/>
              </a:solidFill>
              <a:uFillTx/>
              <a:latin typeface="+mn-lt"/>
            </a:rPr>
            <a:t>Conclusión </a:t>
          </a:r>
          <a:r>
            <a:rPr lang="es-CO" sz="1800" b="0" i="0" u="none" strike="noStrike" kern="1200" cap="none" spc="0" baseline="0" dirty="0">
              <a:solidFill>
                <a:srgbClr val="000000"/>
              </a:solidFill>
              <a:uFillTx/>
              <a:latin typeface="+mn-lt"/>
            </a:rPr>
            <a:t>No se encontraron diferencias significativas entre las zonas de recolección.</a:t>
          </a:r>
        </a:p>
        <a:p>
          <a:pPr marL="171450" lvl="1" indent="-171450" algn="l" defTabSz="800100">
            <a:lnSpc>
              <a:spcPct val="90000"/>
            </a:lnSpc>
            <a:spcBef>
              <a:spcPct val="0"/>
            </a:spcBef>
            <a:spcAft>
              <a:spcPct val="15000"/>
            </a:spcAft>
            <a:buFont typeface="Arial" panose="020B0604020202020204" pitchFamily="34" charset="0"/>
            <a:buChar char="•"/>
          </a:pPr>
          <a:endParaRPr lang="es-CO" sz="1800" b="1" i="0" u="none" strike="noStrike" kern="1200" cap="none" spc="0" baseline="0" dirty="0">
            <a:solidFill>
              <a:srgbClr val="000000"/>
            </a:solidFill>
            <a:uFillTx/>
            <a:latin typeface="+mn-lt"/>
          </a:endParaRPr>
        </a:p>
        <a:p>
          <a:pPr marL="171450" lvl="1" indent="-171450" algn="l" defTabSz="800100">
            <a:lnSpc>
              <a:spcPct val="90000"/>
            </a:lnSpc>
            <a:spcBef>
              <a:spcPct val="0"/>
            </a:spcBef>
            <a:spcAft>
              <a:spcPct val="15000"/>
            </a:spcAft>
            <a:buFont typeface="Arial" panose="020B0604020202020204" pitchFamily="34" charset="0"/>
            <a:buNone/>
          </a:pPr>
          <a:r>
            <a:rPr lang="es-CO" sz="1800" b="0" i="0" u="none" strike="noStrike" kern="1200" cap="none" spc="0" baseline="0" dirty="0">
              <a:solidFill>
                <a:srgbClr val="000000"/>
              </a:solidFill>
              <a:uFillTx/>
              <a:latin typeface="+mn-lt"/>
            </a:rPr>
            <a:t>                 </a:t>
          </a:r>
        </a:p>
      </dsp:txBody>
      <dsp:txXfrm>
        <a:off x="823988" y="1133257"/>
        <a:ext cx="3203162" cy="3288755"/>
      </dsp:txXfrm>
    </dsp:sp>
    <dsp:sp modelId="{148591FC-641A-4B25-940B-68E454D3A6E7}">
      <dsp:nvSpPr>
        <dsp:cNvPr id="0" name=""/>
        <dsp:cNvSpPr/>
      </dsp:nvSpPr>
      <dsp:spPr>
        <a:xfrm>
          <a:off x="59937" y="65372"/>
          <a:ext cx="1355457" cy="1355457"/>
        </a:xfrm>
        <a:prstGeom prst="roundRect">
          <a:avLst/>
        </a:prstGeom>
        <a:blipFill rotWithShape="1">
          <a:blip xmlns:r="http://schemas.openxmlformats.org/officeDocument/2006/relationships" r:embed="rId1"/>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52B61D-CAB6-4E33-822C-E4F5C5129A01}">
      <dsp:nvSpPr>
        <dsp:cNvPr id="0" name=""/>
        <dsp:cNvSpPr/>
      </dsp:nvSpPr>
      <dsp:spPr>
        <a:xfrm rot="16200000">
          <a:off x="3601511" y="2438771"/>
          <a:ext cx="3635321" cy="677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97719" bIns="0" numCol="1" spcCol="1270" anchor="t" anchorCtr="0">
          <a:noAutofit/>
        </a:bodyPr>
        <a:lstStyle/>
        <a:p>
          <a:pPr marL="0" lvl="0" indent="0" algn="r" defTabSz="1066800">
            <a:lnSpc>
              <a:spcPct val="90000"/>
            </a:lnSpc>
            <a:spcBef>
              <a:spcPct val="0"/>
            </a:spcBef>
            <a:spcAft>
              <a:spcPct val="35000"/>
            </a:spcAft>
            <a:buNone/>
          </a:pPr>
          <a:r>
            <a:rPr lang="es-ES" sz="2400" b="1" i="0" u="none" strike="noStrike" kern="1200" cap="none" spc="0" baseline="0" dirty="0">
              <a:solidFill>
                <a:schemeClr val="bg1"/>
              </a:solidFill>
              <a:uFillTx/>
              <a:latin typeface="+mn-lt"/>
            </a:rPr>
            <a:t>En contraste, en el presente estudio</a:t>
          </a:r>
          <a:r>
            <a:rPr lang="en-US" sz="2400" b="1" i="0" u="none" strike="noStrike" kern="1200" cap="none" spc="0" baseline="0" dirty="0">
              <a:solidFill>
                <a:schemeClr val="bg1"/>
              </a:solidFill>
              <a:uFillTx/>
              <a:latin typeface="+mn-lt"/>
            </a:rPr>
            <a:t>​</a:t>
          </a:r>
          <a:endParaRPr lang="es-CO" sz="2400" kern="1200" dirty="0">
            <a:solidFill>
              <a:schemeClr val="bg1"/>
            </a:solidFill>
            <a:latin typeface="+mn-lt"/>
          </a:endParaRPr>
        </a:p>
      </dsp:txBody>
      <dsp:txXfrm>
        <a:off x="3601511" y="2438771"/>
        <a:ext cx="3635321" cy="677728"/>
      </dsp:txXfrm>
    </dsp:sp>
    <dsp:sp modelId="{E74A000E-FB09-4043-BE58-6230334CD03D}">
      <dsp:nvSpPr>
        <dsp:cNvPr id="0" name=""/>
        <dsp:cNvSpPr/>
      </dsp:nvSpPr>
      <dsp:spPr>
        <a:xfrm>
          <a:off x="5758036" y="959974"/>
          <a:ext cx="3375807" cy="3635321"/>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597719" rIns="128016" bIns="128016" numCol="1" spcCol="1270" anchor="t" anchorCtr="0">
          <a:noAutofit/>
        </a:bodyPr>
        <a:lstStyle/>
        <a:p>
          <a:pPr marL="171450" lvl="1" indent="-171450" algn="l" defTabSz="800100">
            <a:lnSpc>
              <a:spcPct val="90000"/>
            </a:lnSpc>
            <a:spcBef>
              <a:spcPct val="0"/>
            </a:spcBef>
            <a:spcAft>
              <a:spcPct val="15000"/>
            </a:spcAft>
            <a:buSzPct val="100000"/>
            <a:buChar char="•"/>
          </a:pPr>
          <a:r>
            <a:rPr lang="es-ES" sz="1800" b="0" i="0" u="none" strike="noStrike" kern="1200" cap="none" spc="0" baseline="0" dirty="0">
              <a:solidFill>
                <a:srgbClr val="000000"/>
              </a:solidFill>
              <a:uFillTx/>
              <a:latin typeface="+mn-lt"/>
            </a:rPr>
            <a:t>No se evidenció diferencia en la calidad dependiendo de la zona de recolección del injerto.</a:t>
          </a:r>
          <a:endParaRPr lang="es-CO" sz="1800" kern="1200" dirty="0">
            <a:latin typeface="+mn-lt"/>
          </a:endParaRPr>
        </a:p>
      </dsp:txBody>
      <dsp:txXfrm>
        <a:off x="5922829" y="1124767"/>
        <a:ext cx="3046221" cy="3305735"/>
      </dsp:txXfrm>
    </dsp:sp>
    <dsp:sp modelId="{A71367CA-E598-4D44-B200-5171B3329078}">
      <dsp:nvSpPr>
        <dsp:cNvPr id="0" name=""/>
        <dsp:cNvSpPr/>
      </dsp:nvSpPr>
      <dsp:spPr>
        <a:xfrm>
          <a:off x="5080307" y="65372"/>
          <a:ext cx="1355457" cy="1355457"/>
        </a:xfrm>
        <a:prstGeom prst="roundRect">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E2854-D439-4C83-8670-5442FADC8A08}">
      <dsp:nvSpPr>
        <dsp:cNvPr id="0" name=""/>
        <dsp:cNvSpPr/>
      </dsp:nvSpPr>
      <dsp:spPr>
        <a:xfrm rot="16200000">
          <a:off x="-1309390" y="2274693"/>
          <a:ext cx="3637483" cy="580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2035" bIns="0" numCol="1" spcCol="1270" anchor="t" anchorCtr="0">
          <a:noAutofit/>
        </a:bodyPr>
        <a:lstStyle/>
        <a:p>
          <a:pPr marL="0" lvl="0" indent="0" algn="r" defTabSz="1066800">
            <a:lnSpc>
              <a:spcPct val="90000"/>
            </a:lnSpc>
            <a:spcBef>
              <a:spcPct val="0"/>
            </a:spcBef>
            <a:spcAft>
              <a:spcPct val="35000"/>
            </a:spcAft>
            <a:buNone/>
          </a:pPr>
          <a:r>
            <a:rPr lang="es-CO" sz="2400" b="1" i="0" u="none" strike="noStrike" kern="1200" cap="none" spc="0" baseline="0" dirty="0">
              <a:solidFill>
                <a:schemeClr val="bg1"/>
              </a:solidFill>
              <a:uFillTx/>
              <a:latin typeface="+mn-lt"/>
            </a:rPr>
            <a:t>Bertl et al. (2015)</a:t>
          </a:r>
          <a:endParaRPr lang="es-CO" sz="2400" kern="1200" dirty="0">
            <a:solidFill>
              <a:schemeClr val="bg1"/>
            </a:solidFill>
            <a:latin typeface="+mn-lt"/>
          </a:endParaRPr>
        </a:p>
      </dsp:txBody>
      <dsp:txXfrm>
        <a:off x="-1309390" y="2274693"/>
        <a:ext cx="3637483" cy="580575"/>
      </dsp:txXfrm>
    </dsp:sp>
    <dsp:sp modelId="{6EAEC3E5-51BF-4CD7-A07C-316B251BDC0D}">
      <dsp:nvSpPr>
        <dsp:cNvPr id="0" name=""/>
        <dsp:cNvSpPr/>
      </dsp:nvSpPr>
      <dsp:spPr>
        <a:xfrm>
          <a:off x="344167" y="446401"/>
          <a:ext cx="3802825" cy="4237158"/>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512035" rIns="128016" bIns="128016" numCol="1" spcCol="1270" anchor="t" anchorCtr="0">
          <a:noAutofit/>
        </a:bodyPr>
        <a:lstStyle/>
        <a:p>
          <a:pPr marL="171450" lvl="1" indent="-171450" algn="l" defTabSz="800100">
            <a:lnSpc>
              <a:spcPct val="90000"/>
            </a:lnSpc>
            <a:spcBef>
              <a:spcPct val="0"/>
            </a:spcBef>
            <a:spcAft>
              <a:spcPct val="15000"/>
            </a:spcAft>
            <a:buSzPct val="100000"/>
            <a:buFont typeface="Arial" pitchFamily="34"/>
            <a:buChar char="•"/>
          </a:pPr>
          <a:r>
            <a:rPr lang="es-CO" sz="1800" b="1" i="0" u="none" strike="noStrike" kern="1200" cap="none" spc="0" baseline="0" dirty="0">
              <a:solidFill>
                <a:srgbClr val="000000"/>
              </a:solidFill>
              <a:uFillTx/>
              <a:latin typeface="+mn-lt"/>
            </a:rPr>
            <a:t>Objetivo:</a:t>
          </a:r>
          <a:r>
            <a:rPr lang="es-CO" sz="1800" b="0" i="0" u="none" strike="noStrike" kern="1200" cap="none" spc="0" baseline="0" dirty="0">
              <a:solidFill>
                <a:srgbClr val="000000"/>
              </a:solidFill>
              <a:uFillTx/>
              <a:latin typeface="+mn-lt"/>
            </a:rPr>
            <a:t> Evaluar histológica e </a:t>
          </a:r>
          <a:r>
            <a:rPr lang="es-CO" sz="1800" b="0" i="0" u="none" strike="noStrike" kern="1200" cap="none" spc="0" baseline="0" dirty="0" err="1">
              <a:solidFill>
                <a:srgbClr val="000000"/>
              </a:solidFill>
              <a:uFillTx/>
              <a:latin typeface="+mn-lt"/>
            </a:rPr>
            <a:t>histomorfométricamente</a:t>
          </a:r>
          <a:r>
            <a:rPr lang="es-CO" sz="1800" b="0" i="0" u="none" strike="noStrike" kern="1200" cap="none" spc="0" baseline="0" dirty="0">
              <a:solidFill>
                <a:srgbClr val="000000"/>
              </a:solidFill>
              <a:uFillTx/>
              <a:latin typeface="+mn-lt"/>
            </a:rPr>
            <a:t> injertos gingivales libres </a:t>
          </a:r>
          <a:r>
            <a:rPr lang="es-CO" sz="1800" b="0" i="0" u="none" strike="noStrike" kern="1200" cap="none" spc="0" baseline="0" dirty="0" err="1">
              <a:solidFill>
                <a:srgbClr val="000000"/>
              </a:solidFill>
              <a:uFillTx/>
              <a:latin typeface="+mn-lt"/>
            </a:rPr>
            <a:t>desepitelizados</a:t>
          </a:r>
          <a:r>
            <a:rPr lang="es-CO" sz="1800" b="0" i="0" u="none" strike="noStrike" kern="1200" cap="none" spc="0" baseline="0" dirty="0">
              <a:solidFill>
                <a:srgbClr val="000000"/>
              </a:solidFill>
              <a:uFillTx/>
              <a:latin typeface="+mn-lt"/>
            </a:rPr>
            <a:t>.</a:t>
          </a:r>
          <a:endParaRPr lang="es-CO" sz="1800" kern="1200" dirty="0">
            <a:latin typeface="+mn-lt"/>
          </a:endParaRPr>
        </a:p>
        <a:p>
          <a:pPr marL="171450" lvl="1" indent="-171450" algn="l" defTabSz="800100">
            <a:lnSpc>
              <a:spcPct val="90000"/>
            </a:lnSpc>
            <a:spcBef>
              <a:spcPct val="0"/>
            </a:spcBef>
            <a:spcAft>
              <a:spcPct val="15000"/>
            </a:spcAft>
            <a:buSzPct val="100000"/>
            <a:buFont typeface="Arial" pitchFamily="34"/>
            <a:buChar char="•"/>
          </a:pPr>
          <a:r>
            <a:rPr lang="es-CO" sz="1800" b="1" i="0" u="none" strike="noStrike" kern="1200" cap="none" spc="0" baseline="0" dirty="0">
              <a:solidFill>
                <a:srgbClr val="000000"/>
              </a:solidFill>
              <a:uFillTx/>
              <a:latin typeface="+mn-lt"/>
            </a:rPr>
            <a:t>Resultados:</a:t>
          </a:r>
          <a:endParaRPr lang="es-CO" sz="1800" b="0" i="0" u="none" strike="noStrike" kern="1200" cap="none" spc="0" baseline="0" dirty="0">
            <a:solidFill>
              <a:srgbClr val="000000"/>
            </a:solidFill>
            <a:uFillTx/>
            <a:latin typeface="+mn-lt"/>
          </a:endParaRPr>
        </a:p>
        <a:p>
          <a:pPr marL="342900" lvl="2" indent="-171450" algn="l" defTabSz="800100">
            <a:lnSpc>
              <a:spcPct val="90000"/>
            </a:lnSpc>
            <a:spcBef>
              <a:spcPct val="0"/>
            </a:spcBef>
            <a:spcAft>
              <a:spcPct val="15000"/>
            </a:spcAft>
            <a:buSzPct val="100000"/>
            <a:buFont typeface="Arial" pitchFamily="34"/>
            <a:buChar char="•"/>
          </a:pPr>
          <a:r>
            <a:rPr lang="es-ES" sz="1800" b="0" i="0" u="none" strike="noStrike" kern="1200" cap="none" spc="0" baseline="0" dirty="0">
              <a:solidFill>
                <a:srgbClr val="000000"/>
              </a:solidFill>
              <a:uFillTx/>
              <a:latin typeface="+mn-lt"/>
            </a:rPr>
            <a:t>Restos epiteliales: </a:t>
          </a:r>
          <a:r>
            <a:rPr lang="es-ES" sz="1800" b="1" i="0" u="none" strike="noStrike" kern="1200" cap="none" spc="0" baseline="0" dirty="0">
              <a:solidFill>
                <a:srgbClr val="000000"/>
              </a:solidFill>
              <a:uFillTx/>
              <a:latin typeface="+mn-lt"/>
            </a:rPr>
            <a:t>6.01%</a:t>
          </a:r>
          <a:r>
            <a:rPr lang="es-ES" sz="1800" b="0" i="0" u="none" strike="noStrike" kern="1200" cap="none" spc="0" baseline="0" dirty="0">
              <a:solidFill>
                <a:srgbClr val="000000"/>
              </a:solidFill>
              <a:uFillTx/>
              <a:latin typeface="+mn-lt"/>
            </a:rPr>
            <a:t> en todas las muestras..</a:t>
          </a:r>
        </a:p>
        <a:p>
          <a:pPr marL="171450" lvl="1" indent="-171450" algn="l" defTabSz="800100">
            <a:lnSpc>
              <a:spcPct val="90000"/>
            </a:lnSpc>
            <a:spcBef>
              <a:spcPct val="0"/>
            </a:spcBef>
            <a:spcAft>
              <a:spcPct val="15000"/>
            </a:spcAft>
            <a:buFont typeface="Arial" panose="020B0604020202020204" pitchFamily="34" charset="0"/>
            <a:buNone/>
          </a:pPr>
          <a:r>
            <a:rPr lang="es-CO" sz="1800" b="0" i="0" u="none" strike="noStrike" kern="1200" cap="none" spc="0" baseline="0" dirty="0">
              <a:solidFill>
                <a:srgbClr val="000000"/>
              </a:solidFill>
              <a:uFillTx/>
              <a:latin typeface="+mn-lt"/>
            </a:rPr>
            <a:t>                 </a:t>
          </a:r>
        </a:p>
      </dsp:txBody>
      <dsp:txXfrm>
        <a:off x="529806" y="632040"/>
        <a:ext cx="3431547" cy="3865880"/>
      </dsp:txXfrm>
    </dsp:sp>
    <dsp:sp modelId="{148591FC-641A-4B25-940B-68E454D3A6E7}">
      <dsp:nvSpPr>
        <dsp:cNvPr id="0" name=""/>
        <dsp:cNvSpPr/>
      </dsp:nvSpPr>
      <dsp:spPr>
        <a:xfrm>
          <a:off x="219063" y="-20120"/>
          <a:ext cx="1161151" cy="1161151"/>
        </a:xfrm>
        <a:prstGeom prst="roundRect">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52B61D-CAB6-4E33-822C-E4F5C5129A01}">
      <dsp:nvSpPr>
        <dsp:cNvPr id="0" name=""/>
        <dsp:cNvSpPr/>
      </dsp:nvSpPr>
      <dsp:spPr>
        <a:xfrm rot="16200000">
          <a:off x="3370427" y="2274693"/>
          <a:ext cx="3637483" cy="580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2035" bIns="0" numCol="1" spcCol="1270" anchor="t" anchorCtr="0">
          <a:noAutofit/>
        </a:bodyPr>
        <a:lstStyle/>
        <a:p>
          <a:pPr marL="0" lvl="0" indent="0" algn="r" defTabSz="889000">
            <a:lnSpc>
              <a:spcPct val="90000"/>
            </a:lnSpc>
            <a:spcBef>
              <a:spcPct val="0"/>
            </a:spcBef>
            <a:spcAft>
              <a:spcPct val="35000"/>
            </a:spcAft>
            <a:buNone/>
          </a:pPr>
          <a:r>
            <a:rPr lang="es-ES" sz="2000" b="1" i="0" u="none" strike="noStrike" kern="1200" cap="none" spc="0" baseline="0" dirty="0">
              <a:solidFill>
                <a:schemeClr val="bg1"/>
              </a:solidFill>
              <a:uFillTx/>
              <a:latin typeface="+mn-lt"/>
            </a:rPr>
            <a:t>En contraste, en el presente estudio</a:t>
          </a:r>
          <a:r>
            <a:rPr lang="en-US" sz="2000" b="1" i="0" u="none" strike="noStrike" kern="1200" cap="none" spc="0" baseline="0" dirty="0">
              <a:solidFill>
                <a:schemeClr val="bg1"/>
              </a:solidFill>
              <a:uFillTx/>
              <a:latin typeface="+mn-lt"/>
            </a:rPr>
            <a:t>​</a:t>
          </a:r>
          <a:endParaRPr lang="es-CO" sz="2000" kern="1200" dirty="0">
            <a:solidFill>
              <a:schemeClr val="bg1"/>
            </a:solidFill>
            <a:latin typeface="+mn-lt"/>
          </a:endParaRPr>
        </a:p>
      </dsp:txBody>
      <dsp:txXfrm>
        <a:off x="3370427" y="2274693"/>
        <a:ext cx="3637483" cy="580575"/>
      </dsp:txXfrm>
    </dsp:sp>
    <dsp:sp modelId="{E74A000E-FB09-4043-BE58-6230334CD03D}">
      <dsp:nvSpPr>
        <dsp:cNvPr id="0" name=""/>
        <dsp:cNvSpPr/>
      </dsp:nvSpPr>
      <dsp:spPr>
        <a:xfrm>
          <a:off x="5117147" y="746239"/>
          <a:ext cx="3616501" cy="3637483"/>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512035" rIns="128016" bIns="128016" numCol="1" spcCol="1270" anchor="t" anchorCtr="0">
          <a:noAutofit/>
        </a:bodyPr>
        <a:lstStyle/>
        <a:p>
          <a:pPr marL="171450" lvl="1" indent="-171450" algn="l" defTabSz="800100">
            <a:lnSpc>
              <a:spcPct val="90000"/>
            </a:lnSpc>
            <a:spcBef>
              <a:spcPct val="0"/>
            </a:spcBef>
            <a:spcAft>
              <a:spcPct val="15000"/>
            </a:spcAft>
            <a:buSzPct val="100000"/>
            <a:buFont typeface="Arial" panose="020B0604020202020204" pitchFamily="34" charset="0"/>
            <a:buChar char="•"/>
          </a:pPr>
          <a:r>
            <a:rPr lang="es-ES" sz="1800" kern="1200" dirty="0">
              <a:solidFill>
                <a:schemeClr val="tx1"/>
              </a:solidFill>
              <a:latin typeface="+mn-lt"/>
            </a:rPr>
            <a:t>Tejido epitelial encontrado en todas las muestras analizadas.</a:t>
          </a:r>
          <a:endParaRPr lang="es-CO" sz="1800" kern="1200" dirty="0">
            <a:solidFill>
              <a:schemeClr val="tx1"/>
            </a:solidFill>
            <a:latin typeface="+mn-lt"/>
          </a:endParaRPr>
        </a:p>
        <a:p>
          <a:pPr marL="171450" lvl="1" indent="-171450" algn="l" defTabSz="800100">
            <a:lnSpc>
              <a:spcPct val="90000"/>
            </a:lnSpc>
            <a:spcBef>
              <a:spcPct val="0"/>
            </a:spcBef>
            <a:spcAft>
              <a:spcPct val="15000"/>
            </a:spcAft>
            <a:buSzPct val="100000"/>
            <a:buFont typeface="Arial" panose="020B0604020202020204" pitchFamily="34" charset="0"/>
            <a:buChar char="•"/>
          </a:pPr>
          <a:r>
            <a:rPr lang="es-ES" sz="1800" kern="1200" dirty="0">
              <a:solidFill>
                <a:schemeClr val="tx1"/>
              </a:solidFill>
              <a:latin typeface="+mn-lt"/>
            </a:rPr>
            <a:t>Porcentaje variable de restos epiteliales.</a:t>
          </a:r>
          <a:endParaRPr lang="es-CO" sz="1800" kern="1200" dirty="0">
            <a:solidFill>
              <a:schemeClr val="tx1"/>
            </a:solidFill>
            <a:latin typeface="+mn-lt"/>
          </a:endParaRPr>
        </a:p>
        <a:p>
          <a:pPr marL="171450" lvl="1" indent="-171450" algn="l" defTabSz="800100">
            <a:lnSpc>
              <a:spcPct val="90000"/>
            </a:lnSpc>
            <a:spcBef>
              <a:spcPct val="0"/>
            </a:spcBef>
            <a:spcAft>
              <a:spcPct val="15000"/>
            </a:spcAft>
            <a:buSzPct val="100000"/>
            <a:buFont typeface="Arial" panose="020B0604020202020204" pitchFamily="34" charset="0"/>
            <a:buChar char="•"/>
          </a:pPr>
          <a:r>
            <a:rPr lang="es-CO" sz="1800" kern="1200" dirty="0">
              <a:solidFill>
                <a:schemeClr val="tx1"/>
              </a:solidFill>
              <a:latin typeface="+mn-lt"/>
            </a:rPr>
            <a:t>Sin magnificación.</a:t>
          </a:r>
        </a:p>
        <a:p>
          <a:pPr marL="171450" lvl="1" indent="-171450" algn="l" defTabSz="800100">
            <a:lnSpc>
              <a:spcPct val="90000"/>
            </a:lnSpc>
            <a:spcBef>
              <a:spcPct val="0"/>
            </a:spcBef>
            <a:spcAft>
              <a:spcPct val="15000"/>
            </a:spcAft>
            <a:buSzPct val="100000"/>
            <a:buFont typeface="Arial" panose="020B0604020202020204" pitchFamily="34" charset="0"/>
            <a:buChar char="•"/>
          </a:pPr>
          <a:endParaRPr lang="es-CO" sz="1800" kern="1200" dirty="0">
            <a:solidFill>
              <a:schemeClr val="tx1"/>
            </a:solidFill>
            <a:latin typeface="+mn-lt"/>
          </a:endParaRPr>
        </a:p>
        <a:p>
          <a:pPr marL="171450" lvl="1" indent="-171450" algn="l" defTabSz="800100">
            <a:lnSpc>
              <a:spcPct val="90000"/>
            </a:lnSpc>
            <a:spcBef>
              <a:spcPct val="0"/>
            </a:spcBef>
            <a:spcAft>
              <a:spcPct val="15000"/>
            </a:spcAft>
            <a:buSzPct val="100000"/>
            <a:buChar char="•"/>
          </a:pPr>
          <a:endParaRPr lang="es-CO" sz="1800" kern="1200" dirty="0">
            <a:latin typeface="+mn-lt"/>
          </a:endParaRPr>
        </a:p>
      </dsp:txBody>
      <dsp:txXfrm>
        <a:off x="5293690" y="922782"/>
        <a:ext cx="3263415" cy="3284397"/>
      </dsp:txXfrm>
    </dsp:sp>
    <dsp:sp modelId="{A71367CA-E598-4D44-B200-5171B3329078}">
      <dsp:nvSpPr>
        <dsp:cNvPr id="0" name=""/>
        <dsp:cNvSpPr/>
      </dsp:nvSpPr>
      <dsp:spPr>
        <a:xfrm>
          <a:off x="4898880" y="-20120"/>
          <a:ext cx="1161151" cy="1161151"/>
        </a:xfrm>
        <a:prstGeom prst="roundRect">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E2854-D439-4C83-8670-5442FADC8A08}">
      <dsp:nvSpPr>
        <dsp:cNvPr id="0" name=""/>
        <dsp:cNvSpPr/>
      </dsp:nvSpPr>
      <dsp:spPr>
        <a:xfrm rot="16200000">
          <a:off x="-1418859" y="2418949"/>
          <a:ext cx="3635321" cy="677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97719" bIns="0" numCol="1" spcCol="1270" anchor="t" anchorCtr="0">
          <a:noAutofit/>
        </a:bodyPr>
        <a:lstStyle/>
        <a:p>
          <a:pPr marL="0" lvl="0" indent="0" algn="r" defTabSz="1066800">
            <a:lnSpc>
              <a:spcPct val="90000"/>
            </a:lnSpc>
            <a:spcBef>
              <a:spcPct val="0"/>
            </a:spcBef>
            <a:spcAft>
              <a:spcPct val="35000"/>
            </a:spcAft>
            <a:buNone/>
          </a:pPr>
          <a:r>
            <a:rPr lang="es-CO" sz="2400" b="1" i="0" u="none" strike="noStrike" kern="1200" cap="none" spc="0" baseline="0" dirty="0">
              <a:solidFill>
                <a:schemeClr val="bg1"/>
              </a:solidFill>
              <a:uFillTx/>
              <a:latin typeface="+mn-lt"/>
            </a:rPr>
            <a:t>Bertl et al. (2015)</a:t>
          </a:r>
          <a:endParaRPr lang="es-CO" sz="2400" kern="1200" dirty="0">
            <a:solidFill>
              <a:schemeClr val="bg1"/>
            </a:solidFill>
            <a:latin typeface="+mn-lt"/>
          </a:endParaRPr>
        </a:p>
      </dsp:txBody>
      <dsp:txXfrm>
        <a:off x="-1418859" y="2418949"/>
        <a:ext cx="3635321" cy="677728"/>
      </dsp:txXfrm>
    </dsp:sp>
    <dsp:sp modelId="{6EAEC3E5-51BF-4CD7-A07C-316B251BDC0D}">
      <dsp:nvSpPr>
        <dsp:cNvPr id="0" name=""/>
        <dsp:cNvSpPr/>
      </dsp:nvSpPr>
      <dsp:spPr>
        <a:xfrm>
          <a:off x="650705" y="900509"/>
          <a:ext cx="3549728" cy="3714608"/>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597719" rIns="113792" bIns="113792" numCol="1" spcCol="1270" anchor="t" anchorCtr="0">
          <a:noAutofit/>
        </a:bodyPr>
        <a:lstStyle/>
        <a:p>
          <a:pPr marL="171450" lvl="1" indent="-171450" algn="l" defTabSz="711200">
            <a:lnSpc>
              <a:spcPct val="90000"/>
            </a:lnSpc>
            <a:spcBef>
              <a:spcPct val="0"/>
            </a:spcBef>
            <a:spcAft>
              <a:spcPct val="15000"/>
            </a:spcAft>
            <a:buSzPct val="100000"/>
            <a:buFont typeface="Arial" pitchFamily="34"/>
            <a:buChar char="•"/>
          </a:pPr>
          <a:r>
            <a:rPr lang="es-ES" sz="1600" b="1" i="0" u="none" strike="noStrike" kern="1200" cap="none" spc="0" baseline="0" dirty="0">
              <a:solidFill>
                <a:srgbClr val="000000"/>
              </a:solidFill>
              <a:uFillTx/>
            </a:rPr>
            <a:t>Técnica intraoral</a:t>
          </a:r>
          <a:r>
            <a:rPr lang="es-ES" sz="1600" b="0" i="0" u="none" strike="noStrike" kern="1200" cap="none" spc="0" baseline="0" dirty="0">
              <a:solidFill>
                <a:srgbClr val="000000"/>
              </a:solidFill>
              <a:uFillTx/>
            </a:rPr>
            <a:t>: fresa de diamante de baja velocidad.</a:t>
          </a:r>
          <a:endParaRPr lang="es-CO" sz="1600" kern="1200" dirty="0">
            <a:latin typeface="+mn-lt"/>
          </a:endParaRPr>
        </a:p>
        <a:p>
          <a:pPr marL="171450" lvl="1" indent="-171450" algn="l" defTabSz="711200">
            <a:lnSpc>
              <a:spcPct val="90000"/>
            </a:lnSpc>
            <a:spcBef>
              <a:spcPct val="0"/>
            </a:spcBef>
            <a:spcAft>
              <a:spcPct val="15000"/>
            </a:spcAft>
            <a:buSzPct val="100000"/>
            <a:buFont typeface="Arial" panose="020B0604020202020204" pitchFamily="34" charset="0"/>
            <a:buChar char="•"/>
          </a:pPr>
          <a:r>
            <a:rPr lang="es-ES" sz="1600" b="1" i="0" u="none" strike="noStrike" kern="1200" cap="none" spc="0" baseline="0" dirty="0">
              <a:solidFill>
                <a:srgbClr val="000000"/>
              </a:solidFill>
              <a:uFillTx/>
            </a:rPr>
            <a:t>Resultados:</a:t>
          </a:r>
        </a:p>
        <a:p>
          <a:pPr marL="342900" lvl="2" indent="-171450" algn="l" defTabSz="711200">
            <a:lnSpc>
              <a:spcPct val="90000"/>
            </a:lnSpc>
            <a:spcBef>
              <a:spcPct val="0"/>
            </a:spcBef>
            <a:spcAft>
              <a:spcPct val="15000"/>
            </a:spcAft>
            <a:buSzPct val="100000"/>
            <a:buFont typeface="Arial" panose="020B0604020202020204" pitchFamily="34" charset="0"/>
            <a:buChar char="•"/>
          </a:pPr>
          <a:r>
            <a:rPr lang="es-ES" sz="1600" b="0" i="0" u="none" strike="noStrike" kern="1200" cap="none" spc="0" baseline="0" dirty="0">
              <a:solidFill>
                <a:srgbClr val="000000"/>
              </a:solidFill>
              <a:uFillTx/>
            </a:rPr>
            <a:t>Restos epiteliales promedio: 16.36%.</a:t>
          </a:r>
          <a:endParaRPr lang="es-ES" sz="1600" kern="1200" dirty="0">
            <a:solidFill>
              <a:srgbClr val="000000"/>
            </a:solidFill>
          </a:endParaRPr>
        </a:p>
        <a:p>
          <a:pPr marL="342900" lvl="2" indent="-171450" algn="l" defTabSz="711200">
            <a:lnSpc>
              <a:spcPct val="90000"/>
            </a:lnSpc>
            <a:spcBef>
              <a:spcPct val="0"/>
            </a:spcBef>
            <a:spcAft>
              <a:spcPct val="15000"/>
            </a:spcAft>
            <a:buSzPct val="100000"/>
            <a:buFont typeface="Arial" panose="020B0604020202020204" pitchFamily="34" charset="0"/>
            <a:buChar char="•"/>
          </a:pPr>
          <a:r>
            <a:rPr lang="es-ES" sz="1600" kern="1200" dirty="0">
              <a:solidFill>
                <a:srgbClr val="000000"/>
              </a:solidFill>
            </a:rPr>
            <a:t>Los r</a:t>
          </a:r>
          <a:r>
            <a:rPr lang="es-ES" sz="1600" b="0" i="0" u="none" strike="noStrike" kern="1200" cap="none" spc="0" baseline="0" dirty="0">
              <a:solidFill>
                <a:srgbClr val="000000"/>
              </a:solidFill>
              <a:uFillTx/>
            </a:rPr>
            <a:t>estos epiteliales no comprometieron el éxito del procedimiento quirúrgico.</a:t>
          </a:r>
        </a:p>
        <a:p>
          <a:pPr marL="171450" lvl="1" indent="-171450" algn="l" defTabSz="711200">
            <a:lnSpc>
              <a:spcPct val="90000"/>
            </a:lnSpc>
            <a:spcBef>
              <a:spcPct val="0"/>
            </a:spcBef>
            <a:spcAft>
              <a:spcPct val="15000"/>
            </a:spcAft>
            <a:buFont typeface="Arial" panose="020B0604020202020204" pitchFamily="34" charset="0"/>
            <a:buNone/>
          </a:pPr>
          <a:r>
            <a:rPr lang="es-CO" sz="1600" b="0" i="0" u="none" strike="noStrike" kern="1200" cap="none" spc="0" baseline="0" dirty="0">
              <a:solidFill>
                <a:srgbClr val="000000"/>
              </a:solidFill>
              <a:uFillTx/>
              <a:latin typeface="+mn-lt"/>
            </a:rPr>
            <a:t>                 </a:t>
          </a:r>
        </a:p>
      </dsp:txBody>
      <dsp:txXfrm>
        <a:off x="823988" y="1073792"/>
        <a:ext cx="3203162" cy="3368042"/>
      </dsp:txXfrm>
    </dsp:sp>
    <dsp:sp modelId="{148591FC-641A-4B25-940B-68E454D3A6E7}">
      <dsp:nvSpPr>
        <dsp:cNvPr id="0" name=""/>
        <dsp:cNvSpPr/>
      </dsp:nvSpPr>
      <dsp:spPr>
        <a:xfrm>
          <a:off x="59937" y="45551"/>
          <a:ext cx="1355457" cy="1355457"/>
        </a:xfrm>
        <a:prstGeom prst="roundRect">
          <a:avLst/>
        </a:prstGeom>
        <a:blipFill rotWithShape="1">
          <a:blip xmlns:r="http://schemas.openxmlformats.org/officeDocument/2006/relationships" r:embed="rId1"/>
          <a:srcRect/>
          <a:stretch>
            <a:fillRect l="-16000" r="-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52B61D-CAB6-4E33-822C-E4F5C5129A01}">
      <dsp:nvSpPr>
        <dsp:cNvPr id="0" name=""/>
        <dsp:cNvSpPr/>
      </dsp:nvSpPr>
      <dsp:spPr>
        <a:xfrm rot="16200000">
          <a:off x="3601511" y="2418949"/>
          <a:ext cx="3635321" cy="677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97719" bIns="0" numCol="1" spcCol="1270" anchor="t" anchorCtr="0">
          <a:noAutofit/>
        </a:bodyPr>
        <a:lstStyle/>
        <a:p>
          <a:pPr marL="0" lvl="0" indent="0" algn="r" defTabSz="1066800">
            <a:lnSpc>
              <a:spcPct val="90000"/>
            </a:lnSpc>
            <a:spcBef>
              <a:spcPct val="0"/>
            </a:spcBef>
            <a:spcAft>
              <a:spcPct val="35000"/>
            </a:spcAft>
            <a:buNone/>
          </a:pPr>
          <a:r>
            <a:rPr lang="es-ES" sz="2400" b="1" i="0" u="none" strike="noStrike" kern="1200" cap="none" spc="0" baseline="0" dirty="0">
              <a:solidFill>
                <a:schemeClr val="bg1"/>
              </a:solidFill>
              <a:uFillTx/>
              <a:latin typeface="+mn-lt"/>
            </a:rPr>
            <a:t>En contraste, en el presente estudio</a:t>
          </a:r>
          <a:r>
            <a:rPr lang="en-US" sz="2400" b="1" i="0" u="none" strike="noStrike" kern="1200" cap="none" spc="0" baseline="0" dirty="0">
              <a:solidFill>
                <a:schemeClr val="bg1"/>
              </a:solidFill>
              <a:uFillTx/>
              <a:latin typeface="+mn-lt"/>
            </a:rPr>
            <a:t>​</a:t>
          </a:r>
          <a:endParaRPr lang="es-CO" sz="2400" kern="1200" dirty="0">
            <a:solidFill>
              <a:schemeClr val="bg1"/>
            </a:solidFill>
            <a:latin typeface="+mn-lt"/>
          </a:endParaRPr>
        </a:p>
      </dsp:txBody>
      <dsp:txXfrm>
        <a:off x="3601511" y="2418949"/>
        <a:ext cx="3635321" cy="677728"/>
      </dsp:txXfrm>
    </dsp:sp>
    <dsp:sp modelId="{E74A000E-FB09-4043-BE58-6230334CD03D}">
      <dsp:nvSpPr>
        <dsp:cNvPr id="0" name=""/>
        <dsp:cNvSpPr/>
      </dsp:nvSpPr>
      <dsp:spPr>
        <a:xfrm>
          <a:off x="5758036" y="940152"/>
          <a:ext cx="3375807" cy="3635321"/>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597719" rIns="128016" bIns="128016" numCol="1" spcCol="1270" anchor="t" anchorCtr="0">
          <a:noAutofit/>
        </a:bodyPr>
        <a:lstStyle/>
        <a:p>
          <a:pPr marL="171450" lvl="1" indent="-171450" algn="l" defTabSz="800100">
            <a:lnSpc>
              <a:spcPct val="90000"/>
            </a:lnSpc>
            <a:spcBef>
              <a:spcPct val="0"/>
            </a:spcBef>
            <a:spcAft>
              <a:spcPct val="15000"/>
            </a:spcAft>
            <a:buSzPct val="100000"/>
            <a:buFont typeface="Arial" panose="020B0604020202020204" pitchFamily="34" charset="0"/>
            <a:buChar char="•"/>
          </a:pPr>
          <a:r>
            <a:rPr lang="es-ES" sz="1800" kern="1200" dirty="0">
              <a:solidFill>
                <a:schemeClr val="tx1"/>
              </a:solidFill>
              <a:latin typeface="+mn-lt"/>
            </a:rPr>
            <a:t>Técnica de </a:t>
          </a:r>
          <a:r>
            <a:rPr lang="es-ES" sz="1800" kern="1200" dirty="0" err="1">
              <a:solidFill>
                <a:schemeClr val="tx1"/>
              </a:solidFill>
              <a:latin typeface="+mn-lt"/>
            </a:rPr>
            <a:t>desepitelización</a:t>
          </a:r>
          <a:r>
            <a:rPr lang="es-ES" sz="1800" kern="1200" dirty="0">
              <a:solidFill>
                <a:schemeClr val="tx1"/>
              </a:solidFill>
              <a:latin typeface="+mn-lt"/>
            </a:rPr>
            <a:t> extraoral con bisturí.</a:t>
          </a:r>
          <a:endParaRPr lang="es-CO" sz="1800" kern="1200" dirty="0">
            <a:solidFill>
              <a:schemeClr val="tx1"/>
            </a:solidFill>
            <a:latin typeface="+mn-lt"/>
          </a:endParaRPr>
        </a:p>
        <a:p>
          <a:pPr marL="171450" lvl="1" indent="-171450" algn="l" defTabSz="800100">
            <a:lnSpc>
              <a:spcPct val="90000"/>
            </a:lnSpc>
            <a:spcBef>
              <a:spcPct val="0"/>
            </a:spcBef>
            <a:spcAft>
              <a:spcPct val="15000"/>
            </a:spcAft>
            <a:buSzPct val="100000"/>
            <a:buChar char="•"/>
          </a:pPr>
          <a:r>
            <a:rPr lang="es-ES" sz="1800" kern="1200" dirty="0">
              <a:solidFill>
                <a:schemeClr val="tx1"/>
              </a:solidFill>
              <a:latin typeface="+mn-lt"/>
            </a:rPr>
            <a:t>Restos de epitelio en todas las muestras sin magnificación.</a:t>
          </a:r>
          <a:endParaRPr lang="es-CO" sz="1800" kern="1200" dirty="0">
            <a:solidFill>
              <a:schemeClr val="tx1"/>
            </a:solidFill>
            <a:latin typeface="+mn-lt"/>
          </a:endParaRPr>
        </a:p>
        <a:p>
          <a:pPr marL="171450" lvl="1" indent="-171450" algn="l" defTabSz="800100">
            <a:lnSpc>
              <a:spcPct val="90000"/>
            </a:lnSpc>
            <a:spcBef>
              <a:spcPct val="0"/>
            </a:spcBef>
            <a:spcAft>
              <a:spcPct val="15000"/>
            </a:spcAft>
            <a:buSzPct val="100000"/>
            <a:buChar char="•"/>
          </a:pPr>
          <a:endParaRPr lang="es-CO" sz="1800" kern="1200" dirty="0">
            <a:latin typeface="+mn-lt"/>
          </a:endParaRPr>
        </a:p>
      </dsp:txBody>
      <dsp:txXfrm>
        <a:off x="5922829" y="1104945"/>
        <a:ext cx="3046221" cy="3305735"/>
      </dsp:txXfrm>
    </dsp:sp>
    <dsp:sp modelId="{A71367CA-E598-4D44-B200-5171B3329078}">
      <dsp:nvSpPr>
        <dsp:cNvPr id="0" name=""/>
        <dsp:cNvSpPr/>
      </dsp:nvSpPr>
      <dsp:spPr>
        <a:xfrm>
          <a:off x="5080307" y="45551"/>
          <a:ext cx="1355457" cy="1355457"/>
        </a:xfrm>
        <a:prstGeom prst="roundRect">
          <a:avLst/>
        </a:prstGeom>
        <a:blipFill rotWithShape="1">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B190BF-7B71-492C-8359-7AF31DE45E65}">
      <dsp:nvSpPr>
        <dsp:cNvPr id="0" name=""/>
        <dsp:cNvSpPr/>
      </dsp:nvSpPr>
      <dsp:spPr>
        <a:xfrm>
          <a:off x="4769201" y="2491100"/>
          <a:ext cx="3374244" cy="585612"/>
        </a:xfrm>
        <a:custGeom>
          <a:avLst/>
          <a:gdLst/>
          <a:ahLst/>
          <a:cxnLst/>
          <a:rect l="0" t="0" r="0" b="0"/>
          <a:pathLst>
            <a:path>
              <a:moveTo>
                <a:pt x="0" y="0"/>
              </a:moveTo>
              <a:lnTo>
                <a:pt x="0" y="292806"/>
              </a:lnTo>
              <a:lnTo>
                <a:pt x="3374244" y="292806"/>
              </a:lnTo>
              <a:lnTo>
                <a:pt x="3374244" y="585612"/>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B8B591-763E-4521-B740-402594839927}">
      <dsp:nvSpPr>
        <dsp:cNvPr id="0" name=""/>
        <dsp:cNvSpPr/>
      </dsp:nvSpPr>
      <dsp:spPr>
        <a:xfrm>
          <a:off x="4723481" y="2491100"/>
          <a:ext cx="91440" cy="585612"/>
        </a:xfrm>
        <a:custGeom>
          <a:avLst/>
          <a:gdLst/>
          <a:ahLst/>
          <a:cxnLst/>
          <a:rect l="0" t="0" r="0" b="0"/>
          <a:pathLst>
            <a:path>
              <a:moveTo>
                <a:pt x="45720" y="0"/>
              </a:moveTo>
              <a:lnTo>
                <a:pt x="45720" y="585612"/>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6F2AA0-08FD-42AF-B7DD-B576A644FC23}">
      <dsp:nvSpPr>
        <dsp:cNvPr id="0" name=""/>
        <dsp:cNvSpPr/>
      </dsp:nvSpPr>
      <dsp:spPr>
        <a:xfrm>
          <a:off x="1394956" y="2491100"/>
          <a:ext cx="3374244" cy="585612"/>
        </a:xfrm>
        <a:custGeom>
          <a:avLst/>
          <a:gdLst/>
          <a:ahLst/>
          <a:cxnLst/>
          <a:rect l="0" t="0" r="0" b="0"/>
          <a:pathLst>
            <a:path>
              <a:moveTo>
                <a:pt x="3374244" y="0"/>
              </a:moveTo>
              <a:lnTo>
                <a:pt x="3374244" y="292806"/>
              </a:lnTo>
              <a:lnTo>
                <a:pt x="0" y="292806"/>
              </a:lnTo>
              <a:lnTo>
                <a:pt x="0" y="585612"/>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044186-9126-438F-99D8-D2A19459A8B4}">
      <dsp:nvSpPr>
        <dsp:cNvPr id="0" name=""/>
        <dsp:cNvSpPr/>
      </dsp:nvSpPr>
      <dsp:spPr>
        <a:xfrm>
          <a:off x="1396322" y="1096784"/>
          <a:ext cx="6745757" cy="1394316"/>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s-CO" sz="1700" i="0" u="none" strike="noStrike" kern="1200" cap="none" spc="0" baseline="0">
              <a:solidFill>
                <a:schemeClr val="tx1"/>
              </a:solidFill>
              <a:uFillTx/>
            </a:rPr>
            <a:t>Bara-Gaseni et al. en 2024 evaluaron tres técnicas de desepitelización de injertos de tejido conectivo obtenidos del paladar</a:t>
          </a:r>
          <a:endParaRPr lang="es-CO" sz="1700" kern="1200" dirty="0"/>
        </a:p>
      </dsp:txBody>
      <dsp:txXfrm>
        <a:off x="1464387" y="1164849"/>
        <a:ext cx="6609627" cy="1258186"/>
      </dsp:txXfrm>
    </dsp:sp>
    <dsp:sp modelId="{0275D827-8D30-459B-94E4-0D7DA2ADCF16}">
      <dsp:nvSpPr>
        <dsp:cNvPr id="0" name=""/>
        <dsp:cNvSpPr/>
      </dsp:nvSpPr>
      <dsp:spPr>
        <a:xfrm>
          <a:off x="640" y="3076713"/>
          <a:ext cx="2788632" cy="1394316"/>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s-ES" sz="1700" i="0" u="none" strike="noStrike" kern="1200" cap="none" spc="0" baseline="0" dirty="0">
              <a:solidFill>
                <a:schemeClr val="tx1"/>
              </a:solidFill>
              <a:uFillTx/>
            </a:rPr>
            <a:t>Raspador óseo intraoral: fue la técnica más eficiente, logrando </a:t>
          </a:r>
          <a:r>
            <a:rPr lang="es-ES" sz="1700" i="0" u="none" strike="noStrike" kern="1200" cap="none" spc="0" baseline="0" dirty="0" err="1">
              <a:solidFill>
                <a:schemeClr val="tx1"/>
              </a:solidFill>
              <a:uFillTx/>
            </a:rPr>
            <a:t>desepitelializar</a:t>
          </a:r>
          <a:r>
            <a:rPr lang="es-ES" sz="1700" i="0" u="none" strike="noStrike" kern="1200" cap="none" spc="0" baseline="0" dirty="0">
              <a:solidFill>
                <a:schemeClr val="tx1"/>
              </a:solidFill>
              <a:uFillTx/>
            </a:rPr>
            <a:t> el injerto en un 97% en 0,815 minutos.</a:t>
          </a:r>
          <a:endParaRPr lang="es-CO" sz="1700" kern="1200" dirty="0"/>
        </a:p>
      </dsp:txBody>
      <dsp:txXfrm>
        <a:off x="68705" y="3144778"/>
        <a:ext cx="2652502" cy="1258186"/>
      </dsp:txXfrm>
    </dsp:sp>
    <dsp:sp modelId="{FD5EB3EF-42B3-4D0D-949E-FA4F69EA15C4}">
      <dsp:nvSpPr>
        <dsp:cNvPr id="0" name=""/>
        <dsp:cNvSpPr/>
      </dsp:nvSpPr>
      <dsp:spPr>
        <a:xfrm>
          <a:off x="3374885" y="3076713"/>
          <a:ext cx="2788632" cy="1394316"/>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s-ES" sz="1700" i="0" u="none" strike="noStrike" kern="1200" cap="none" spc="0" baseline="0">
              <a:solidFill>
                <a:schemeClr val="tx1"/>
              </a:solidFill>
              <a:uFillTx/>
            </a:rPr>
            <a:t>Fresa de diamante intraoral: este grupo alcanzo una desepitelialización de 88, 24% en 1,455 minutos.</a:t>
          </a:r>
          <a:endParaRPr lang="es-CO" sz="1700" kern="1200" dirty="0"/>
        </a:p>
      </dsp:txBody>
      <dsp:txXfrm>
        <a:off x="3442950" y="3144778"/>
        <a:ext cx="2652502" cy="1258186"/>
      </dsp:txXfrm>
    </dsp:sp>
    <dsp:sp modelId="{D242D36F-44DF-48D0-8029-10913F69F5F2}">
      <dsp:nvSpPr>
        <dsp:cNvPr id="0" name=""/>
        <dsp:cNvSpPr/>
      </dsp:nvSpPr>
      <dsp:spPr>
        <a:xfrm>
          <a:off x="6749130" y="3076713"/>
          <a:ext cx="2788632" cy="1394316"/>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s-ES" sz="1700" i="0" u="none" strike="noStrike" kern="1200" cap="none" spc="0" baseline="0">
              <a:solidFill>
                <a:schemeClr val="tx1"/>
              </a:solidFill>
              <a:uFillTx/>
            </a:rPr>
            <a:t>Bisturí extraoral: este grupo presento un 58,84% de superficie sin epitelio y un tiempo de 3,7 minutos.</a:t>
          </a:r>
          <a:endParaRPr lang="es-CO" sz="1700" kern="1200" dirty="0"/>
        </a:p>
      </dsp:txBody>
      <dsp:txXfrm>
        <a:off x="6817195" y="3144778"/>
        <a:ext cx="2652502" cy="12581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E2854-D439-4C83-8670-5442FADC8A08}">
      <dsp:nvSpPr>
        <dsp:cNvPr id="0" name=""/>
        <dsp:cNvSpPr/>
      </dsp:nvSpPr>
      <dsp:spPr>
        <a:xfrm rot="16200000">
          <a:off x="-1309390" y="2239737"/>
          <a:ext cx="3637483" cy="580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2035" bIns="0" numCol="1" spcCol="1270" anchor="t" anchorCtr="0">
          <a:noAutofit/>
        </a:bodyPr>
        <a:lstStyle/>
        <a:p>
          <a:pPr marL="0" lvl="0" indent="0" algn="r" defTabSz="1066800">
            <a:lnSpc>
              <a:spcPct val="90000"/>
            </a:lnSpc>
            <a:spcBef>
              <a:spcPct val="0"/>
            </a:spcBef>
            <a:spcAft>
              <a:spcPct val="35000"/>
            </a:spcAft>
            <a:buNone/>
          </a:pPr>
          <a:r>
            <a:rPr lang="es-CO" sz="2400" b="1" i="0" u="none" strike="noStrike" kern="1200" cap="none" spc="0" baseline="0" dirty="0">
              <a:solidFill>
                <a:schemeClr val="bg1"/>
              </a:solidFill>
              <a:uFillTx/>
              <a:latin typeface="+mn-lt"/>
            </a:rPr>
            <a:t>Bertl et al. (2015)</a:t>
          </a:r>
          <a:endParaRPr lang="es-CO" sz="2400" kern="1200" dirty="0">
            <a:solidFill>
              <a:schemeClr val="bg1"/>
            </a:solidFill>
            <a:latin typeface="+mn-lt"/>
          </a:endParaRPr>
        </a:p>
      </dsp:txBody>
      <dsp:txXfrm>
        <a:off x="-1309390" y="2239737"/>
        <a:ext cx="3637483" cy="580575"/>
      </dsp:txXfrm>
    </dsp:sp>
    <dsp:sp modelId="{6EAEC3E5-51BF-4CD7-A07C-316B251BDC0D}">
      <dsp:nvSpPr>
        <dsp:cNvPr id="0" name=""/>
        <dsp:cNvSpPr/>
      </dsp:nvSpPr>
      <dsp:spPr>
        <a:xfrm>
          <a:off x="344167" y="341533"/>
          <a:ext cx="3802825" cy="4376983"/>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512035" rIns="128016" bIns="128016" numCol="1" spcCol="1270" anchor="t" anchorCtr="0">
          <a:noAutofit/>
        </a:bodyPr>
        <a:lstStyle/>
        <a:p>
          <a:pPr marL="171450" lvl="1" indent="-171450" algn="l" defTabSz="800100">
            <a:lnSpc>
              <a:spcPct val="90000"/>
            </a:lnSpc>
            <a:spcBef>
              <a:spcPct val="0"/>
            </a:spcBef>
            <a:spcAft>
              <a:spcPct val="15000"/>
            </a:spcAft>
            <a:buSzPct val="100000"/>
            <a:buFont typeface="Arial" panose="020B0604020202020204" pitchFamily="34" charset="0"/>
            <a:buChar char="•"/>
          </a:pPr>
          <a:endParaRPr lang="es-CO" sz="1800" kern="1200" dirty="0">
            <a:latin typeface="+mn-lt"/>
          </a:endParaRPr>
        </a:p>
        <a:p>
          <a:pPr marL="171450" lvl="1" indent="-171450" algn="l" defTabSz="755650">
            <a:lnSpc>
              <a:spcPct val="90000"/>
            </a:lnSpc>
            <a:spcBef>
              <a:spcPct val="0"/>
            </a:spcBef>
            <a:spcAft>
              <a:spcPct val="15000"/>
            </a:spcAft>
            <a:buSzPct val="100000"/>
            <a:buFont typeface="Arial" panose="020B0604020202020204" pitchFamily="34" charset="0"/>
            <a:buChar char="•"/>
          </a:pPr>
          <a:r>
            <a:rPr lang="es-CO" sz="1700" b="0" i="0" u="none" strike="noStrike" kern="1200" cap="none" spc="0" baseline="0" dirty="0">
              <a:solidFill>
                <a:srgbClr val="000000"/>
              </a:solidFill>
              <a:uFillTx/>
              <a:latin typeface="+mn-lt"/>
            </a:rPr>
            <a:t>Se evaluó cobertura radicular de dos técnicas de desepitelialización con hoja de bisturí y Láser </a:t>
          </a:r>
          <a:r>
            <a:rPr lang="es-CO" sz="1700" b="0" i="0" u="none" strike="noStrike" kern="1200" cap="none" spc="0" baseline="0" dirty="0" err="1">
              <a:solidFill>
                <a:srgbClr val="000000"/>
              </a:solidFill>
              <a:uFillTx/>
              <a:latin typeface="+mn-lt"/>
            </a:rPr>
            <a:t>Er:YAG</a:t>
          </a:r>
          <a:r>
            <a:rPr lang="es-CO" sz="1700" b="0" i="0" u="none" strike="noStrike" kern="1200" cap="none" spc="0" baseline="0" dirty="0">
              <a:solidFill>
                <a:srgbClr val="000000"/>
              </a:solidFill>
              <a:uFillTx/>
              <a:latin typeface="+mn-lt"/>
            </a:rPr>
            <a:t>.</a:t>
          </a:r>
          <a:endParaRPr lang="es-CO" sz="1700" kern="1200" dirty="0">
            <a:latin typeface="+mn-lt"/>
          </a:endParaRPr>
        </a:p>
        <a:p>
          <a:pPr marL="171450" lvl="1" indent="-171450" algn="l" defTabSz="755650">
            <a:lnSpc>
              <a:spcPct val="90000"/>
            </a:lnSpc>
            <a:spcBef>
              <a:spcPct val="0"/>
            </a:spcBef>
            <a:spcAft>
              <a:spcPct val="15000"/>
            </a:spcAft>
            <a:buSzPct val="100000"/>
            <a:buFont typeface="Arial" pitchFamily="34"/>
            <a:buChar char="•"/>
          </a:pPr>
          <a:r>
            <a:rPr lang="es-ES" sz="1700" b="0" i="0" u="none" strike="noStrike" kern="1200" cap="none" spc="0" baseline="0" dirty="0">
              <a:solidFill>
                <a:srgbClr val="000000"/>
              </a:solidFill>
              <a:uFillTx/>
              <a:latin typeface="+mn-lt"/>
            </a:rPr>
            <a:t>sin diferencias significativas entre grupos, excepto en espesor gingival, donde el grupo control mostró mayor volumen.</a:t>
          </a:r>
          <a:endParaRPr lang="es-CO" sz="1700" b="0" i="0" u="none" strike="noStrike" kern="1200" cap="none" spc="0" baseline="0" dirty="0">
            <a:solidFill>
              <a:srgbClr val="000000"/>
            </a:solidFill>
            <a:uFillTx/>
            <a:latin typeface="+mn-lt"/>
          </a:endParaRPr>
        </a:p>
        <a:p>
          <a:pPr marL="171450" lvl="1" indent="-171450" algn="l" defTabSz="800100">
            <a:lnSpc>
              <a:spcPct val="90000"/>
            </a:lnSpc>
            <a:spcBef>
              <a:spcPct val="0"/>
            </a:spcBef>
            <a:spcAft>
              <a:spcPct val="15000"/>
            </a:spcAft>
            <a:buFont typeface="Arial" panose="020B0604020202020204" pitchFamily="34" charset="0"/>
            <a:buNone/>
          </a:pPr>
          <a:r>
            <a:rPr lang="es-CO" sz="1800" b="0" i="0" u="none" strike="noStrike" kern="1200" cap="none" spc="0" baseline="0" dirty="0">
              <a:solidFill>
                <a:srgbClr val="000000"/>
              </a:solidFill>
              <a:uFillTx/>
              <a:latin typeface="+mn-lt"/>
            </a:rPr>
            <a:t>                 </a:t>
          </a:r>
        </a:p>
      </dsp:txBody>
      <dsp:txXfrm>
        <a:off x="529806" y="527172"/>
        <a:ext cx="3431547" cy="4005705"/>
      </dsp:txXfrm>
    </dsp:sp>
    <dsp:sp modelId="{148591FC-641A-4B25-940B-68E454D3A6E7}">
      <dsp:nvSpPr>
        <dsp:cNvPr id="0" name=""/>
        <dsp:cNvSpPr/>
      </dsp:nvSpPr>
      <dsp:spPr>
        <a:xfrm>
          <a:off x="179921" y="-55076"/>
          <a:ext cx="1161151" cy="1161151"/>
        </a:xfrm>
        <a:prstGeom prst="roundRect">
          <a:avLst/>
        </a:prstGeom>
        <a:blipFill rotWithShape="1">
          <a:blip xmlns:r="http://schemas.openxmlformats.org/officeDocument/2006/relationships" r:embed="rId1"/>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52B61D-CAB6-4E33-822C-E4F5C5129A01}">
      <dsp:nvSpPr>
        <dsp:cNvPr id="0" name=""/>
        <dsp:cNvSpPr/>
      </dsp:nvSpPr>
      <dsp:spPr>
        <a:xfrm rot="16200000">
          <a:off x="3370427" y="2239737"/>
          <a:ext cx="3637483" cy="580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2035" bIns="0" numCol="1" spcCol="1270" anchor="t" anchorCtr="0">
          <a:noAutofit/>
        </a:bodyPr>
        <a:lstStyle/>
        <a:p>
          <a:pPr marL="0" lvl="0" indent="0" algn="r" defTabSz="889000">
            <a:lnSpc>
              <a:spcPct val="90000"/>
            </a:lnSpc>
            <a:spcBef>
              <a:spcPct val="0"/>
            </a:spcBef>
            <a:spcAft>
              <a:spcPct val="35000"/>
            </a:spcAft>
            <a:buNone/>
          </a:pPr>
          <a:r>
            <a:rPr lang="es-ES" sz="2000" b="1" i="0" u="none" strike="noStrike" kern="1200" cap="none" spc="0" baseline="0" dirty="0">
              <a:solidFill>
                <a:schemeClr val="bg1"/>
              </a:solidFill>
              <a:uFillTx/>
              <a:latin typeface="+mn-lt"/>
            </a:rPr>
            <a:t>En contraste, en el presente estudio</a:t>
          </a:r>
          <a:r>
            <a:rPr lang="en-US" sz="2000" b="1" i="0" u="none" strike="noStrike" kern="1200" cap="none" spc="0" baseline="0" dirty="0">
              <a:solidFill>
                <a:schemeClr val="bg1"/>
              </a:solidFill>
              <a:uFillTx/>
              <a:latin typeface="+mn-lt"/>
            </a:rPr>
            <a:t>​</a:t>
          </a:r>
          <a:endParaRPr lang="es-CO" sz="2000" kern="1200" dirty="0">
            <a:solidFill>
              <a:schemeClr val="bg1"/>
            </a:solidFill>
            <a:latin typeface="+mn-lt"/>
          </a:endParaRPr>
        </a:p>
      </dsp:txBody>
      <dsp:txXfrm>
        <a:off x="3370427" y="2239737"/>
        <a:ext cx="3637483" cy="580575"/>
      </dsp:txXfrm>
    </dsp:sp>
    <dsp:sp modelId="{E74A000E-FB09-4043-BE58-6230334CD03D}">
      <dsp:nvSpPr>
        <dsp:cNvPr id="0" name=""/>
        <dsp:cNvSpPr/>
      </dsp:nvSpPr>
      <dsp:spPr>
        <a:xfrm>
          <a:off x="5117147" y="711283"/>
          <a:ext cx="3616501" cy="3637483"/>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512035" rIns="128016" bIns="128016" numCol="1" spcCol="1270" anchor="t" anchorCtr="0">
          <a:noAutofit/>
        </a:bodyPr>
        <a:lstStyle/>
        <a:p>
          <a:pPr marL="171450" lvl="1" indent="-171450" algn="l" defTabSz="800100">
            <a:lnSpc>
              <a:spcPct val="90000"/>
            </a:lnSpc>
            <a:spcBef>
              <a:spcPct val="0"/>
            </a:spcBef>
            <a:spcAft>
              <a:spcPct val="15000"/>
            </a:spcAft>
            <a:buSzPct val="100000"/>
            <a:buFont typeface="Arial" panose="020B0604020202020204" pitchFamily="34" charset="0"/>
            <a:buChar char="•"/>
          </a:pPr>
          <a:r>
            <a:rPr lang="es-ES" sz="1800" kern="1200" dirty="0">
              <a:solidFill>
                <a:srgbClr val="000000"/>
              </a:solidFill>
              <a:latin typeface="Aptos"/>
            </a:rPr>
            <a:t>S</a:t>
          </a:r>
          <a:r>
            <a:rPr lang="es-ES" sz="1800" b="0" i="0" u="none" strike="noStrike" kern="1200" cap="none" spc="0" baseline="0" dirty="0">
              <a:solidFill>
                <a:srgbClr val="000000"/>
              </a:solidFill>
              <a:uFillTx/>
              <a:latin typeface="Aptos"/>
            </a:rPr>
            <a:t>e evidencia que en la totalidad de los casos hubo un aumento en el volumen gingival en la zona tratada.</a:t>
          </a:r>
          <a:endParaRPr lang="es-CO" sz="1800" kern="1200" dirty="0">
            <a:solidFill>
              <a:schemeClr val="tx1"/>
            </a:solidFill>
            <a:latin typeface="+mn-lt"/>
          </a:endParaRPr>
        </a:p>
        <a:p>
          <a:pPr marL="171450" lvl="1" indent="-171450" algn="l" defTabSz="800100">
            <a:lnSpc>
              <a:spcPct val="90000"/>
            </a:lnSpc>
            <a:spcBef>
              <a:spcPct val="0"/>
            </a:spcBef>
            <a:spcAft>
              <a:spcPct val="15000"/>
            </a:spcAft>
            <a:buSzPct val="100000"/>
            <a:buFont typeface="Arial" panose="020B0604020202020204" pitchFamily="34" charset="0"/>
            <a:buChar char="•"/>
          </a:pPr>
          <a:endParaRPr lang="es-CO" sz="1800" kern="1200" dirty="0">
            <a:solidFill>
              <a:schemeClr val="tx1"/>
            </a:solidFill>
            <a:latin typeface="+mn-lt"/>
          </a:endParaRPr>
        </a:p>
        <a:p>
          <a:pPr marL="171450" lvl="1" indent="-171450" algn="l" defTabSz="800100">
            <a:lnSpc>
              <a:spcPct val="90000"/>
            </a:lnSpc>
            <a:spcBef>
              <a:spcPct val="0"/>
            </a:spcBef>
            <a:spcAft>
              <a:spcPct val="15000"/>
            </a:spcAft>
            <a:buSzPct val="100000"/>
            <a:buChar char="•"/>
          </a:pPr>
          <a:endParaRPr lang="es-CO" sz="1800" kern="1200" dirty="0">
            <a:latin typeface="+mn-lt"/>
          </a:endParaRPr>
        </a:p>
      </dsp:txBody>
      <dsp:txXfrm>
        <a:off x="5293690" y="887826"/>
        <a:ext cx="3263415" cy="3284397"/>
      </dsp:txXfrm>
    </dsp:sp>
    <dsp:sp modelId="{A71367CA-E598-4D44-B200-5171B3329078}">
      <dsp:nvSpPr>
        <dsp:cNvPr id="0" name=""/>
        <dsp:cNvSpPr/>
      </dsp:nvSpPr>
      <dsp:spPr>
        <a:xfrm>
          <a:off x="4898880" y="-55076"/>
          <a:ext cx="1161151" cy="1161151"/>
        </a:xfrm>
        <a:prstGeom prst="roundRect">
          <a:avLst/>
        </a:prstGeom>
        <a:blipFill rotWithShape="1">
          <a:blip xmlns:r="http://schemas.openxmlformats.org/officeDocument/2006/relationships" r:embed="rId2" cstate="print">
            <a:extLst>
              <a:ext uri="{28A0092B-C50C-407E-A947-70E740481C1C}">
                <a14:useLocalDpi xmlns:a14="http://schemas.microsoft.com/office/drawing/2010/main" val="0"/>
              </a:ext>
            </a:extLst>
          </a:blip>
          <a:srcRect/>
          <a:stretch>
            <a:fillRect l="-3000" r="-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E2854-D439-4C83-8670-5442FADC8A08}">
      <dsp:nvSpPr>
        <dsp:cNvPr id="0" name=""/>
        <dsp:cNvSpPr/>
      </dsp:nvSpPr>
      <dsp:spPr>
        <a:xfrm rot="16200000">
          <a:off x="-1309390" y="2235153"/>
          <a:ext cx="3637483" cy="580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2035" bIns="0" numCol="1" spcCol="1270" anchor="t" anchorCtr="0">
          <a:noAutofit/>
        </a:bodyPr>
        <a:lstStyle/>
        <a:p>
          <a:pPr marL="0" lvl="0" indent="0" algn="r" defTabSz="1066800">
            <a:lnSpc>
              <a:spcPct val="90000"/>
            </a:lnSpc>
            <a:spcBef>
              <a:spcPct val="0"/>
            </a:spcBef>
            <a:spcAft>
              <a:spcPct val="35000"/>
            </a:spcAft>
            <a:buNone/>
          </a:pPr>
          <a:r>
            <a:rPr lang="es-CO" sz="2400" b="1" i="0" u="none" strike="noStrike" kern="1200" cap="none" spc="0" baseline="0" dirty="0">
              <a:solidFill>
                <a:schemeClr val="bg1"/>
              </a:solidFill>
              <a:uFillTx/>
              <a:latin typeface="+mn-lt"/>
            </a:rPr>
            <a:t>Bertl et al. (2015)</a:t>
          </a:r>
          <a:endParaRPr lang="es-CO" sz="2400" kern="1200" dirty="0">
            <a:solidFill>
              <a:schemeClr val="bg1"/>
            </a:solidFill>
            <a:latin typeface="+mn-lt"/>
          </a:endParaRPr>
        </a:p>
      </dsp:txBody>
      <dsp:txXfrm>
        <a:off x="-1309390" y="2235153"/>
        <a:ext cx="3637483" cy="580575"/>
      </dsp:txXfrm>
    </dsp:sp>
    <dsp:sp modelId="{6EAEC3E5-51BF-4CD7-A07C-316B251BDC0D}">
      <dsp:nvSpPr>
        <dsp:cNvPr id="0" name=""/>
        <dsp:cNvSpPr/>
      </dsp:nvSpPr>
      <dsp:spPr>
        <a:xfrm>
          <a:off x="344167" y="674817"/>
          <a:ext cx="3802825" cy="3719581"/>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512035" rIns="128016" bIns="128016" numCol="1" spcCol="1270" anchor="t" anchorCtr="0">
          <a:noAutofit/>
        </a:bodyPr>
        <a:lstStyle/>
        <a:p>
          <a:pPr marL="171450" lvl="1" indent="-171450" algn="l" defTabSz="800100">
            <a:lnSpc>
              <a:spcPct val="90000"/>
            </a:lnSpc>
            <a:spcBef>
              <a:spcPct val="0"/>
            </a:spcBef>
            <a:spcAft>
              <a:spcPct val="15000"/>
            </a:spcAft>
            <a:buSzPct val="100000"/>
            <a:buFont typeface="Arial" pitchFamily="34"/>
            <a:buChar char="•"/>
          </a:pPr>
          <a:endParaRPr lang="es-CO" sz="1800" kern="1200" dirty="0">
            <a:latin typeface="+mn-lt"/>
          </a:endParaRPr>
        </a:p>
        <a:p>
          <a:pPr marL="171450" lvl="1" indent="-171450" algn="l" defTabSz="800100">
            <a:lnSpc>
              <a:spcPct val="90000"/>
            </a:lnSpc>
            <a:spcBef>
              <a:spcPct val="0"/>
            </a:spcBef>
            <a:spcAft>
              <a:spcPct val="15000"/>
            </a:spcAft>
            <a:buChar char="•"/>
          </a:pPr>
          <a:r>
            <a:rPr lang="es-ES" sz="1800" b="0" i="0" u="none" strike="noStrike" kern="1200" cap="none" spc="0" baseline="0" dirty="0">
              <a:solidFill>
                <a:srgbClr val="000000"/>
              </a:solidFill>
              <a:uFillTx/>
              <a:latin typeface="+mn-lt"/>
            </a:rPr>
            <a:t>Las lesiones cervicales no cariosas presentan tasas más bajas de cobertura radicular completa</a:t>
          </a:r>
        </a:p>
        <a:p>
          <a:pPr marL="171450" lvl="1" indent="-171450" algn="l" defTabSz="800100">
            <a:lnSpc>
              <a:spcPct val="90000"/>
            </a:lnSpc>
            <a:spcBef>
              <a:spcPct val="0"/>
            </a:spcBef>
            <a:spcAft>
              <a:spcPct val="15000"/>
            </a:spcAft>
            <a:buFont typeface="Arial" panose="020B0604020202020204" pitchFamily="34" charset="0"/>
            <a:buNone/>
          </a:pPr>
          <a:r>
            <a:rPr lang="es-CO" sz="1800" b="0" i="0" u="none" strike="noStrike" kern="1200" cap="none" spc="0" baseline="0" dirty="0">
              <a:solidFill>
                <a:srgbClr val="000000"/>
              </a:solidFill>
              <a:uFillTx/>
              <a:latin typeface="+mn-lt"/>
            </a:rPr>
            <a:t>                 </a:t>
          </a:r>
        </a:p>
      </dsp:txBody>
      <dsp:txXfrm>
        <a:off x="525742" y="856392"/>
        <a:ext cx="3439675" cy="3356431"/>
      </dsp:txXfrm>
    </dsp:sp>
    <dsp:sp modelId="{148591FC-641A-4B25-940B-68E454D3A6E7}">
      <dsp:nvSpPr>
        <dsp:cNvPr id="0" name=""/>
        <dsp:cNvSpPr/>
      </dsp:nvSpPr>
      <dsp:spPr>
        <a:xfrm>
          <a:off x="219063" y="-59659"/>
          <a:ext cx="1161151" cy="1161151"/>
        </a:xfrm>
        <a:prstGeom prst="roundRect">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52B61D-CAB6-4E33-822C-E4F5C5129A01}">
      <dsp:nvSpPr>
        <dsp:cNvPr id="0" name=""/>
        <dsp:cNvSpPr/>
      </dsp:nvSpPr>
      <dsp:spPr>
        <a:xfrm rot="16200000">
          <a:off x="3370427" y="2235153"/>
          <a:ext cx="3637483" cy="580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2035" bIns="0" numCol="1" spcCol="1270" anchor="t" anchorCtr="0">
          <a:noAutofit/>
        </a:bodyPr>
        <a:lstStyle/>
        <a:p>
          <a:pPr marL="0" lvl="0" indent="0" algn="r" defTabSz="889000">
            <a:lnSpc>
              <a:spcPct val="90000"/>
            </a:lnSpc>
            <a:spcBef>
              <a:spcPct val="0"/>
            </a:spcBef>
            <a:spcAft>
              <a:spcPct val="35000"/>
            </a:spcAft>
            <a:buNone/>
          </a:pPr>
          <a:r>
            <a:rPr lang="es-ES" sz="2000" b="1" i="0" u="none" strike="noStrike" kern="1200" cap="none" spc="0" baseline="0" dirty="0">
              <a:solidFill>
                <a:schemeClr val="bg1"/>
              </a:solidFill>
              <a:uFillTx/>
              <a:latin typeface="+mn-lt"/>
            </a:rPr>
            <a:t>En contraste, en el presente estudio</a:t>
          </a:r>
          <a:r>
            <a:rPr lang="en-US" sz="2000" b="1" i="0" u="none" strike="noStrike" kern="1200" cap="none" spc="0" baseline="0" dirty="0">
              <a:solidFill>
                <a:schemeClr val="bg1"/>
              </a:solidFill>
              <a:uFillTx/>
              <a:latin typeface="+mn-lt"/>
            </a:rPr>
            <a:t>​</a:t>
          </a:r>
          <a:endParaRPr lang="es-CO" sz="2000" kern="1200" dirty="0">
            <a:solidFill>
              <a:schemeClr val="bg1"/>
            </a:solidFill>
            <a:latin typeface="+mn-lt"/>
          </a:endParaRPr>
        </a:p>
      </dsp:txBody>
      <dsp:txXfrm>
        <a:off x="3370427" y="2235153"/>
        <a:ext cx="3637483" cy="580575"/>
      </dsp:txXfrm>
    </dsp:sp>
    <dsp:sp modelId="{E74A000E-FB09-4043-BE58-6230334CD03D}">
      <dsp:nvSpPr>
        <dsp:cNvPr id="0" name=""/>
        <dsp:cNvSpPr/>
      </dsp:nvSpPr>
      <dsp:spPr>
        <a:xfrm>
          <a:off x="5117147" y="327783"/>
          <a:ext cx="3616501" cy="4395316"/>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512035" rIns="128016" bIns="128016" numCol="1" spcCol="1270" anchor="t" anchorCtr="0">
          <a:noAutofit/>
        </a:bodyPr>
        <a:lstStyle/>
        <a:p>
          <a:pPr marL="171450" lvl="1" indent="-171450" algn="l" defTabSz="800100">
            <a:lnSpc>
              <a:spcPct val="90000"/>
            </a:lnSpc>
            <a:spcBef>
              <a:spcPct val="0"/>
            </a:spcBef>
            <a:spcAft>
              <a:spcPct val="15000"/>
            </a:spcAft>
            <a:buFont typeface="Arial" panose="020B0604020202020204" pitchFamily="34" charset="0"/>
            <a:buChar char="•"/>
          </a:pPr>
          <a:endParaRPr lang="es-CO" sz="1800" kern="1200" dirty="0">
            <a:solidFill>
              <a:schemeClr val="tx1"/>
            </a:solidFill>
            <a:latin typeface="+mn-lt"/>
          </a:endParaRPr>
        </a:p>
        <a:p>
          <a:pPr marL="171450" lvl="1" indent="-171450" algn="l" defTabSz="800100">
            <a:lnSpc>
              <a:spcPct val="90000"/>
            </a:lnSpc>
            <a:spcBef>
              <a:spcPct val="0"/>
            </a:spcBef>
            <a:spcAft>
              <a:spcPct val="15000"/>
            </a:spcAft>
            <a:buFont typeface="Arial" panose="020B0604020202020204" pitchFamily="34" charset="0"/>
            <a:buChar char="•"/>
          </a:pPr>
          <a:r>
            <a:rPr lang="es-CO" sz="1800" b="0" i="0" u="none" strike="noStrike" kern="1200" cap="none" spc="0" baseline="0" dirty="0">
              <a:solidFill>
                <a:srgbClr val="000000"/>
              </a:solidFill>
              <a:uFillTx/>
              <a:latin typeface="+mn-lt"/>
              <a:ea typeface="Arial" pitchFamily="34"/>
            </a:rPr>
            <a:t>En uno de los casos donde el paciente presentaba una lesión cervical no cariosa, se observó que el porcentaje de cobertura radicular fue menor en comparación con aquellos casos donde no hubo presencia de lesiones cervicales.</a:t>
          </a:r>
          <a:endParaRPr lang="es-CO" sz="1800" kern="1200" dirty="0">
            <a:solidFill>
              <a:schemeClr val="tx1"/>
            </a:solidFill>
            <a:latin typeface="+mn-lt"/>
          </a:endParaRPr>
        </a:p>
        <a:p>
          <a:pPr marL="171450" lvl="1" indent="-171450" algn="l" defTabSz="800100">
            <a:lnSpc>
              <a:spcPct val="90000"/>
            </a:lnSpc>
            <a:spcBef>
              <a:spcPct val="0"/>
            </a:spcBef>
            <a:spcAft>
              <a:spcPct val="15000"/>
            </a:spcAft>
            <a:buSzPct val="100000"/>
            <a:buFont typeface="Arial" panose="020B0604020202020204" pitchFamily="34" charset="0"/>
            <a:buChar char="•"/>
          </a:pPr>
          <a:endParaRPr lang="es-CO" sz="1800" kern="1200" dirty="0">
            <a:solidFill>
              <a:schemeClr val="tx1"/>
            </a:solidFill>
            <a:latin typeface="+mn-lt"/>
          </a:endParaRPr>
        </a:p>
        <a:p>
          <a:pPr marL="171450" lvl="1" indent="-171450" algn="l" defTabSz="800100">
            <a:lnSpc>
              <a:spcPct val="90000"/>
            </a:lnSpc>
            <a:spcBef>
              <a:spcPct val="0"/>
            </a:spcBef>
            <a:spcAft>
              <a:spcPct val="15000"/>
            </a:spcAft>
            <a:buSzPct val="100000"/>
            <a:buChar char="•"/>
          </a:pPr>
          <a:endParaRPr lang="es-CO" sz="1800" kern="1200" dirty="0">
            <a:latin typeface="+mn-lt"/>
          </a:endParaRPr>
        </a:p>
      </dsp:txBody>
      <dsp:txXfrm>
        <a:off x="5293690" y="504326"/>
        <a:ext cx="3263415" cy="4042230"/>
      </dsp:txXfrm>
    </dsp:sp>
    <dsp:sp modelId="{A71367CA-E598-4D44-B200-5171B3329078}">
      <dsp:nvSpPr>
        <dsp:cNvPr id="0" name=""/>
        <dsp:cNvSpPr/>
      </dsp:nvSpPr>
      <dsp:spPr>
        <a:xfrm>
          <a:off x="4898880" y="-59659"/>
          <a:ext cx="1161151" cy="1161151"/>
        </a:xfrm>
        <a:prstGeom prst="roundRect">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EDB19F-8855-4CDF-A41E-3B04F427A977}">
      <dsp:nvSpPr>
        <dsp:cNvPr id="0" name=""/>
        <dsp:cNvSpPr/>
      </dsp:nvSpPr>
      <dsp:spPr>
        <a:xfrm>
          <a:off x="1929382" y="60545"/>
          <a:ext cx="6016755" cy="1285071"/>
        </a:xfrm>
        <a:prstGeom prst="roundRect">
          <a:avLst>
            <a:gd name="adj" fmla="val 10000"/>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CO" sz="1800" b="0" i="0" u="none" strike="noStrike" kern="1200" cap="none" spc="0" baseline="0" dirty="0">
              <a:solidFill>
                <a:schemeClr val="tx1"/>
              </a:solidFill>
              <a:uFillTx/>
              <a:latin typeface="+mn-lt"/>
              <a:ea typeface="Calibri" pitchFamily="34"/>
            </a:rPr>
            <a:t>Ripoll et al. en el 2021, describieron complicaciones tardías asociadas al uso de injerto gingival libre </a:t>
          </a:r>
          <a:r>
            <a:rPr lang="es-CO" sz="1800" b="0" i="0" u="none" strike="noStrike" kern="1200" cap="none" spc="0" baseline="0" dirty="0" err="1">
              <a:solidFill>
                <a:schemeClr val="tx1"/>
              </a:solidFill>
              <a:uFillTx/>
              <a:latin typeface="+mn-lt"/>
              <a:ea typeface="Calibri" pitchFamily="34"/>
            </a:rPr>
            <a:t>desepitelizado</a:t>
          </a:r>
          <a:r>
            <a:rPr lang="es-CO" sz="1800" b="0" i="0" u="none" strike="noStrike" kern="1200" cap="none" spc="0" baseline="0" dirty="0">
              <a:solidFill>
                <a:schemeClr val="tx1"/>
              </a:solidFill>
              <a:uFillTx/>
              <a:latin typeface="+mn-lt"/>
              <a:ea typeface="Calibri" pitchFamily="34"/>
            </a:rPr>
            <a:t> (DFGG) en comparación con injertos de tejido conectivo (CTG).</a:t>
          </a:r>
          <a:endParaRPr lang="es-CO" sz="1800" kern="1200" dirty="0">
            <a:latin typeface="+mn-lt"/>
          </a:endParaRPr>
        </a:p>
      </dsp:txBody>
      <dsp:txXfrm>
        <a:off x="1967020" y="98183"/>
        <a:ext cx="5941479" cy="1209795"/>
      </dsp:txXfrm>
    </dsp:sp>
    <dsp:sp modelId="{0368301D-8308-45AE-8DB9-3EF4665EB69D}">
      <dsp:nvSpPr>
        <dsp:cNvPr id="0" name=""/>
        <dsp:cNvSpPr/>
      </dsp:nvSpPr>
      <dsp:spPr>
        <a:xfrm rot="2994543">
          <a:off x="5339512" y="1543837"/>
          <a:ext cx="990631" cy="449774"/>
        </a:xfrm>
        <a:prstGeom prst="leftRightArrow">
          <a:avLst>
            <a:gd name="adj1" fmla="val 60000"/>
            <a:gd name="adj2" fmla="val 5000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s-CO" sz="1900" kern="1200"/>
        </a:p>
      </dsp:txBody>
      <dsp:txXfrm>
        <a:off x="5474444" y="1633792"/>
        <a:ext cx="720767" cy="269864"/>
      </dsp:txXfrm>
    </dsp:sp>
    <dsp:sp modelId="{C0877A10-F876-46AF-AD6A-A9184638AAC1}">
      <dsp:nvSpPr>
        <dsp:cNvPr id="0" name=""/>
        <dsp:cNvSpPr/>
      </dsp:nvSpPr>
      <dsp:spPr>
        <a:xfrm>
          <a:off x="5180852" y="2191833"/>
          <a:ext cx="3798516" cy="2112374"/>
        </a:xfrm>
        <a:prstGeom prst="roundRect">
          <a:avLst>
            <a:gd name="adj" fmla="val 10000"/>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CO" sz="1800" b="1" i="0" u="none" strike="noStrike" kern="1200" cap="none" spc="0" baseline="0" dirty="0">
              <a:solidFill>
                <a:schemeClr val="tx1"/>
              </a:solidFill>
              <a:uFillTx/>
              <a:latin typeface="+mn-lt"/>
            </a:rPr>
            <a:t>Grupo Control (CTG + CAF):</a:t>
          </a:r>
          <a:endParaRPr lang="es-CO" sz="1800" b="0" i="0" u="none" strike="noStrike" kern="1200" cap="none" spc="0" baseline="0" dirty="0">
            <a:solidFill>
              <a:schemeClr val="tx1"/>
            </a:solidFill>
            <a:uFillTx/>
            <a:latin typeface="+mn-lt"/>
          </a:endParaRPr>
        </a:p>
        <a:p>
          <a:pPr marL="0" lvl="0" indent="0" algn="ctr" defTabSz="800100">
            <a:lnSpc>
              <a:spcPct val="90000"/>
            </a:lnSpc>
            <a:spcBef>
              <a:spcPct val="0"/>
            </a:spcBef>
            <a:spcAft>
              <a:spcPct val="35000"/>
            </a:spcAft>
            <a:buNone/>
          </a:pPr>
          <a:r>
            <a:rPr lang="es-CO" sz="1800" b="0" i="0" u="none" strike="noStrike" kern="1200" cap="none" spc="0" baseline="0" dirty="0">
              <a:solidFill>
                <a:schemeClr val="tx1"/>
              </a:solidFill>
              <a:uFillTx/>
              <a:latin typeface="+mn-lt"/>
            </a:rPr>
            <a:t>Complicaciones:</a:t>
          </a:r>
        </a:p>
        <a:p>
          <a:pPr marL="0" lvl="0" indent="0" algn="ctr" defTabSz="800100">
            <a:lnSpc>
              <a:spcPct val="90000"/>
            </a:lnSpc>
            <a:spcBef>
              <a:spcPct val="0"/>
            </a:spcBef>
            <a:spcAft>
              <a:spcPct val="35000"/>
            </a:spcAft>
            <a:buNone/>
          </a:pPr>
          <a:r>
            <a:rPr lang="es-CO" sz="1800" b="0" i="0" u="none" strike="noStrike" kern="1200" cap="none" spc="0" baseline="0" dirty="0">
              <a:solidFill>
                <a:schemeClr val="tx1"/>
              </a:solidFill>
              <a:uFillTx/>
              <a:latin typeface="+mn-lt"/>
            </a:rPr>
            <a:t>Decoloración: 14.7% </a:t>
          </a:r>
          <a:r>
            <a:rPr lang="es-ES" sz="1800" b="0" i="0" u="none" strike="noStrike" kern="1200" cap="none" spc="0" baseline="0" dirty="0">
              <a:solidFill>
                <a:schemeClr val="tx1"/>
              </a:solidFill>
              <a:uFillTx/>
              <a:latin typeface="+mn-lt"/>
            </a:rPr>
            <a:t>Revascularización superficial: 5.9%</a:t>
          </a:r>
          <a:endParaRPr lang="es-CO" sz="1800" kern="1200" dirty="0">
            <a:latin typeface="+mn-lt"/>
          </a:endParaRPr>
        </a:p>
      </dsp:txBody>
      <dsp:txXfrm>
        <a:off x="5242721" y="2253702"/>
        <a:ext cx="3674778" cy="1988636"/>
      </dsp:txXfrm>
    </dsp:sp>
    <dsp:sp modelId="{B6B65A4E-DD72-4234-BF17-20A629E69F46}">
      <dsp:nvSpPr>
        <dsp:cNvPr id="0" name=""/>
        <dsp:cNvSpPr/>
      </dsp:nvSpPr>
      <dsp:spPr>
        <a:xfrm rot="10799938">
          <a:off x="4776135" y="3023172"/>
          <a:ext cx="359748" cy="449774"/>
        </a:xfrm>
        <a:prstGeom prst="leftRightArrow">
          <a:avLst>
            <a:gd name="adj1" fmla="val 60000"/>
            <a:gd name="adj2" fmla="val 5000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s-CO" sz="1900" kern="1200"/>
        </a:p>
      </dsp:txBody>
      <dsp:txXfrm rot="10800000">
        <a:off x="4884059" y="3113127"/>
        <a:ext cx="143900" cy="269864"/>
      </dsp:txXfrm>
    </dsp:sp>
    <dsp:sp modelId="{760B701F-7930-4B15-A9C3-F16FACF51027}">
      <dsp:nvSpPr>
        <dsp:cNvPr id="0" name=""/>
        <dsp:cNvSpPr/>
      </dsp:nvSpPr>
      <dsp:spPr>
        <a:xfrm>
          <a:off x="932650" y="2191910"/>
          <a:ext cx="3798516" cy="2112374"/>
        </a:xfrm>
        <a:prstGeom prst="roundRect">
          <a:avLst>
            <a:gd name="adj" fmla="val 10000"/>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CO" sz="1800" b="1" i="0" u="none" strike="noStrike" kern="1200" cap="none" spc="0" baseline="0" dirty="0">
              <a:solidFill>
                <a:schemeClr val="tx1"/>
              </a:solidFill>
              <a:uFillTx/>
              <a:latin typeface="+mn-lt"/>
            </a:rPr>
            <a:t>Grupo DFGG + CAF:</a:t>
          </a:r>
          <a:endParaRPr lang="es-CO" sz="1800" b="0" i="0" u="none" strike="noStrike" kern="1200" cap="none" spc="0" baseline="0" dirty="0">
            <a:solidFill>
              <a:schemeClr val="tx1"/>
            </a:solidFill>
            <a:uFillTx/>
            <a:latin typeface="+mn-lt"/>
          </a:endParaRPr>
        </a:p>
        <a:p>
          <a:pPr marL="0" lvl="0" indent="0" algn="ctr" defTabSz="800100">
            <a:lnSpc>
              <a:spcPct val="90000"/>
            </a:lnSpc>
            <a:spcBef>
              <a:spcPct val="0"/>
            </a:spcBef>
            <a:spcAft>
              <a:spcPct val="35000"/>
            </a:spcAft>
            <a:buNone/>
          </a:pPr>
          <a:r>
            <a:rPr lang="es-CO" sz="1800" b="0" i="0" u="none" strike="noStrike" kern="1200" cap="none" spc="0" baseline="0" dirty="0">
              <a:solidFill>
                <a:schemeClr val="tx1"/>
              </a:solidFill>
              <a:uFillTx/>
              <a:latin typeface="+mn-lt"/>
            </a:rPr>
            <a:t>Complicaciones:</a:t>
          </a:r>
        </a:p>
        <a:p>
          <a:pPr marL="0" lvl="0" indent="0" algn="ctr" defTabSz="800100">
            <a:lnSpc>
              <a:spcPct val="90000"/>
            </a:lnSpc>
            <a:spcBef>
              <a:spcPct val="0"/>
            </a:spcBef>
            <a:spcAft>
              <a:spcPct val="35000"/>
            </a:spcAft>
            <a:buNone/>
          </a:pPr>
          <a:r>
            <a:rPr lang="es-ES" sz="1800" b="0" i="0" u="none" strike="noStrike" kern="1200" cap="none" spc="0" baseline="0" dirty="0">
              <a:solidFill>
                <a:schemeClr val="tx1"/>
              </a:solidFill>
              <a:uFillTx/>
              <a:latin typeface="+mn-lt"/>
            </a:rPr>
            <a:t>Re epitelización superficial: 15.6% Cambios de decoloración: 46.9% Revascularización superficial:</a:t>
          </a:r>
          <a:endParaRPr lang="es-CO" sz="1800" kern="1200" dirty="0">
            <a:latin typeface="+mn-lt"/>
          </a:endParaRPr>
        </a:p>
      </dsp:txBody>
      <dsp:txXfrm>
        <a:off x="994519" y="2253779"/>
        <a:ext cx="3674778" cy="1988636"/>
      </dsp:txXfrm>
    </dsp:sp>
    <dsp:sp modelId="{6DE27DE6-5A12-48D4-9A34-352D4BFE133D}">
      <dsp:nvSpPr>
        <dsp:cNvPr id="0" name=""/>
        <dsp:cNvSpPr/>
      </dsp:nvSpPr>
      <dsp:spPr>
        <a:xfrm rot="18576345">
          <a:off x="3538972" y="1543876"/>
          <a:ext cx="1033995" cy="449774"/>
        </a:xfrm>
        <a:prstGeom prst="leftRightArrow">
          <a:avLst>
            <a:gd name="adj1" fmla="val 60000"/>
            <a:gd name="adj2" fmla="val 5000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s-CO" sz="1900" kern="1200"/>
        </a:p>
      </dsp:txBody>
      <dsp:txXfrm>
        <a:off x="3673904" y="1633831"/>
        <a:ext cx="764131" cy="26986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2294E3-5BB2-4AAD-A10D-A59E1207A9A8}">
      <dsp:nvSpPr>
        <dsp:cNvPr id="0" name=""/>
        <dsp:cNvSpPr/>
      </dsp:nvSpPr>
      <dsp:spPr>
        <a:xfrm>
          <a:off x="3099819" y="1828"/>
          <a:ext cx="3675881" cy="1045175"/>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CO" sz="2400" b="0" i="0" u="none" strike="noStrike" kern="1200" cap="none" spc="0" baseline="0" dirty="0">
              <a:solidFill>
                <a:schemeClr val="tx1"/>
              </a:solidFill>
              <a:uFillTx/>
              <a:latin typeface="+mj-lt"/>
              <a:ea typeface="Calibri" pitchFamily="34"/>
            </a:rPr>
            <a:t>En el presente estudio, donde se observó</a:t>
          </a:r>
          <a:endParaRPr lang="es-CO" sz="2400" kern="1200" dirty="0">
            <a:latin typeface="+mj-lt"/>
          </a:endParaRPr>
        </a:p>
      </dsp:txBody>
      <dsp:txXfrm>
        <a:off x="3130431" y="32440"/>
        <a:ext cx="3614657" cy="983951"/>
      </dsp:txXfrm>
    </dsp:sp>
    <dsp:sp modelId="{8A14F16C-6C4A-44AD-BD4A-FD56FD382F71}">
      <dsp:nvSpPr>
        <dsp:cNvPr id="0" name=""/>
        <dsp:cNvSpPr/>
      </dsp:nvSpPr>
      <dsp:spPr>
        <a:xfrm>
          <a:off x="3467407" y="1047003"/>
          <a:ext cx="367588" cy="783881"/>
        </a:xfrm>
        <a:custGeom>
          <a:avLst/>
          <a:gdLst/>
          <a:ahLst/>
          <a:cxnLst/>
          <a:rect l="0" t="0" r="0" b="0"/>
          <a:pathLst>
            <a:path>
              <a:moveTo>
                <a:pt x="0" y="0"/>
              </a:moveTo>
              <a:lnTo>
                <a:pt x="0" y="783881"/>
              </a:lnTo>
              <a:lnTo>
                <a:pt x="367588" y="783881"/>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850830-A642-46BA-9BF7-557CECF0B04E}">
      <dsp:nvSpPr>
        <dsp:cNvPr id="0" name=""/>
        <dsp:cNvSpPr/>
      </dsp:nvSpPr>
      <dsp:spPr>
        <a:xfrm>
          <a:off x="3834995" y="1308297"/>
          <a:ext cx="2069447" cy="1045175"/>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s-CO" sz="1900" b="0" i="0" u="none" strike="noStrike" kern="1200" cap="none" spc="0" baseline="0" dirty="0">
              <a:solidFill>
                <a:srgbClr val="000000"/>
              </a:solidFill>
              <a:uFillTx/>
              <a:latin typeface="Aptos"/>
              <a:ea typeface="Calibri" pitchFamily="34"/>
            </a:rPr>
            <a:t>Re </a:t>
          </a:r>
          <a:r>
            <a:rPr lang="es-CO" sz="1900" b="0" i="0" u="none" strike="noStrike" kern="1200" cap="none" spc="0" baseline="0" dirty="0" err="1">
              <a:solidFill>
                <a:srgbClr val="000000"/>
              </a:solidFill>
              <a:uFillTx/>
              <a:latin typeface="Aptos"/>
              <a:ea typeface="Calibri" pitchFamily="34"/>
            </a:rPr>
            <a:t>epitelialización</a:t>
          </a:r>
          <a:r>
            <a:rPr lang="es-CO" sz="1900" b="0" i="0" u="none" strike="noStrike" kern="1200" cap="none" spc="0" baseline="0" dirty="0">
              <a:solidFill>
                <a:srgbClr val="000000"/>
              </a:solidFill>
              <a:uFillTx/>
              <a:latin typeface="Aptos"/>
              <a:ea typeface="Calibri" pitchFamily="34"/>
            </a:rPr>
            <a:t> superficial en 2 casos. </a:t>
          </a:r>
          <a:endParaRPr lang="es-CO" sz="1900" kern="1200" dirty="0"/>
        </a:p>
      </dsp:txBody>
      <dsp:txXfrm>
        <a:off x="3865607" y="1338909"/>
        <a:ext cx="2008223" cy="983951"/>
      </dsp:txXfrm>
    </dsp:sp>
    <dsp:sp modelId="{FE5679D0-F964-438C-8053-2CDDC5C3508E}">
      <dsp:nvSpPr>
        <dsp:cNvPr id="0" name=""/>
        <dsp:cNvSpPr/>
      </dsp:nvSpPr>
      <dsp:spPr>
        <a:xfrm>
          <a:off x="3467407" y="1047003"/>
          <a:ext cx="367588" cy="2090350"/>
        </a:xfrm>
        <a:custGeom>
          <a:avLst/>
          <a:gdLst/>
          <a:ahLst/>
          <a:cxnLst/>
          <a:rect l="0" t="0" r="0" b="0"/>
          <a:pathLst>
            <a:path>
              <a:moveTo>
                <a:pt x="0" y="0"/>
              </a:moveTo>
              <a:lnTo>
                <a:pt x="0" y="2090350"/>
              </a:lnTo>
              <a:lnTo>
                <a:pt x="367588" y="2090350"/>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AAF35D-77A2-42CD-97F0-BD4499C91CB5}">
      <dsp:nvSpPr>
        <dsp:cNvPr id="0" name=""/>
        <dsp:cNvSpPr/>
      </dsp:nvSpPr>
      <dsp:spPr>
        <a:xfrm>
          <a:off x="3834995" y="2614766"/>
          <a:ext cx="2069447" cy="1045175"/>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s-CO" sz="1900" b="0" i="0" u="none" strike="noStrike" kern="1200" cap="none" spc="0" baseline="0" dirty="0">
              <a:solidFill>
                <a:srgbClr val="000000"/>
              </a:solidFill>
              <a:uFillTx/>
              <a:latin typeface="Aptos"/>
              <a:ea typeface="Calibri" pitchFamily="34"/>
            </a:rPr>
            <a:t>Decoloración en más del 50% de los casos.</a:t>
          </a:r>
          <a:endParaRPr lang="es-CO" sz="1900" kern="1200" dirty="0"/>
        </a:p>
      </dsp:txBody>
      <dsp:txXfrm>
        <a:off x="3865607" y="2645378"/>
        <a:ext cx="2008223" cy="983951"/>
      </dsp:txXfrm>
    </dsp:sp>
    <dsp:sp modelId="{1447F7AD-19F8-4B64-9382-1B3A60C113DA}">
      <dsp:nvSpPr>
        <dsp:cNvPr id="0" name=""/>
        <dsp:cNvSpPr/>
      </dsp:nvSpPr>
      <dsp:spPr>
        <a:xfrm>
          <a:off x="3467407" y="1047003"/>
          <a:ext cx="367588" cy="3396819"/>
        </a:xfrm>
        <a:custGeom>
          <a:avLst/>
          <a:gdLst/>
          <a:ahLst/>
          <a:cxnLst/>
          <a:rect l="0" t="0" r="0" b="0"/>
          <a:pathLst>
            <a:path>
              <a:moveTo>
                <a:pt x="0" y="0"/>
              </a:moveTo>
              <a:lnTo>
                <a:pt x="0" y="3396819"/>
              </a:lnTo>
              <a:lnTo>
                <a:pt x="367588" y="3396819"/>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ECD858-8A1E-49CC-922A-5242EE2F05BD}">
      <dsp:nvSpPr>
        <dsp:cNvPr id="0" name=""/>
        <dsp:cNvSpPr/>
      </dsp:nvSpPr>
      <dsp:spPr>
        <a:xfrm>
          <a:off x="3834995" y="3921236"/>
          <a:ext cx="2069447" cy="1045175"/>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s-CO" sz="1900" b="0" i="0" u="none" strike="noStrike" kern="1200" cap="none" spc="0" baseline="0">
              <a:solidFill>
                <a:srgbClr val="000000"/>
              </a:solidFill>
              <a:uFillTx/>
              <a:latin typeface="Aptos"/>
              <a:ea typeface="Calibri" pitchFamily="34"/>
            </a:rPr>
            <a:t>Cul de sac en 2 casos.</a:t>
          </a:r>
        </a:p>
      </dsp:txBody>
      <dsp:txXfrm>
        <a:off x="3865607" y="3951848"/>
        <a:ext cx="2008223" cy="98395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537BC4-B40D-42A3-8435-99329CDE6A3B}" type="datetimeFigureOut">
              <a:rPr lang="es-CO" smtClean="0"/>
              <a:t>14/11/2024</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034FD3-C1ED-43E3-8142-A4D6169D45E9}" type="slidenum">
              <a:rPr lang="es-CO" smtClean="0"/>
              <a:t>‹Nº›</a:t>
            </a:fld>
            <a:endParaRPr lang="es-CO"/>
          </a:p>
        </p:txBody>
      </p:sp>
    </p:spTree>
    <p:extLst>
      <p:ext uri="{BB962C8B-B14F-4D97-AF65-F5344CB8AC3E}">
        <p14:creationId xmlns:p14="http://schemas.microsoft.com/office/powerpoint/2010/main" val="1337922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D8034FD3-C1ED-43E3-8142-A4D6169D45E9}" type="slidenum">
              <a:rPr lang="es-CO" smtClean="0"/>
              <a:t>8</a:t>
            </a:fld>
            <a:endParaRPr lang="es-CO"/>
          </a:p>
        </p:txBody>
      </p:sp>
    </p:spTree>
    <p:extLst>
      <p:ext uri="{BB962C8B-B14F-4D97-AF65-F5344CB8AC3E}">
        <p14:creationId xmlns:p14="http://schemas.microsoft.com/office/powerpoint/2010/main" val="261788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5"/>
          </p:nvPr>
        </p:nvSpPr>
        <p:spPr/>
        <p:txBody>
          <a:bodyPr/>
          <a:lstStyle/>
          <a:p>
            <a:fld id="{D8034FD3-C1ED-43E3-8142-A4D6169D45E9}" type="slidenum">
              <a:rPr lang="es-CO" smtClean="0"/>
              <a:t>9</a:t>
            </a:fld>
            <a:endParaRPr lang="es-CO"/>
          </a:p>
        </p:txBody>
      </p:sp>
    </p:spTree>
    <p:extLst>
      <p:ext uri="{BB962C8B-B14F-4D97-AF65-F5344CB8AC3E}">
        <p14:creationId xmlns:p14="http://schemas.microsoft.com/office/powerpoint/2010/main" val="3643921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5"/>
          </p:nvPr>
        </p:nvSpPr>
        <p:spPr/>
        <p:txBody>
          <a:bodyPr/>
          <a:lstStyle/>
          <a:p>
            <a:fld id="{D8034FD3-C1ED-43E3-8142-A4D6169D45E9}" type="slidenum">
              <a:rPr lang="es-CO" smtClean="0"/>
              <a:t>15</a:t>
            </a:fld>
            <a:endParaRPr lang="es-CO"/>
          </a:p>
        </p:txBody>
      </p:sp>
    </p:spTree>
    <p:extLst>
      <p:ext uri="{BB962C8B-B14F-4D97-AF65-F5344CB8AC3E}">
        <p14:creationId xmlns:p14="http://schemas.microsoft.com/office/powerpoint/2010/main" val="1404569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D8034FD3-C1ED-43E3-8142-A4D6169D45E9}" type="slidenum">
              <a:rPr lang="es-CO" smtClean="0"/>
              <a:t>22</a:t>
            </a:fld>
            <a:endParaRPr lang="es-CO"/>
          </a:p>
        </p:txBody>
      </p:sp>
    </p:spTree>
    <p:extLst>
      <p:ext uri="{BB962C8B-B14F-4D97-AF65-F5344CB8AC3E}">
        <p14:creationId xmlns:p14="http://schemas.microsoft.com/office/powerpoint/2010/main" val="599706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1143000"/>
            <a:ext cx="5486400" cy="3086100"/>
          </a:xfrm>
        </p:spPr>
      </p:sp>
      <p:sp>
        <p:nvSpPr>
          <p:cNvPr id="3" name="2 Marcador de notas"/>
          <p:cNvSpPr>
            <a:spLocks noGrp="1"/>
          </p:cNvSpPr>
          <p:nvPr>
            <p:ph type="body" idx="1"/>
          </p:nvPr>
        </p:nvSpPr>
        <p:spPr/>
        <p:txBody>
          <a:bodyPr/>
          <a:lstStyle/>
          <a:p>
            <a:r>
              <a:rPr lang="es-ES" sz="1200" kern="1200" dirty="0">
                <a:solidFill>
                  <a:schemeClr val="tx1"/>
                </a:solidFill>
                <a:effectLst/>
                <a:latin typeface="+mn-lt"/>
                <a:ea typeface="MS PGothic" pitchFamily="34" charset="-128"/>
                <a:cs typeface="MS PGothic" charset="0"/>
              </a:rPr>
              <a:t>ES POR</a:t>
            </a:r>
            <a:r>
              <a:rPr lang="es-ES" sz="1200" kern="1200" baseline="0" dirty="0">
                <a:solidFill>
                  <a:schemeClr val="tx1"/>
                </a:solidFill>
                <a:effectLst/>
                <a:latin typeface="+mn-lt"/>
                <a:ea typeface="MS PGothic" pitchFamily="34" charset="-128"/>
                <a:cs typeface="MS PGothic" charset="0"/>
              </a:rPr>
              <a:t> ESTO QUE SE DEBEN TENER EN CUENTA TRES FACTORES </a:t>
            </a:r>
            <a:r>
              <a:rPr lang="es-ES" sz="1200" kern="1200" dirty="0">
                <a:solidFill>
                  <a:schemeClr val="tx1"/>
                </a:solidFill>
                <a:effectLst/>
                <a:latin typeface="+mn-lt"/>
                <a:ea typeface="MS PGothic" pitchFamily="34" charset="-128"/>
                <a:cs typeface="MS PGothic" charset="0"/>
              </a:rPr>
              <a:t>La fuerza de mordida, el tipo de oclusión y el esquema oclusal son  un factor a tener en cuenta ya que dependiendo de esta, la superestructura va a tener un comportamiento diferente. </a:t>
            </a:r>
            <a:endParaRPr lang="es-CO" dirty="0"/>
          </a:p>
        </p:txBody>
      </p:sp>
      <p:sp>
        <p:nvSpPr>
          <p:cNvPr id="4" name="3 Marcador de número de diapositiva"/>
          <p:cNvSpPr>
            <a:spLocks noGrp="1"/>
          </p:cNvSpPr>
          <p:nvPr>
            <p:ph type="sldNum" sz="quarter" idx="10"/>
          </p:nvPr>
        </p:nvSpPr>
        <p:spPr/>
        <p:txBody>
          <a:bodyPr/>
          <a:lstStyle/>
          <a:p>
            <a:pPr marL="0" marR="0" lvl="0" indent="0" algn="r" defTabSz="713228" rtl="0" eaLnBrk="1" fontAlgn="auto" latinLnBrk="0" hangingPunct="1">
              <a:lnSpc>
                <a:spcPct val="100000"/>
              </a:lnSpc>
              <a:spcBef>
                <a:spcPts val="0"/>
              </a:spcBef>
              <a:spcAft>
                <a:spcPts val="0"/>
              </a:spcAft>
              <a:buClrTx/>
              <a:buSzTx/>
              <a:buFontTx/>
              <a:buNone/>
              <a:tabLst/>
              <a:defRPr/>
            </a:pPr>
            <a:fld id="{4D927E43-99FB-44F4-855A-AC3680A073AA}" type="slidenum">
              <a:rPr kumimoji="0" lang="es-CO" alt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713228" rtl="0" eaLnBrk="1" fontAlgn="auto" latinLnBrk="0" hangingPunct="1">
                <a:lnSpc>
                  <a:spcPct val="100000"/>
                </a:lnSpc>
                <a:spcBef>
                  <a:spcPts val="0"/>
                </a:spcBef>
                <a:spcAft>
                  <a:spcPts val="0"/>
                </a:spcAft>
                <a:buClrTx/>
                <a:buSzTx/>
                <a:buFontTx/>
                <a:buNone/>
                <a:tabLst/>
                <a:defRPr/>
              </a:pPr>
              <a:t>35</a:t>
            </a:fld>
            <a:endParaRPr kumimoji="0" lang="es-CO" altLang="es-CO"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5015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1143000"/>
            <a:ext cx="5486400" cy="3086100"/>
          </a:xfrm>
        </p:spPr>
      </p:sp>
      <p:sp>
        <p:nvSpPr>
          <p:cNvPr id="3" name="2 Marcador de notas"/>
          <p:cNvSpPr>
            <a:spLocks noGrp="1"/>
          </p:cNvSpPr>
          <p:nvPr>
            <p:ph type="body" idx="1"/>
          </p:nvPr>
        </p:nvSpPr>
        <p:spPr/>
        <p:txBody>
          <a:bodyPr/>
          <a:lstStyle/>
          <a:p>
            <a:r>
              <a:rPr lang="es-ES" sz="1200" kern="1200" dirty="0">
                <a:solidFill>
                  <a:schemeClr val="tx1"/>
                </a:solidFill>
                <a:effectLst/>
                <a:latin typeface="+mn-lt"/>
                <a:ea typeface="MS PGothic" pitchFamily="34" charset="-128"/>
                <a:cs typeface="MS PGothic" charset="0"/>
              </a:rPr>
              <a:t>Estudios REALIZADOS</a:t>
            </a:r>
            <a:r>
              <a:rPr lang="es-ES" sz="1200" kern="1200" baseline="0" dirty="0">
                <a:solidFill>
                  <a:schemeClr val="tx1"/>
                </a:solidFill>
                <a:effectLst/>
                <a:latin typeface="+mn-lt"/>
                <a:ea typeface="MS PGothic" pitchFamily="34" charset="-128"/>
                <a:cs typeface="MS PGothic" charset="0"/>
              </a:rPr>
              <a:t> POR NANCY Y … </a:t>
            </a:r>
            <a:r>
              <a:rPr lang="es-ES" sz="1200" kern="1200" dirty="0">
                <a:solidFill>
                  <a:schemeClr val="tx1"/>
                </a:solidFill>
                <a:effectLst/>
                <a:latin typeface="+mn-lt"/>
                <a:ea typeface="MS PGothic" pitchFamily="34" charset="-128"/>
                <a:cs typeface="MS PGothic" charset="0"/>
              </a:rPr>
              <a:t>  reportaron fuerzas de mordida  en el sector anterior de 100 a 240 N se tomaron como base para establecer la carga a aplicar en el presente estudio que fue de  200 N aplicada en 3 sitios (incisal, medio y cervical),</a:t>
            </a:r>
            <a:endParaRPr lang="es-CO" dirty="0"/>
          </a:p>
        </p:txBody>
      </p:sp>
      <p:sp>
        <p:nvSpPr>
          <p:cNvPr id="4" name="3 Marcador de número de diapositiva"/>
          <p:cNvSpPr>
            <a:spLocks noGrp="1"/>
          </p:cNvSpPr>
          <p:nvPr>
            <p:ph type="sldNum" sz="quarter" idx="10"/>
          </p:nvPr>
        </p:nvSpPr>
        <p:spPr/>
        <p:txBody>
          <a:bodyPr/>
          <a:lstStyle/>
          <a:p>
            <a:pPr marL="0" marR="0" lvl="0" indent="0" algn="r" defTabSz="713228" rtl="0" eaLnBrk="1" fontAlgn="auto" latinLnBrk="0" hangingPunct="1">
              <a:lnSpc>
                <a:spcPct val="100000"/>
              </a:lnSpc>
              <a:spcBef>
                <a:spcPts val="0"/>
              </a:spcBef>
              <a:spcAft>
                <a:spcPts val="0"/>
              </a:spcAft>
              <a:buClrTx/>
              <a:buSzTx/>
              <a:buFontTx/>
              <a:buNone/>
              <a:tabLst/>
              <a:defRPr/>
            </a:pPr>
            <a:fld id="{4D927E43-99FB-44F4-855A-AC3680A073AA}" type="slidenum">
              <a:rPr kumimoji="0" lang="es-CO" alt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713228" rtl="0" eaLnBrk="1" fontAlgn="auto" latinLnBrk="0" hangingPunct="1">
                <a:lnSpc>
                  <a:spcPct val="100000"/>
                </a:lnSpc>
                <a:spcBef>
                  <a:spcPts val="0"/>
                </a:spcBef>
                <a:spcAft>
                  <a:spcPts val="0"/>
                </a:spcAft>
                <a:buClrTx/>
                <a:buSzTx/>
                <a:buFontTx/>
                <a:buNone/>
                <a:tabLst/>
                <a:defRPr/>
              </a:pPr>
              <a:t>36</a:t>
            </a:fld>
            <a:endParaRPr kumimoji="0" lang="es-CO" altLang="es-CO"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9064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682B11-C536-F484-625C-B0E8CF5B9C80}"/>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CO"/>
          </a:p>
        </p:txBody>
      </p:sp>
      <p:sp>
        <p:nvSpPr>
          <p:cNvPr id="3" name="Subtítulo 2">
            <a:extLst>
              <a:ext uri="{FF2B5EF4-FFF2-40B4-BE49-F238E27FC236}">
                <a16:creationId xmlns:a16="http://schemas.microsoft.com/office/drawing/2014/main" id="{A600C3B5-680D-B3C2-87D6-6A243C8ADA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O"/>
          </a:p>
        </p:txBody>
      </p:sp>
      <p:sp>
        <p:nvSpPr>
          <p:cNvPr id="4" name="Marcador de fecha 3">
            <a:extLst>
              <a:ext uri="{FF2B5EF4-FFF2-40B4-BE49-F238E27FC236}">
                <a16:creationId xmlns:a16="http://schemas.microsoft.com/office/drawing/2014/main" id="{96C00B63-6D5F-E71B-8B87-E77090E1DC94}"/>
              </a:ext>
            </a:extLst>
          </p:cNvPr>
          <p:cNvSpPr>
            <a:spLocks noGrp="1"/>
          </p:cNvSpPr>
          <p:nvPr>
            <p:ph type="dt" sz="half" idx="10"/>
          </p:nvPr>
        </p:nvSpPr>
        <p:spPr/>
        <p:txBody>
          <a:bodyPr/>
          <a:lstStyle/>
          <a:p>
            <a:fld id="{F19B5BD3-2C1E-4BDE-AFB5-BEB8A6F13A6D}" type="datetimeFigureOut">
              <a:rPr lang="es-CO" smtClean="0"/>
              <a:t>14/11/2024</a:t>
            </a:fld>
            <a:endParaRPr lang="es-CO"/>
          </a:p>
        </p:txBody>
      </p:sp>
      <p:sp>
        <p:nvSpPr>
          <p:cNvPr id="5" name="Marcador de pie de página 4">
            <a:extLst>
              <a:ext uri="{FF2B5EF4-FFF2-40B4-BE49-F238E27FC236}">
                <a16:creationId xmlns:a16="http://schemas.microsoft.com/office/drawing/2014/main" id="{A94978F3-A691-1DEC-9F8A-5559B4688D91}"/>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2F11F8C2-8D0E-E145-9796-5A409612C6E9}"/>
              </a:ext>
            </a:extLst>
          </p:cNvPr>
          <p:cNvSpPr>
            <a:spLocks noGrp="1"/>
          </p:cNvSpPr>
          <p:nvPr>
            <p:ph type="sldNum" sz="quarter" idx="12"/>
          </p:nvPr>
        </p:nvSpPr>
        <p:spPr/>
        <p:txBody>
          <a:bodyPr/>
          <a:lstStyle/>
          <a:p>
            <a:fld id="{CD00F691-2F77-4E5A-B2FF-3A3D3C0FDE1C}" type="slidenum">
              <a:rPr lang="es-CO" smtClean="0"/>
              <a:t>‹Nº›</a:t>
            </a:fld>
            <a:endParaRPr lang="es-CO"/>
          </a:p>
        </p:txBody>
      </p:sp>
    </p:spTree>
    <p:extLst>
      <p:ext uri="{BB962C8B-B14F-4D97-AF65-F5344CB8AC3E}">
        <p14:creationId xmlns:p14="http://schemas.microsoft.com/office/powerpoint/2010/main" val="4202326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8A7988-40AA-8E43-DF0A-D737924782AB}"/>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5161B62B-769D-866E-7228-24905460EDB0}"/>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F89BD48E-4AC1-7C34-A3BA-337F75136D22}"/>
              </a:ext>
            </a:extLst>
          </p:cNvPr>
          <p:cNvSpPr>
            <a:spLocks noGrp="1"/>
          </p:cNvSpPr>
          <p:nvPr>
            <p:ph type="dt" sz="half" idx="10"/>
          </p:nvPr>
        </p:nvSpPr>
        <p:spPr/>
        <p:txBody>
          <a:bodyPr/>
          <a:lstStyle/>
          <a:p>
            <a:fld id="{F19B5BD3-2C1E-4BDE-AFB5-BEB8A6F13A6D}" type="datetimeFigureOut">
              <a:rPr lang="es-CO" smtClean="0"/>
              <a:t>14/11/2024</a:t>
            </a:fld>
            <a:endParaRPr lang="es-CO"/>
          </a:p>
        </p:txBody>
      </p:sp>
      <p:sp>
        <p:nvSpPr>
          <p:cNvPr id="5" name="Marcador de pie de página 4">
            <a:extLst>
              <a:ext uri="{FF2B5EF4-FFF2-40B4-BE49-F238E27FC236}">
                <a16:creationId xmlns:a16="http://schemas.microsoft.com/office/drawing/2014/main" id="{B51DF3E2-B318-D845-8F9C-5AA5157BFE6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6692FDE6-8756-B620-3020-668611961C97}"/>
              </a:ext>
            </a:extLst>
          </p:cNvPr>
          <p:cNvSpPr>
            <a:spLocks noGrp="1"/>
          </p:cNvSpPr>
          <p:nvPr>
            <p:ph type="sldNum" sz="quarter" idx="12"/>
          </p:nvPr>
        </p:nvSpPr>
        <p:spPr/>
        <p:txBody>
          <a:bodyPr/>
          <a:lstStyle/>
          <a:p>
            <a:fld id="{CD00F691-2F77-4E5A-B2FF-3A3D3C0FDE1C}" type="slidenum">
              <a:rPr lang="es-CO" smtClean="0"/>
              <a:t>‹Nº›</a:t>
            </a:fld>
            <a:endParaRPr lang="es-CO"/>
          </a:p>
        </p:txBody>
      </p:sp>
    </p:spTree>
    <p:extLst>
      <p:ext uri="{BB962C8B-B14F-4D97-AF65-F5344CB8AC3E}">
        <p14:creationId xmlns:p14="http://schemas.microsoft.com/office/powerpoint/2010/main" val="978377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EC92540-6792-D78A-DBEA-3D6436A741A5}"/>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8CD2A2DC-DFDE-1F24-67F9-D28AE0A0FB51}"/>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C1785C9D-0BC8-4BED-2CAB-B67E661EB400}"/>
              </a:ext>
            </a:extLst>
          </p:cNvPr>
          <p:cNvSpPr>
            <a:spLocks noGrp="1"/>
          </p:cNvSpPr>
          <p:nvPr>
            <p:ph type="dt" sz="half" idx="10"/>
          </p:nvPr>
        </p:nvSpPr>
        <p:spPr/>
        <p:txBody>
          <a:bodyPr/>
          <a:lstStyle/>
          <a:p>
            <a:fld id="{F19B5BD3-2C1E-4BDE-AFB5-BEB8A6F13A6D}" type="datetimeFigureOut">
              <a:rPr lang="es-CO" smtClean="0"/>
              <a:t>14/11/2024</a:t>
            </a:fld>
            <a:endParaRPr lang="es-CO"/>
          </a:p>
        </p:txBody>
      </p:sp>
      <p:sp>
        <p:nvSpPr>
          <p:cNvPr id="5" name="Marcador de pie de página 4">
            <a:extLst>
              <a:ext uri="{FF2B5EF4-FFF2-40B4-BE49-F238E27FC236}">
                <a16:creationId xmlns:a16="http://schemas.microsoft.com/office/drawing/2014/main" id="{852118E7-6DA6-FBAB-9F94-D59E0F05EE2E}"/>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81730DD-8F1B-38D9-4C8D-9D74FC005C9E}"/>
              </a:ext>
            </a:extLst>
          </p:cNvPr>
          <p:cNvSpPr>
            <a:spLocks noGrp="1"/>
          </p:cNvSpPr>
          <p:nvPr>
            <p:ph type="sldNum" sz="quarter" idx="12"/>
          </p:nvPr>
        </p:nvSpPr>
        <p:spPr/>
        <p:txBody>
          <a:bodyPr/>
          <a:lstStyle/>
          <a:p>
            <a:fld id="{CD00F691-2F77-4E5A-B2FF-3A3D3C0FDE1C}" type="slidenum">
              <a:rPr lang="es-CO" smtClean="0"/>
              <a:t>‹Nº›</a:t>
            </a:fld>
            <a:endParaRPr lang="es-CO"/>
          </a:p>
        </p:txBody>
      </p:sp>
    </p:spTree>
    <p:extLst>
      <p:ext uri="{BB962C8B-B14F-4D97-AF65-F5344CB8AC3E}">
        <p14:creationId xmlns:p14="http://schemas.microsoft.com/office/powerpoint/2010/main" val="1753433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911423" y="2736589"/>
            <a:ext cx="10363200" cy="2232248"/>
          </a:xfrm>
        </p:spPr>
        <p:txBody>
          <a:bodyPr anchor="b">
            <a:noAutofit/>
          </a:bodyPr>
          <a:lstStyle>
            <a:lvl1pPr algn="r">
              <a:defRPr sz="2519" b="0" cap="none">
                <a:solidFill>
                  <a:schemeClr val="accent3">
                    <a:lumMod val="75000"/>
                  </a:schemeClr>
                </a:solidFill>
              </a:defRPr>
            </a:lvl1pPr>
          </a:lstStyle>
          <a:p>
            <a:r>
              <a:rPr lang="es-ES" dirty="0"/>
              <a:t>Haga clic para modificar el estilo de título del patrón</a:t>
            </a:r>
            <a:endParaRPr lang="es-MX" dirty="0"/>
          </a:p>
        </p:txBody>
      </p:sp>
      <p:sp>
        <p:nvSpPr>
          <p:cNvPr id="3" name="2 Marcador de texto"/>
          <p:cNvSpPr>
            <a:spLocks noGrp="1"/>
          </p:cNvSpPr>
          <p:nvPr>
            <p:ph type="body" idx="1"/>
          </p:nvPr>
        </p:nvSpPr>
        <p:spPr>
          <a:xfrm>
            <a:off x="911423" y="4968832"/>
            <a:ext cx="10363200" cy="1080120"/>
          </a:xfrm>
        </p:spPr>
        <p:txBody>
          <a:bodyPr anchor="t">
            <a:noAutofit/>
          </a:bodyPr>
          <a:lstStyle>
            <a:lvl1pPr marL="0" indent="0" algn="r">
              <a:buNone/>
              <a:defRPr sz="2160">
                <a:solidFill>
                  <a:schemeClr val="tx1"/>
                </a:solidFill>
              </a:defRPr>
            </a:lvl1pPr>
            <a:lvl2pPr marL="411379" indent="0">
              <a:buNone/>
              <a:defRPr sz="1620">
                <a:solidFill>
                  <a:schemeClr val="tx1">
                    <a:tint val="75000"/>
                  </a:schemeClr>
                </a:solidFill>
              </a:defRPr>
            </a:lvl2pPr>
            <a:lvl3pPr marL="822757" indent="0">
              <a:buNone/>
              <a:defRPr sz="1439">
                <a:solidFill>
                  <a:schemeClr val="tx1">
                    <a:tint val="75000"/>
                  </a:schemeClr>
                </a:solidFill>
              </a:defRPr>
            </a:lvl3pPr>
            <a:lvl4pPr marL="1234129" indent="0">
              <a:buNone/>
              <a:defRPr sz="1262">
                <a:solidFill>
                  <a:schemeClr val="tx1">
                    <a:tint val="75000"/>
                  </a:schemeClr>
                </a:solidFill>
              </a:defRPr>
            </a:lvl4pPr>
            <a:lvl5pPr marL="1645508" indent="0">
              <a:buNone/>
              <a:defRPr sz="1262">
                <a:solidFill>
                  <a:schemeClr val="tx1">
                    <a:tint val="75000"/>
                  </a:schemeClr>
                </a:solidFill>
              </a:defRPr>
            </a:lvl5pPr>
            <a:lvl6pPr marL="2056888" indent="0">
              <a:buNone/>
              <a:defRPr sz="1262">
                <a:solidFill>
                  <a:schemeClr val="tx1">
                    <a:tint val="75000"/>
                  </a:schemeClr>
                </a:solidFill>
              </a:defRPr>
            </a:lvl6pPr>
            <a:lvl7pPr marL="2468267" indent="0">
              <a:buNone/>
              <a:defRPr sz="1262">
                <a:solidFill>
                  <a:schemeClr val="tx1">
                    <a:tint val="75000"/>
                  </a:schemeClr>
                </a:solidFill>
              </a:defRPr>
            </a:lvl7pPr>
            <a:lvl8pPr marL="2879639" indent="0">
              <a:buNone/>
              <a:defRPr sz="1262">
                <a:solidFill>
                  <a:schemeClr val="tx1">
                    <a:tint val="75000"/>
                  </a:schemeClr>
                </a:solidFill>
              </a:defRPr>
            </a:lvl8pPr>
            <a:lvl9pPr marL="3291017" indent="0">
              <a:buNone/>
              <a:defRPr sz="1262">
                <a:solidFill>
                  <a:schemeClr val="tx1">
                    <a:tint val="75000"/>
                  </a:schemeClr>
                </a:solidFill>
              </a:defRPr>
            </a:lvl9pPr>
          </a:lstStyle>
          <a:p>
            <a:pPr lvl="0"/>
            <a:r>
              <a:rPr lang="es-MX"/>
              <a:t>Haga clic para modificar los estilos de texto del patrón</a:t>
            </a:r>
          </a:p>
        </p:txBody>
      </p:sp>
      <p:pic>
        <p:nvPicPr>
          <p:cNvPr id="13" name="Imagen 12">
            <a:extLst>
              <a:ext uri="{FF2B5EF4-FFF2-40B4-BE49-F238E27FC236}">
                <a16:creationId xmlns:a16="http://schemas.microsoft.com/office/drawing/2014/main" id="{2D0C668A-DC88-0044-EA27-3BB5345A6B4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4095"/>
            <a:ext cx="5740937" cy="2607185"/>
          </a:xfrm>
          <a:prstGeom prst="rect">
            <a:avLst/>
          </a:prstGeom>
          <a:solidFill>
            <a:schemeClr val="bg1"/>
          </a:solidFill>
        </p:spPr>
      </p:pic>
    </p:spTree>
    <p:extLst>
      <p:ext uri="{BB962C8B-B14F-4D97-AF65-F5344CB8AC3E}">
        <p14:creationId xmlns:p14="http://schemas.microsoft.com/office/powerpoint/2010/main" val="25517516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706880" y="136519"/>
            <a:ext cx="9875520" cy="796950"/>
          </a:xfrm>
        </p:spPr>
        <p:txBody>
          <a:bodyPr>
            <a:noAutofit/>
          </a:bodyPr>
          <a:lstStyle>
            <a:lvl1pPr>
              <a:defRPr sz="2882">
                <a:solidFill>
                  <a:schemeClr val="accent3">
                    <a:lumMod val="75000"/>
                  </a:schemeClr>
                </a:solidFill>
              </a:defRPr>
            </a:lvl1pPr>
          </a:lstStyle>
          <a:p>
            <a:r>
              <a:rPr lang="es-MX"/>
              <a:t>Haz clic para modificar el estilo de título del patrón</a:t>
            </a:r>
          </a:p>
        </p:txBody>
      </p:sp>
      <p:sp>
        <p:nvSpPr>
          <p:cNvPr id="3" name="2 Marcador de contenido"/>
          <p:cNvSpPr>
            <a:spLocks noGrp="1"/>
          </p:cNvSpPr>
          <p:nvPr>
            <p:ph idx="1"/>
          </p:nvPr>
        </p:nvSpPr>
        <p:spPr>
          <a:xfrm>
            <a:off x="609600" y="1158240"/>
            <a:ext cx="10972800" cy="4967926"/>
          </a:xfrm>
        </p:spPr>
        <p:txBody>
          <a:bodyPr>
            <a:normAutofit/>
          </a:bodyPr>
          <a:lstStyle>
            <a:lvl1pPr>
              <a:defRPr sz="2160"/>
            </a:lvl1pPr>
            <a:lvl2pPr>
              <a:defRPr sz="1802"/>
            </a:lvl2pPr>
            <a:lvl3pPr>
              <a:defRPr sz="1620"/>
            </a:lvl3pPr>
            <a:lvl4pPr>
              <a:defRPr sz="1439"/>
            </a:lvl4pPr>
            <a:lvl5pPr>
              <a:defRPr sz="1439"/>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0C89F59-DA12-4652-82E4-EBDD8162CB4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56180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a:t>Haz clic para modificar el estilo de título del patrón</a:t>
            </a:r>
          </a:p>
        </p:txBody>
      </p:sp>
      <p:sp>
        <p:nvSpPr>
          <p:cNvPr id="3" name="2 Marcador de contenido"/>
          <p:cNvSpPr>
            <a:spLocks noGrp="1"/>
          </p:cNvSpPr>
          <p:nvPr>
            <p:ph sz="half" idx="1"/>
          </p:nvPr>
        </p:nvSpPr>
        <p:spPr>
          <a:xfrm>
            <a:off x="609600" y="1600200"/>
            <a:ext cx="5384800" cy="4525966"/>
          </a:xfrm>
        </p:spPr>
        <p:txBody>
          <a:bodyPr/>
          <a:lstStyle>
            <a:lvl1pPr>
              <a:defRPr sz="2519"/>
            </a:lvl1pPr>
            <a:lvl2pPr>
              <a:defRPr sz="2160"/>
            </a:lvl2pPr>
            <a:lvl3pPr>
              <a:defRPr sz="1802"/>
            </a:lvl3pPr>
            <a:lvl4pPr>
              <a:defRPr sz="1620"/>
            </a:lvl4pPr>
            <a:lvl5pPr>
              <a:defRPr sz="1620"/>
            </a:lvl5pPr>
            <a:lvl6pPr>
              <a:defRPr sz="1620"/>
            </a:lvl6pPr>
            <a:lvl7pPr>
              <a:defRPr sz="1620"/>
            </a:lvl7pPr>
            <a:lvl8pPr>
              <a:defRPr sz="1620"/>
            </a:lvl8pPr>
            <a:lvl9pPr>
              <a:defRPr sz="162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3 Marcador de contenido"/>
          <p:cNvSpPr>
            <a:spLocks noGrp="1"/>
          </p:cNvSpPr>
          <p:nvPr>
            <p:ph sz="half" idx="2"/>
          </p:nvPr>
        </p:nvSpPr>
        <p:spPr>
          <a:xfrm>
            <a:off x="6197600" y="1600200"/>
            <a:ext cx="5384800" cy="4525966"/>
          </a:xfrm>
        </p:spPr>
        <p:txBody>
          <a:bodyPr/>
          <a:lstStyle>
            <a:lvl1pPr>
              <a:defRPr sz="2519"/>
            </a:lvl1pPr>
            <a:lvl2pPr>
              <a:defRPr sz="2160"/>
            </a:lvl2pPr>
            <a:lvl3pPr>
              <a:defRPr sz="1802"/>
            </a:lvl3pPr>
            <a:lvl4pPr>
              <a:defRPr sz="1620"/>
            </a:lvl4pPr>
            <a:lvl5pPr>
              <a:defRPr sz="1620"/>
            </a:lvl5pPr>
            <a:lvl6pPr>
              <a:defRPr sz="1620"/>
            </a:lvl6pPr>
            <a:lvl7pPr>
              <a:defRPr sz="1620"/>
            </a:lvl7pPr>
            <a:lvl8pPr>
              <a:defRPr sz="1620"/>
            </a:lvl8pPr>
            <a:lvl9pPr>
              <a:defRPr sz="162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4 Marcador de fecha"/>
          <p:cNvSpPr>
            <a:spLocks noGrp="1"/>
          </p:cNvSpPr>
          <p:nvPr>
            <p:ph type="dt" sz="half" idx="10"/>
          </p:nvPr>
        </p:nvSpPr>
        <p:spPr>
          <a:xfrm>
            <a:off x="609600" y="6356360"/>
            <a:ext cx="2844800" cy="365123"/>
          </a:xfrm>
          <a:prstGeom prst="rect">
            <a:avLst/>
          </a:prstGeom>
        </p:spPr>
        <p:txBody>
          <a:bodyPr/>
          <a:lstStyle/>
          <a:p>
            <a:fld id="{9F0AC46F-1B1E-4995-86D4-62DE03EF7636}" type="datetimeFigureOut">
              <a:rPr lang="es-MX" smtClean="0">
                <a:solidFill>
                  <a:prstClr val="black">
                    <a:tint val="75000"/>
                  </a:prstClr>
                </a:solidFill>
              </a:rPr>
              <a:pPr/>
              <a:t>14/11/2024</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0C89F59-DA12-4652-82E4-EBDD8162CB4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2119028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a:t>Haz clic para modificar el estilo de título del patrón</a:t>
            </a:r>
          </a:p>
        </p:txBody>
      </p:sp>
      <p:sp>
        <p:nvSpPr>
          <p:cNvPr id="5" name="4 Marcador de fecha"/>
          <p:cNvSpPr>
            <a:spLocks noGrp="1"/>
          </p:cNvSpPr>
          <p:nvPr>
            <p:ph type="dt" sz="half" idx="10"/>
          </p:nvPr>
        </p:nvSpPr>
        <p:spPr>
          <a:xfrm>
            <a:off x="609600" y="6356360"/>
            <a:ext cx="2844800" cy="365123"/>
          </a:xfrm>
          <a:prstGeom prst="rect">
            <a:avLst/>
          </a:prstGeom>
        </p:spPr>
        <p:txBody>
          <a:bodyPr/>
          <a:lstStyle/>
          <a:p>
            <a:fld id="{9F0AC46F-1B1E-4995-86D4-62DE03EF7636}" type="datetimeFigureOut">
              <a:rPr lang="es-MX" smtClean="0">
                <a:solidFill>
                  <a:prstClr val="black">
                    <a:tint val="75000"/>
                  </a:prstClr>
                </a:solidFill>
              </a:rPr>
              <a:pPr/>
              <a:t>14/11/2024</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0C89F59-DA12-4652-82E4-EBDD8162CB4A}" type="slidenum">
              <a:rPr lang="es-MX" smtClean="0">
                <a:solidFill>
                  <a:prstClr val="black">
                    <a:tint val="75000"/>
                  </a:prstClr>
                </a:solidFill>
              </a:rPr>
              <a:pPr/>
              <a:t>‹Nº›</a:t>
            </a:fld>
            <a:endParaRPr lang="es-MX">
              <a:solidFill>
                <a:prstClr val="black">
                  <a:tint val="75000"/>
                </a:prstClr>
              </a:solidFill>
            </a:endParaRPr>
          </a:p>
        </p:txBody>
      </p:sp>
      <p:sp>
        <p:nvSpPr>
          <p:cNvPr id="9" name="Marcador de posición de imagen 8"/>
          <p:cNvSpPr>
            <a:spLocks noGrp="1"/>
          </p:cNvSpPr>
          <p:nvPr>
            <p:ph type="pic" sz="quarter" idx="13"/>
          </p:nvPr>
        </p:nvSpPr>
        <p:spPr>
          <a:xfrm>
            <a:off x="624417" y="4005266"/>
            <a:ext cx="5376333" cy="2232053"/>
          </a:xfrm>
        </p:spPr>
        <p:txBody>
          <a:bodyPr/>
          <a:lstStyle/>
          <a:p>
            <a:r>
              <a:rPr lang="es-MX"/>
              <a:t>Haz clic en el icono para agregar una imagen</a:t>
            </a:r>
            <a:endParaRPr lang="es-CO"/>
          </a:p>
        </p:txBody>
      </p:sp>
      <p:sp>
        <p:nvSpPr>
          <p:cNvPr id="10" name="Marcador de posición de imagen 8"/>
          <p:cNvSpPr>
            <a:spLocks noGrp="1"/>
          </p:cNvSpPr>
          <p:nvPr>
            <p:ph type="pic" sz="quarter" idx="14"/>
          </p:nvPr>
        </p:nvSpPr>
        <p:spPr>
          <a:xfrm>
            <a:off x="623392" y="1628802"/>
            <a:ext cx="5376333" cy="2232053"/>
          </a:xfrm>
        </p:spPr>
        <p:txBody>
          <a:bodyPr/>
          <a:lstStyle/>
          <a:p>
            <a:r>
              <a:rPr lang="es-MX"/>
              <a:t>Haz clic en el icono para agregar una imagen</a:t>
            </a:r>
            <a:endParaRPr lang="es-CO"/>
          </a:p>
        </p:txBody>
      </p:sp>
      <p:sp>
        <p:nvSpPr>
          <p:cNvPr id="11" name="Marcador de posición de imagen 8"/>
          <p:cNvSpPr>
            <a:spLocks noGrp="1"/>
          </p:cNvSpPr>
          <p:nvPr>
            <p:ph type="pic" sz="quarter" idx="15"/>
          </p:nvPr>
        </p:nvSpPr>
        <p:spPr>
          <a:xfrm>
            <a:off x="6192012" y="1628802"/>
            <a:ext cx="5376333" cy="2232053"/>
          </a:xfrm>
        </p:spPr>
        <p:txBody>
          <a:bodyPr/>
          <a:lstStyle/>
          <a:p>
            <a:r>
              <a:rPr lang="es-MX"/>
              <a:t>Haz clic en el icono para agregar una imagen</a:t>
            </a:r>
            <a:endParaRPr lang="es-CO"/>
          </a:p>
        </p:txBody>
      </p:sp>
      <p:sp>
        <p:nvSpPr>
          <p:cNvPr id="12" name="Marcador de posición de imagen 8"/>
          <p:cNvSpPr>
            <a:spLocks noGrp="1"/>
          </p:cNvSpPr>
          <p:nvPr>
            <p:ph type="pic" sz="quarter" idx="16"/>
          </p:nvPr>
        </p:nvSpPr>
        <p:spPr>
          <a:xfrm>
            <a:off x="6192012" y="4005072"/>
            <a:ext cx="5376333" cy="2232053"/>
          </a:xfrm>
        </p:spPr>
        <p:txBody>
          <a:bodyPr/>
          <a:lstStyle/>
          <a:p>
            <a:r>
              <a:rPr lang="es-MX"/>
              <a:t>Haz clic en el icono para agregar una imagen</a:t>
            </a:r>
            <a:endParaRPr lang="es-CO"/>
          </a:p>
        </p:txBody>
      </p:sp>
    </p:spTree>
    <p:extLst>
      <p:ext uri="{BB962C8B-B14F-4D97-AF65-F5344CB8AC3E}">
        <p14:creationId xmlns:p14="http://schemas.microsoft.com/office/powerpoint/2010/main" val="7801874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_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a:t>Haz clic para modificar el estilo de título del patrón</a:t>
            </a:r>
          </a:p>
        </p:txBody>
      </p:sp>
      <p:sp>
        <p:nvSpPr>
          <p:cNvPr id="3" name="2 Marcador de contenido"/>
          <p:cNvSpPr>
            <a:spLocks noGrp="1"/>
          </p:cNvSpPr>
          <p:nvPr>
            <p:ph sz="half" idx="1"/>
          </p:nvPr>
        </p:nvSpPr>
        <p:spPr>
          <a:xfrm>
            <a:off x="609600" y="1600200"/>
            <a:ext cx="5384800" cy="4525966"/>
          </a:xfrm>
        </p:spPr>
        <p:txBody>
          <a:bodyPr/>
          <a:lstStyle>
            <a:lvl1pPr>
              <a:defRPr sz="2519"/>
            </a:lvl1pPr>
            <a:lvl2pPr>
              <a:defRPr sz="2160"/>
            </a:lvl2pPr>
            <a:lvl3pPr>
              <a:defRPr sz="1802"/>
            </a:lvl3pPr>
            <a:lvl4pPr>
              <a:defRPr sz="1620"/>
            </a:lvl4pPr>
            <a:lvl5pPr>
              <a:defRPr sz="1620"/>
            </a:lvl5pPr>
            <a:lvl6pPr>
              <a:defRPr sz="1620"/>
            </a:lvl6pPr>
            <a:lvl7pPr>
              <a:defRPr sz="1620"/>
            </a:lvl7pPr>
            <a:lvl8pPr>
              <a:defRPr sz="1620"/>
            </a:lvl8pPr>
            <a:lvl9pPr>
              <a:defRPr sz="162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3 Marcador de contenido"/>
          <p:cNvSpPr>
            <a:spLocks noGrp="1"/>
          </p:cNvSpPr>
          <p:nvPr>
            <p:ph sz="half" idx="2"/>
          </p:nvPr>
        </p:nvSpPr>
        <p:spPr>
          <a:xfrm>
            <a:off x="6197600" y="1600200"/>
            <a:ext cx="5384800" cy="4525966"/>
          </a:xfrm>
        </p:spPr>
        <p:txBody>
          <a:bodyPr/>
          <a:lstStyle>
            <a:lvl1pPr>
              <a:defRPr sz="2519"/>
            </a:lvl1pPr>
            <a:lvl2pPr>
              <a:defRPr sz="2160"/>
            </a:lvl2pPr>
            <a:lvl3pPr>
              <a:defRPr sz="1802"/>
            </a:lvl3pPr>
            <a:lvl4pPr>
              <a:defRPr sz="1620"/>
            </a:lvl4pPr>
            <a:lvl5pPr>
              <a:defRPr sz="1620"/>
            </a:lvl5pPr>
            <a:lvl6pPr>
              <a:defRPr sz="1620"/>
            </a:lvl6pPr>
            <a:lvl7pPr>
              <a:defRPr sz="1620"/>
            </a:lvl7pPr>
            <a:lvl8pPr>
              <a:defRPr sz="1620"/>
            </a:lvl8pPr>
            <a:lvl9pPr>
              <a:defRPr sz="162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4 Marcador de fecha"/>
          <p:cNvSpPr>
            <a:spLocks noGrp="1"/>
          </p:cNvSpPr>
          <p:nvPr>
            <p:ph type="dt" sz="half" idx="10"/>
          </p:nvPr>
        </p:nvSpPr>
        <p:spPr>
          <a:xfrm>
            <a:off x="609600" y="6356360"/>
            <a:ext cx="2844800" cy="365123"/>
          </a:xfrm>
          <a:prstGeom prst="rect">
            <a:avLst/>
          </a:prstGeom>
        </p:spPr>
        <p:txBody>
          <a:bodyPr/>
          <a:lstStyle/>
          <a:p>
            <a:fld id="{9F0AC46F-1B1E-4995-86D4-62DE03EF7636}" type="datetimeFigureOut">
              <a:rPr lang="es-MX" smtClean="0">
                <a:solidFill>
                  <a:prstClr val="black">
                    <a:tint val="75000"/>
                  </a:prstClr>
                </a:solidFill>
              </a:rPr>
              <a:pPr/>
              <a:t>14/11/2024</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0C89F59-DA12-4652-82E4-EBDD8162CB4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6873674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MX"/>
              <a:t>Haz clic para modificar el estilo de título del patrón</a:t>
            </a:r>
          </a:p>
        </p:txBody>
      </p:sp>
      <p:sp>
        <p:nvSpPr>
          <p:cNvPr id="3" name="2 Marcador de texto"/>
          <p:cNvSpPr>
            <a:spLocks noGrp="1"/>
          </p:cNvSpPr>
          <p:nvPr>
            <p:ph type="body" idx="1"/>
          </p:nvPr>
        </p:nvSpPr>
        <p:spPr>
          <a:xfrm>
            <a:off x="609600" y="1535115"/>
            <a:ext cx="5386917" cy="639766"/>
          </a:xfrm>
        </p:spPr>
        <p:txBody>
          <a:bodyPr anchor="b"/>
          <a:lstStyle>
            <a:lvl1pPr marL="0" indent="0">
              <a:buNone/>
              <a:defRPr sz="2160" b="1"/>
            </a:lvl1pPr>
            <a:lvl2pPr marL="411379" indent="0">
              <a:buNone/>
              <a:defRPr sz="1802" b="1"/>
            </a:lvl2pPr>
            <a:lvl3pPr marL="822757" indent="0">
              <a:buNone/>
              <a:defRPr sz="1620" b="1"/>
            </a:lvl3pPr>
            <a:lvl4pPr marL="1234129" indent="0">
              <a:buNone/>
              <a:defRPr sz="1439" b="1"/>
            </a:lvl4pPr>
            <a:lvl5pPr marL="1645508" indent="0">
              <a:buNone/>
              <a:defRPr sz="1439" b="1"/>
            </a:lvl5pPr>
            <a:lvl6pPr marL="2056888" indent="0">
              <a:buNone/>
              <a:defRPr sz="1439" b="1"/>
            </a:lvl6pPr>
            <a:lvl7pPr marL="2468267" indent="0">
              <a:buNone/>
              <a:defRPr sz="1439" b="1"/>
            </a:lvl7pPr>
            <a:lvl8pPr marL="2879639" indent="0">
              <a:buNone/>
              <a:defRPr sz="1439" b="1"/>
            </a:lvl8pPr>
            <a:lvl9pPr marL="3291017" indent="0">
              <a:buNone/>
              <a:defRPr sz="1439" b="1"/>
            </a:lvl9pPr>
          </a:lstStyle>
          <a:p>
            <a:pPr lvl="0"/>
            <a:r>
              <a:rPr lang="es-MX"/>
              <a:t>Haga clic para modificar los estilos de texto del patrón</a:t>
            </a:r>
          </a:p>
        </p:txBody>
      </p:sp>
      <p:sp>
        <p:nvSpPr>
          <p:cNvPr id="4" name="3 Marcador de contenido"/>
          <p:cNvSpPr>
            <a:spLocks noGrp="1"/>
          </p:cNvSpPr>
          <p:nvPr>
            <p:ph sz="half" idx="2"/>
          </p:nvPr>
        </p:nvSpPr>
        <p:spPr>
          <a:xfrm>
            <a:off x="609600" y="2174880"/>
            <a:ext cx="5386917" cy="3951286"/>
          </a:xfrm>
        </p:spPr>
        <p:txBody>
          <a:bodyPr/>
          <a:lstStyle>
            <a:lvl1pPr>
              <a:defRPr sz="2160"/>
            </a:lvl1pPr>
            <a:lvl2pPr>
              <a:defRPr sz="1802"/>
            </a:lvl2pPr>
            <a:lvl3pPr>
              <a:defRPr sz="1620"/>
            </a:lvl3pPr>
            <a:lvl4pPr>
              <a:defRPr sz="1439"/>
            </a:lvl4pPr>
            <a:lvl5pPr>
              <a:defRPr sz="1439"/>
            </a:lvl5pPr>
            <a:lvl6pPr>
              <a:defRPr sz="1439"/>
            </a:lvl6pPr>
            <a:lvl7pPr>
              <a:defRPr sz="1439"/>
            </a:lvl7pPr>
            <a:lvl8pPr>
              <a:defRPr sz="1439"/>
            </a:lvl8pPr>
            <a:lvl9pPr>
              <a:defRPr sz="1439"/>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4 Marcador de texto"/>
          <p:cNvSpPr>
            <a:spLocks noGrp="1"/>
          </p:cNvSpPr>
          <p:nvPr>
            <p:ph type="body" sz="quarter" idx="3"/>
          </p:nvPr>
        </p:nvSpPr>
        <p:spPr>
          <a:xfrm>
            <a:off x="6193370" y="1535115"/>
            <a:ext cx="5389033" cy="639766"/>
          </a:xfrm>
        </p:spPr>
        <p:txBody>
          <a:bodyPr anchor="b"/>
          <a:lstStyle>
            <a:lvl1pPr marL="0" indent="0">
              <a:buNone/>
              <a:defRPr sz="2160" b="1"/>
            </a:lvl1pPr>
            <a:lvl2pPr marL="411379" indent="0">
              <a:buNone/>
              <a:defRPr sz="1802" b="1"/>
            </a:lvl2pPr>
            <a:lvl3pPr marL="822757" indent="0">
              <a:buNone/>
              <a:defRPr sz="1620" b="1"/>
            </a:lvl3pPr>
            <a:lvl4pPr marL="1234129" indent="0">
              <a:buNone/>
              <a:defRPr sz="1439" b="1"/>
            </a:lvl4pPr>
            <a:lvl5pPr marL="1645508" indent="0">
              <a:buNone/>
              <a:defRPr sz="1439" b="1"/>
            </a:lvl5pPr>
            <a:lvl6pPr marL="2056888" indent="0">
              <a:buNone/>
              <a:defRPr sz="1439" b="1"/>
            </a:lvl6pPr>
            <a:lvl7pPr marL="2468267" indent="0">
              <a:buNone/>
              <a:defRPr sz="1439" b="1"/>
            </a:lvl7pPr>
            <a:lvl8pPr marL="2879639" indent="0">
              <a:buNone/>
              <a:defRPr sz="1439" b="1"/>
            </a:lvl8pPr>
            <a:lvl9pPr marL="3291017" indent="0">
              <a:buNone/>
              <a:defRPr sz="1439" b="1"/>
            </a:lvl9pPr>
          </a:lstStyle>
          <a:p>
            <a:pPr lvl="0"/>
            <a:r>
              <a:rPr lang="es-MX"/>
              <a:t>Haga clic para modificar los estilos de texto del patrón</a:t>
            </a:r>
          </a:p>
        </p:txBody>
      </p:sp>
      <p:sp>
        <p:nvSpPr>
          <p:cNvPr id="6" name="5 Marcador de contenido"/>
          <p:cNvSpPr>
            <a:spLocks noGrp="1"/>
          </p:cNvSpPr>
          <p:nvPr>
            <p:ph sz="quarter" idx="4"/>
          </p:nvPr>
        </p:nvSpPr>
        <p:spPr>
          <a:xfrm>
            <a:off x="6193370" y="2174880"/>
            <a:ext cx="5389033" cy="3951286"/>
          </a:xfrm>
        </p:spPr>
        <p:txBody>
          <a:bodyPr/>
          <a:lstStyle>
            <a:lvl1pPr>
              <a:defRPr sz="2160"/>
            </a:lvl1pPr>
            <a:lvl2pPr>
              <a:defRPr sz="1802"/>
            </a:lvl2pPr>
            <a:lvl3pPr>
              <a:defRPr sz="1620"/>
            </a:lvl3pPr>
            <a:lvl4pPr>
              <a:defRPr sz="1439"/>
            </a:lvl4pPr>
            <a:lvl5pPr>
              <a:defRPr sz="1439"/>
            </a:lvl5pPr>
            <a:lvl6pPr>
              <a:defRPr sz="1439"/>
            </a:lvl6pPr>
            <a:lvl7pPr>
              <a:defRPr sz="1439"/>
            </a:lvl7pPr>
            <a:lvl8pPr>
              <a:defRPr sz="1439"/>
            </a:lvl8pPr>
            <a:lvl9pPr>
              <a:defRPr sz="1439"/>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7" name="6 Marcador de fecha"/>
          <p:cNvSpPr>
            <a:spLocks noGrp="1"/>
          </p:cNvSpPr>
          <p:nvPr>
            <p:ph type="dt" sz="half" idx="10"/>
          </p:nvPr>
        </p:nvSpPr>
        <p:spPr>
          <a:xfrm>
            <a:off x="609600" y="6356360"/>
            <a:ext cx="2844800" cy="365123"/>
          </a:xfrm>
          <a:prstGeom prst="rect">
            <a:avLst/>
          </a:prstGeom>
        </p:spPr>
        <p:txBody>
          <a:bodyPr/>
          <a:lstStyle/>
          <a:p>
            <a:fld id="{9F0AC46F-1B1E-4995-86D4-62DE03EF7636}" type="datetimeFigureOut">
              <a:rPr lang="es-MX" smtClean="0">
                <a:solidFill>
                  <a:prstClr val="black">
                    <a:tint val="75000"/>
                  </a:prstClr>
                </a:solidFill>
              </a:rPr>
              <a:pPr/>
              <a:t>14/11/2024</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10C89F59-DA12-4652-82E4-EBDD8162CB4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5708728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a:t>Haz clic para modificar el estilo de título del patrón</a:t>
            </a: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10C89F59-DA12-4652-82E4-EBDD8162CB4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8716725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10C89F59-DA12-4652-82E4-EBDD8162CB4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709754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ABFAF6-7317-935F-05F1-FE28657627F0}"/>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18B2A009-A810-A842-1062-408AACA4FF3E}"/>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119E8673-6D96-F588-A4F6-D1EA6DB75D8D}"/>
              </a:ext>
            </a:extLst>
          </p:cNvPr>
          <p:cNvSpPr>
            <a:spLocks noGrp="1"/>
          </p:cNvSpPr>
          <p:nvPr>
            <p:ph type="dt" sz="half" idx="10"/>
          </p:nvPr>
        </p:nvSpPr>
        <p:spPr/>
        <p:txBody>
          <a:bodyPr/>
          <a:lstStyle/>
          <a:p>
            <a:fld id="{F19B5BD3-2C1E-4BDE-AFB5-BEB8A6F13A6D}" type="datetimeFigureOut">
              <a:rPr lang="es-CO" smtClean="0"/>
              <a:t>14/11/2024</a:t>
            </a:fld>
            <a:endParaRPr lang="es-CO"/>
          </a:p>
        </p:txBody>
      </p:sp>
      <p:sp>
        <p:nvSpPr>
          <p:cNvPr id="5" name="Marcador de pie de página 4">
            <a:extLst>
              <a:ext uri="{FF2B5EF4-FFF2-40B4-BE49-F238E27FC236}">
                <a16:creationId xmlns:a16="http://schemas.microsoft.com/office/drawing/2014/main" id="{05B14EE2-104C-30EF-7D4B-FB6793FA3440}"/>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3D11887D-5838-2A2D-1879-211F15F80D94}"/>
              </a:ext>
            </a:extLst>
          </p:cNvPr>
          <p:cNvSpPr>
            <a:spLocks noGrp="1"/>
          </p:cNvSpPr>
          <p:nvPr>
            <p:ph type="sldNum" sz="quarter" idx="12"/>
          </p:nvPr>
        </p:nvSpPr>
        <p:spPr/>
        <p:txBody>
          <a:bodyPr/>
          <a:lstStyle/>
          <a:p>
            <a:fld id="{CD00F691-2F77-4E5A-B2FF-3A3D3C0FDE1C}" type="slidenum">
              <a:rPr lang="es-CO" smtClean="0"/>
              <a:t>‹Nº›</a:t>
            </a:fld>
            <a:endParaRPr lang="es-CO"/>
          </a:p>
        </p:txBody>
      </p:sp>
    </p:spTree>
    <p:extLst>
      <p:ext uri="{BB962C8B-B14F-4D97-AF65-F5344CB8AC3E}">
        <p14:creationId xmlns:p14="http://schemas.microsoft.com/office/powerpoint/2010/main" val="3043215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3" y="273053"/>
            <a:ext cx="4011083" cy="1162050"/>
          </a:xfrm>
        </p:spPr>
        <p:txBody>
          <a:bodyPr anchor="b"/>
          <a:lstStyle>
            <a:lvl1pPr algn="l">
              <a:defRPr sz="1802" b="1"/>
            </a:lvl1pPr>
          </a:lstStyle>
          <a:p>
            <a:r>
              <a:rPr lang="es-MX"/>
              <a:t>Haz clic para modificar el estilo de título del patrón</a:t>
            </a:r>
          </a:p>
        </p:txBody>
      </p:sp>
      <p:sp>
        <p:nvSpPr>
          <p:cNvPr id="3" name="2 Marcador de contenido"/>
          <p:cNvSpPr>
            <a:spLocks noGrp="1"/>
          </p:cNvSpPr>
          <p:nvPr>
            <p:ph idx="1"/>
          </p:nvPr>
        </p:nvSpPr>
        <p:spPr>
          <a:xfrm>
            <a:off x="4766733" y="273056"/>
            <a:ext cx="6815667" cy="5853113"/>
          </a:xfrm>
        </p:spPr>
        <p:txBody>
          <a:bodyPr/>
          <a:lstStyle>
            <a:lvl1pPr>
              <a:defRPr sz="2882"/>
            </a:lvl1pPr>
            <a:lvl2pPr>
              <a:defRPr sz="2519"/>
            </a:lvl2pPr>
            <a:lvl3pPr>
              <a:defRPr sz="2160"/>
            </a:lvl3pPr>
            <a:lvl4pPr>
              <a:defRPr sz="1802"/>
            </a:lvl4pPr>
            <a:lvl5pPr>
              <a:defRPr sz="1802"/>
            </a:lvl5pPr>
            <a:lvl6pPr>
              <a:defRPr sz="1802"/>
            </a:lvl6pPr>
            <a:lvl7pPr>
              <a:defRPr sz="1802"/>
            </a:lvl7pPr>
            <a:lvl8pPr>
              <a:defRPr sz="1802"/>
            </a:lvl8pPr>
            <a:lvl9pPr>
              <a:defRPr sz="1802"/>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3 Marcador de texto"/>
          <p:cNvSpPr>
            <a:spLocks noGrp="1"/>
          </p:cNvSpPr>
          <p:nvPr>
            <p:ph type="body" sz="half" idx="2"/>
          </p:nvPr>
        </p:nvSpPr>
        <p:spPr>
          <a:xfrm>
            <a:off x="609603" y="1435107"/>
            <a:ext cx="4011083" cy="4691063"/>
          </a:xfrm>
        </p:spPr>
        <p:txBody>
          <a:bodyPr/>
          <a:lstStyle>
            <a:lvl1pPr marL="0" indent="0">
              <a:buNone/>
              <a:defRPr sz="1262"/>
            </a:lvl1pPr>
            <a:lvl2pPr marL="411379" indent="0">
              <a:buNone/>
              <a:defRPr sz="1080"/>
            </a:lvl2pPr>
            <a:lvl3pPr marL="822757" indent="0">
              <a:buNone/>
              <a:defRPr sz="899"/>
            </a:lvl3pPr>
            <a:lvl4pPr marL="1234129" indent="0">
              <a:buNone/>
              <a:defRPr sz="810"/>
            </a:lvl4pPr>
            <a:lvl5pPr marL="1645508" indent="0">
              <a:buNone/>
              <a:defRPr sz="810"/>
            </a:lvl5pPr>
            <a:lvl6pPr marL="2056888" indent="0">
              <a:buNone/>
              <a:defRPr sz="810"/>
            </a:lvl6pPr>
            <a:lvl7pPr marL="2468267" indent="0">
              <a:buNone/>
              <a:defRPr sz="810"/>
            </a:lvl7pPr>
            <a:lvl8pPr marL="2879639" indent="0">
              <a:buNone/>
              <a:defRPr sz="810"/>
            </a:lvl8pPr>
            <a:lvl9pPr marL="3291017" indent="0">
              <a:buNone/>
              <a:defRPr sz="810"/>
            </a:lvl9pPr>
          </a:lstStyle>
          <a:p>
            <a:pPr lvl="0"/>
            <a:r>
              <a:rPr lang="es-MX"/>
              <a:t>Haga clic para modificar los estilos de texto del patrón</a:t>
            </a:r>
          </a:p>
        </p:txBody>
      </p:sp>
      <p:sp>
        <p:nvSpPr>
          <p:cNvPr id="5" name="4 Marcador de fecha"/>
          <p:cNvSpPr>
            <a:spLocks noGrp="1"/>
          </p:cNvSpPr>
          <p:nvPr>
            <p:ph type="dt" sz="half" idx="10"/>
          </p:nvPr>
        </p:nvSpPr>
        <p:spPr>
          <a:xfrm>
            <a:off x="609600" y="6356360"/>
            <a:ext cx="2844800" cy="365123"/>
          </a:xfrm>
          <a:prstGeom prst="rect">
            <a:avLst/>
          </a:prstGeom>
        </p:spPr>
        <p:txBody>
          <a:bodyPr/>
          <a:lstStyle/>
          <a:p>
            <a:fld id="{9F0AC46F-1B1E-4995-86D4-62DE03EF7636}" type="datetimeFigureOut">
              <a:rPr lang="es-MX" smtClean="0">
                <a:solidFill>
                  <a:prstClr val="black">
                    <a:tint val="75000"/>
                  </a:prstClr>
                </a:solidFill>
              </a:rPr>
              <a:pPr/>
              <a:t>14/11/2024</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0C89F59-DA12-4652-82E4-EBDD8162CB4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5426122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4"/>
            <a:ext cx="7315200" cy="566738"/>
          </a:xfrm>
        </p:spPr>
        <p:txBody>
          <a:bodyPr anchor="b"/>
          <a:lstStyle>
            <a:lvl1pPr algn="l">
              <a:defRPr sz="1802" b="1"/>
            </a:lvl1pPr>
          </a:lstStyle>
          <a:p>
            <a:r>
              <a:rPr lang="es-MX"/>
              <a:t>Haz clic para modificar el estilo de título del patrón</a:t>
            </a:r>
          </a:p>
        </p:txBody>
      </p:sp>
      <p:sp>
        <p:nvSpPr>
          <p:cNvPr id="3" name="2 Marcador de posición de imagen"/>
          <p:cNvSpPr>
            <a:spLocks noGrp="1"/>
          </p:cNvSpPr>
          <p:nvPr>
            <p:ph type="pic" idx="1"/>
          </p:nvPr>
        </p:nvSpPr>
        <p:spPr>
          <a:xfrm>
            <a:off x="2389717" y="612773"/>
            <a:ext cx="7315200" cy="4114800"/>
          </a:xfrm>
        </p:spPr>
        <p:txBody>
          <a:bodyPr/>
          <a:lstStyle>
            <a:lvl1pPr marL="0" indent="0">
              <a:buNone/>
              <a:defRPr sz="2882"/>
            </a:lvl1pPr>
            <a:lvl2pPr marL="411379" indent="0">
              <a:buNone/>
              <a:defRPr sz="2519"/>
            </a:lvl2pPr>
            <a:lvl3pPr marL="822757" indent="0">
              <a:buNone/>
              <a:defRPr sz="2160"/>
            </a:lvl3pPr>
            <a:lvl4pPr marL="1234129" indent="0">
              <a:buNone/>
              <a:defRPr sz="1802"/>
            </a:lvl4pPr>
            <a:lvl5pPr marL="1645508" indent="0">
              <a:buNone/>
              <a:defRPr sz="1802"/>
            </a:lvl5pPr>
            <a:lvl6pPr marL="2056888" indent="0">
              <a:buNone/>
              <a:defRPr sz="1802"/>
            </a:lvl6pPr>
            <a:lvl7pPr marL="2468267" indent="0">
              <a:buNone/>
              <a:defRPr sz="1802"/>
            </a:lvl7pPr>
            <a:lvl8pPr marL="2879639" indent="0">
              <a:buNone/>
              <a:defRPr sz="1802"/>
            </a:lvl8pPr>
            <a:lvl9pPr marL="3291017" indent="0">
              <a:buNone/>
              <a:defRPr sz="1802"/>
            </a:lvl9pPr>
          </a:lstStyle>
          <a:p>
            <a:r>
              <a:rPr lang="es-MX"/>
              <a:t>Haz clic en el icono para agregar una imagen</a:t>
            </a:r>
          </a:p>
        </p:txBody>
      </p:sp>
      <p:sp>
        <p:nvSpPr>
          <p:cNvPr id="4" name="3 Marcador de texto"/>
          <p:cNvSpPr>
            <a:spLocks noGrp="1"/>
          </p:cNvSpPr>
          <p:nvPr>
            <p:ph type="body" sz="half" idx="2"/>
          </p:nvPr>
        </p:nvSpPr>
        <p:spPr>
          <a:xfrm>
            <a:off x="2389717" y="5367343"/>
            <a:ext cx="7315200" cy="804863"/>
          </a:xfrm>
        </p:spPr>
        <p:txBody>
          <a:bodyPr/>
          <a:lstStyle>
            <a:lvl1pPr marL="0" indent="0">
              <a:buNone/>
              <a:defRPr sz="1262"/>
            </a:lvl1pPr>
            <a:lvl2pPr marL="411379" indent="0">
              <a:buNone/>
              <a:defRPr sz="1080"/>
            </a:lvl2pPr>
            <a:lvl3pPr marL="822757" indent="0">
              <a:buNone/>
              <a:defRPr sz="899"/>
            </a:lvl3pPr>
            <a:lvl4pPr marL="1234129" indent="0">
              <a:buNone/>
              <a:defRPr sz="810"/>
            </a:lvl4pPr>
            <a:lvl5pPr marL="1645508" indent="0">
              <a:buNone/>
              <a:defRPr sz="810"/>
            </a:lvl5pPr>
            <a:lvl6pPr marL="2056888" indent="0">
              <a:buNone/>
              <a:defRPr sz="810"/>
            </a:lvl6pPr>
            <a:lvl7pPr marL="2468267" indent="0">
              <a:buNone/>
              <a:defRPr sz="810"/>
            </a:lvl7pPr>
            <a:lvl8pPr marL="2879639" indent="0">
              <a:buNone/>
              <a:defRPr sz="810"/>
            </a:lvl8pPr>
            <a:lvl9pPr marL="3291017" indent="0">
              <a:buNone/>
              <a:defRPr sz="810"/>
            </a:lvl9pPr>
          </a:lstStyle>
          <a:p>
            <a:pPr lvl="0"/>
            <a:r>
              <a:rPr lang="es-MX"/>
              <a:t>Haga clic para modificar los estilos de texto del patrón</a:t>
            </a: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0C89F59-DA12-4652-82E4-EBDD8162CB4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996436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5B6C3A-EBF3-BAD1-91A7-16B3C070C998}"/>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A1F3929D-1CDA-C666-3270-66D17695054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69B9C8DE-46E6-73B4-55DB-234D1A575B71}"/>
              </a:ext>
            </a:extLst>
          </p:cNvPr>
          <p:cNvSpPr>
            <a:spLocks noGrp="1"/>
          </p:cNvSpPr>
          <p:nvPr>
            <p:ph type="dt" sz="half" idx="10"/>
          </p:nvPr>
        </p:nvSpPr>
        <p:spPr/>
        <p:txBody>
          <a:bodyPr/>
          <a:lstStyle/>
          <a:p>
            <a:fld id="{F19B5BD3-2C1E-4BDE-AFB5-BEB8A6F13A6D}" type="datetimeFigureOut">
              <a:rPr lang="es-CO" smtClean="0"/>
              <a:t>14/11/2024</a:t>
            </a:fld>
            <a:endParaRPr lang="es-CO"/>
          </a:p>
        </p:txBody>
      </p:sp>
      <p:sp>
        <p:nvSpPr>
          <p:cNvPr id="5" name="Marcador de pie de página 4">
            <a:extLst>
              <a:ext uri="{FF2B5EF4-FFF2-40B4-BE49-F238E27FC236}">
                <a16:creationId xmlns:a16="http://schemas.microsoft.com/office/drawing/2014/main" id="{3EF17501-9645-EDC8-CDC1-AC28BDB4B23E}"/>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1DF1D50-3803-3A02-8916-1875B8183B2F}"/>
              </a:ext>
            </a:extLst>
          </p:cNvPr>
          <p:cNvSpPr>
            <a:spLocks noGrp="1"/>
          </p:cNvSpPr>
          <p:nvPr>
            <p:ph type="sldNum" sz="quarter" idx="12"/>
          </p:nvPr>
        </p:nvSpPr>
        <p:spPr/>
        <p:txBody>
          <a:bodyPr/>
          <a:lstStyle/>
          <a:p>
            <a:fld id="{CD00F691-2F77-4E5A-B2FF-3A3D3C0FDE1C}" type="slidenum">
              <a:rPr lang="es-CO" smtClean="0"/>
              <a:t>‹Nº›</a:t>
            </a:fld>
            <a:endParaRPr lang="es-CO"/>
          </a:p>
        </p:txBody>
      </p:sp>
    </p:spTree>
    <p:extLst>
      <p:ext uri="{BB962C8B-B14F-4D97-AF65-F5344CB8AC3E}">
        <p14:creationId xmlns:p14="http://schemas.microsoft.com/office/powerpoint/2010/main" val="2538266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C2773B-4C64-45B8-D289-2065C7DBEBCE}"/>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013635A3-D8F1-7002-073C-C8ECB6BCD907}"/>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contenido 3">
            <a:extLst>
              <a:ext uri="{FF2B5EF4-FFF2-40B4-BE49-F238E27FC236}">
                <a16:creationId xmlns:a16="http://schemas.microsoft.com/office/drawing/2014/main" id="{2E32AB5C-A206-6A16-5758-4D25A905958A}"/>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fecha 4">
            <a:extLst>
              <a:ext uri="{FF2B5EF4-FFF2-40B4-BE49-F238E27FC236}">
                <a16:creationId xmlns:a16="http://schemas.microsoft.com/office/drawing/2014/main" id="{F2E249CB-1157-9209-37E9-48DDF8A698E6}"/>
              </a:ext>
            </a:extLst>
          </p:cNvPr>
          <p:cNvSpPr>
            <a:spLocks noGrp="1"/>
          </p:cNvSpPr>
          <p:nvPr>
            <p:ph type="dt" sz="half" idx="10"/>
          </p:nvPr>
        </p:nvSpPr>
        <p:spPr/>
        <p:txBody>
          <a:bodyPr/>
          <a:lstStyle/>
          <a:p>
            <a:fld id="{F19B5BD3-2C1E-4BDE-AFB5-BEB8A6F13A6D}" type="datetimeFigureOut">
              <a:rPr lang="es-CO" smtClean="0"/>
              <a:t>14/11/2024</a:t>
            </a:fld>
            <a:endParaRPr lang="es-CO"/>
          </a:p>
        </p:txBody>
      </p:sp>
      <p:sp>
        <p:nvSpPr>
          <p:cNvPr id="6" name="Marcador de pie de página 5">
            <a:extLst>
              <a:ext uri="{FF2B5EF4-FFF2-40B4-BE49-F238E27FC236}">
                <a16:creationId xmlns:a16="http://schemas.microsoft.com/office/drawing/2014/main" id="{36FEBDC9-B6C4-5FF6-A2DA-9CF1C35D75C2}"/>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B7F5BD83-E1F0-5E7A-3373-31B005703E64}"/>
              </a:ext>
            </a:extLst>
          </p:cNvPr>
          <p:cNvSpPr>
            <a:spLocks noGrp="1"/>
          </p:cNvSpPr>
          <p:nvPr>
            <p:ph type="sldNum" sz="quarter" idx="12"/>
          </p:nvPr>
        </p:nvSpPr>
        <p:spPr/>
        <p:txBody>
          <a:bodyPr/>
          <a:lstStyle/>
          <a:p>
            <a:fld id="{CD00F691-2F77-4E5A-B2FF-3A3D3C0FDE1C}" type="slidenum">
              <a:rPr lang="es-CO" smtClean="0"/>
              <a:t>‹Nº›</a:t>
            </a:fld>
            <a:endParaRPr lang="es-CO"/>
          </a:p>
        </p:txBody>
      </p:sp>
    </p:spTree>
    <p:extLst>
      <p:ext uri="{BB962C8B-B14F-4D97-AF65-F5344CB8AC3E}">
        <p14:creationId xmlns:p14="http://schemas.microsoft.com/office/powerpoint/2010/main" val="1368448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E44118-EFBE-A1A0-32C0-3D026D811170}"/>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7FE6163A-AC8F-694B-B506-9FC2764847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58D31036-1B3D-764C-E80D-442E7A7348FE}"/>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texto 4">
            <a:extLst>
              <a:ext uri="{FF2B5EF4-FFF2-40B4-BE49-F238E27FC236}">
                <a16:creationId xmlns:a16="http://schemas.microsoft.com/office/drawing/2014/main" id="{A2B3E8E2-8D3E-C980-8FB9-B5F7224E4E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DA53B596-C3D9-093A-A395-DF7723ADB159}"/>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7" name="Marcador de fecha 6">
            <a:extLst>
              <a:ext uri="{FF2B5EF4-FFF2-40B4-BE49-F238E27FC236}">
                <a16:creationId xmlns:a16="http://schemas.microsoft.com/office/drawing/2014/main" id="{3FB63472-0374-8F6B-55A9-C9AF846494E1}"/>
              </a:ext>
            </a:extLst>
          </p:cNvPr>
          <p:cNvSpPr>
            <a:spLocks noGrp="1"/>
          </p:cNvSpPr>
          <p:nvPr>
            <p:ph type="dt" sz="half" idx="10"/>
          </p:nvPr>
        </p:nvSpPr>
        <p:spPr/>
        <p:txBody>
          <a:bodyPr/>
          <a:lstStyle/>
          <a:p>
            <a:fld id="{F19B5BD3-2C1E-4BDE-AFB5-BEB8A6F13A6D}" type="datetimeFigureOut">
              <a:rPr lang="es-CO" smtClean="0"/>
              <a:t>14/11/2024</a:t>
            </a:fld>
            <a:endParaRPr lang="es-CO"/>
          </a:p>
        </p:txBody>
      </p:sp>
      <p:sp>
        <p:nvSpPr>
          <p:cNvPr id="8" name="Marcador de pie de página 7">
            <a:extLst>
              <a:ext uri="{FF2B5EF4-FFF2-40B4-BE49-F238E27FC236}">
                <a16:creationId xmlns:a16="http://schemas.microsoft.com/office/drawing/2014/main" id="{AF73819A-0F83-C409-2877-00F041FDF0FD}"/>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D85C153F-1ADD-19DF-DE0F-7B6C0CCDDF93}"/>
              </a:ext>
            </a:extLst>
          </p:cNvPr>
          <p:cNvSpPr>
            <a:spLocks noGrp="1"/>
          </p:cNvSpPr>
          <p:nvPr>
            <p:ph type="sldNum" sz="quarter" idx="12"/>
          </p:nvPr>
        </p:nvSpPr>
        <p:spPr/>
        <p:txBody>
          <a:bodyPr/>
          <a:lstStyle/>
          <a:p>
            <a:fld id="{CD00F691-2F77-4E5A-B2FF-3A3D3C0FDE1C}" type="slidenum">
              <a:rPr lang="es-CO" smtClean="0"/>
              <a:t>‹Nº›</a:t>
            </a:fld>
            <a:endParaRPr lang="es-CO"/>
          </a:p>
        </p:txBody>
      </p:sp>
    </p:spTree>
    <p:extLst>
      <p:ext uri="{BB962C8B-B14F-4D97-AF65-F5344CB8AC3E}">
        <p14:creationId xmlns:p14="http://schemas.microsoft.com/office/powerpoint/2010/main" val="3249570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317450-43A1-2F35-58BA-888DF4C255B4}"/>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fecha 2">
            <a:extLst>
              <a:ext uri="{FF2B5EF4-FFF2-40B4-BE49-F238E27FC236}">
                <a16:creationId xmlns:a16="http://schemas.microsoft.com/office/drawing/2014/main" id="{D0ECCD7C-751C-F7B9-8E6D-ED7047362F71}"/>
              </a:ext>
            </a:extLst>
          </p:cNvPr>
          <p:cNvSpPr>
            <a:spLocks noGrp="1"/>
          </p:cNvSpPr>
          <p:nvPr>
            <p:ph type="dt" sz="half" idx="10"/>
          </p:nvPr>
        </p:nvSpPr>
        <p:spPr/>
        <p:txBody>
          <a:bodyPr/>
          <a:lstStyle/>
          <a:p>
            <a:fld id="{F19B5BD3-2C1E-4BDE-AFB5-BEB8A6F13A6D}" type="datetimeFigureOut">
              <a:rPr lang="es-CO" smtClean="0"/>
              <a:t>14/11/2024</a:t>
            </a:fld>
            <a:endParaRPr lang="es-CO"/>
          </a:p>
        </p:txBody>
      </p:sp>
      <p:sp>
        <p:nvSpPr>
          <p:cNvPr id="4" name="Marcador de pie de página 3">
            <a:extLst>
              <a:ext uri="{FF2B5EF4-FFF2-40B4-BE49-F238E27FC236}">
                <a16:creationId xmlns:a16="http://schemas.microsoft.com/office/drawing/2014/main" id="{05E60D3C-08E4-4D62-1136-6EAE28DE3D3F}"/>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C8DA8735-5853-E63B-A32C-A5BEB86FB1B4}"/>
              </a:ext>
            </a:extLst>
          </p:cNvPr>
          <p:cNvSpPr>
            <a:spLocks noGrp="1"/>
          </p:cNvSpPr>
          <p:nvPr>
            <p:ph type="sldNum" sz="quarter" idx="12"/>
          </p:nvPr>
        </p:nvSpPr>
        <p:spPr/>
        <p:txBody>
          <a:bodyPr/>
          <a:lstStyle/>
          <a:p>
            <a:fld id="{CD00F691-2F77-4E5A-B2FF-3A3D3C0FDE1C}" type="slidenum">
              <a:rPr lang="es-CO" smtClean="0"/>
              <a:t>‹Nº›</a:t>
            </a:fld>
            <a:endParaRPr lang="es-CO"/>
          </a:p>
        </p:txBody>
      </p:sp>
    </p:spTree>
    <p:extLst>
      <p:ext uri="{BB962C8B-B14F-4D97-AF65-F5344CB8AC3E}">
        <p14:creationId xmlns:p14="http://schemas.microsoft.com/office/powerpoint/2010/main" val="1963367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EE58BBD-7FBE-AECD-A547-F5607D58D536}"/>
              </a:ext>
            </a:extLst>
          </p:cNvPr>
          <p:cNvSpPr>
            <a:spLocks noGrp="1"/>
          </p:cNvSpPr>
          <p:nvPr>
            <p:ph type="dt" sz="half" idx="10"/>
          </p:nvPr>
        </p:nvSpPr>
        <p:spPr/>
        <p:txBody>
          <a:bodyPr/>
          <a:lstStyle/>
          <a:p>
            <a:fld id="{F19B5BD3-2C1E-4BDE-AFB5-BEB8A6F13A6D}" type="datetimeFigureOut">
              <a:rPr lang="es-CO" smtClean="0"/>
              <a:t>14/11/2024</a:t>
            </a:fld>
            <a:endParaRPr lang="es-CO"/>
          </a:p>
        </p:txBody>
      </p:sp>
      <p:sp>
        <p:nvSpPr>
          <p:cNvPr id="3" name="Marcador de pie de página 2">
            <a:extLst>
              <a:ext uri="{FF2B5EF4-FFF2-40B4-BE49-F238E27FC236}">
                <a16:creationId xmlns:a16="http://schemas.microsoft.com/office/drawing/2014/main" id="{A42A2C5D-57CF-D901-8784-44FB299B831E}"/>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6C17AA5A-4AC9-AC27-A81E-DB60EF17A54F}"/>
              </a:ext>
            </a:extLst>
          </p:cNvPr>
          <p:cNvSpPr>
            <a:spLocks noGrp="1"/>
          </p:cNvSpPr>
          <p:nvPr>
            <p:ph type="sldNum" sz="quarter" idx="12"/>
          </p:nvPr>
        </p:nvSpPr>
        <p:spPr/>
        <p:txBody>
          <a:bodyPr/>
          <a:lstStyle/>
          <a:p>
            <a:fld id="{CD00F691-2F77-4E5A-B2FF-3A3D3C0FDE1C}" type="slidenum">
              <a:rPr lang="es-CO" smtClean="0"/>
              <a:t>‹Nº›</a:t>
            </a:fld>
            <a:endParaRPr lang="es-CO"/>
          </a:p>
        </p:txBody>
      </p:sp>
    </p:spTree>
    <p:extLst>
      <p:ext uri="{BB962C8B-B14F-4D97-AF65-F5344CB8AC3E}">
        <p14:creationId xmlns:p14="http://schemas.microsoft.com/office/powerpoint/2010/main" val="3247681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DC165D-62ED-AB7B-E361-356756846A51}"/>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BC3792AF-0337-240A-FC4C-938366D354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texto 3">
            <a:extLst>
              <a:ext uri="{FF2B5EF4-FFF2-40B4-BE49-F238E27FC236}">
                <a16:creationId xmlns:a16="http://schemas.microsoft.com/office/drawing/2014/main" id="{D2493D58-CCE4-F9EE-4AB2-8860A74D2E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7AD6749F-B23E-1584-CAC1-406EDB05D146}"/>
              </a:ext>
            </a:extLst>
          </p:cNvPr>
          <p:cNvSpPr>
            <a:spLocks noGrp="1"/>
          </p:cNvSpPr>
          <p:nvPr>
            <p:ph type="dt" sz="half" idx="10"/>
          </p:nvPr>
        </p:nvSpPr>
        <p:spPr/>
        <p:txBody>
          <a:bodyPr/>
          <a:lstStyle/>
          <a:p>
            <a:fld id="{F19B5BD3-2C1E-4BDE-AFB5-BEB8A6F13A6D}" type="datetimeFigureOut">
              <a:rPr lang="es-CO" smtClean="0"/>
              <a:t>14/11/2024</a:t>
            </a:fld>
            <a:endParaRPr lang="es-CO"/>
          </a:p>
        </p:txBody>
      </p:sp>
      <p:sp>
        <p:nvSpPr>
          <p:cNvPr id="6" name="Marcador de pie de página 5">
            <a:extLst>
              <a:ext uri="{FF2B5EF4-FFF2-40B4-BE49-F238E27FC236}">
                <a16:creationId xmlns:a16="http://schemas.microsoft.com/office/drawing/2014/main" id="{6620D8A2-9842-E788-2912-B8E1250073D7}"/>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852E18F0-6324-C340-A52F-4DA75A259088}"/>
              </a:ext>
            </a:extLst>
          </p:cNvPr>
          <p:cNvSpPr>
            <a:spLocks noGrp="1"/>
          </p:cNvSpPr>
          <p:nvPr>
            <p:ph type="sldNum" sz="quarter" idx="12"/>
          </p:nvPr>
        </p:nvSpPr>
        <p:spPr/>
        <p:txBody>
          <a:bodyPr/>
          <a:lstStyle/>
          <a:p>
            <a:fld id="{CD00F691-2F77-4E5A-B2FF-3A3D3C0FDE1C}" type="slidenum">
              <a:rPr lang="es-CO" smtClean="0"/>
              <a:t>‹Nº›</a:t>
            </a:fld>
            <a:endParaRPr lang="es-CO"/>
          </a:p>
        </p:txBody>
      </p:sp>
    </p:spTree>
    <p:extLst>
      <p:ext uri="{BB962C8B-B14F-4D97-AF65-F5344CB8AC3E}">
        <p14:creationId xmlns:p14="http://schemas.microsoft.com/office/powerpoint/2010/main" val="1491750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6F0F4D-4659-0F40-3691-1086CAEA9359}"/>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posición de imagen 2">
            <a:extLst>
              <a:ext uri="{FF2B5EF4-FFF2-40B4-BE49-F238E27FC236}">
                <a16:creationId xmlns:a16="http://schemas.microsoft.com/office/drawing/2014/main" id="{00E07C1F-D3EA-81C4-33B5-B0E2AD4297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999D5168-646C-FA48-45D5-06D69AF3A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641F77F0-CE55-ACD1-8DEF-6CD331D4BF4C}"/>
              </a:ext>
            </a:extLst>
          </p:cNvPr>
          <p:cNvSpPr>
            <a:spLocks noGrp="1"/>
          </p:cNvSpPr>
          <p:nvPr>
            <p:ph type="dt" sz="half" idx="10"/>
          </p:nvPr>
        </p:nvSpPr>
        <p:spPr/>
        <p:txBody>
          <a:bodyPr/>
          <a:lstStyle/>
          <a:p>
            <a:fld id="{F19B5BD3-2C1E-4BDE-AFB5-BEB8A6F13A6D}" type="datetimeFigureOut">
              <a:rPr lang="es-CO" smtClean="0"/>
              <a:t>14/11/2024</a:t>
            </a:fld>
            <a:endParaRPr lang="es-CO"/>
          </a:p>
        </p:txBody>
      </p:sp>
      <p:sp>
        <p:nvSpPr>
          <p:cNvPr id="6" name="Marcador de pie de página 5">
            <a:extLst>
              <a:ext uri="{FF2B5EF4-FFF2-40B4-BE49-F238E27FC236}">
                <a16:creationId xmlns:a16="http://schemas.microsoft.com/office/drawing/2014/main" id="{D78C1635-6832-3B21-943D-3BC82DA25D36}"/>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99B6894-72E0-9A64-7FE6-157F72E63584}"/>
              </a:ext>
            </a:extLst>
          </p:cNvPr>
          <p:cNvSpPr>
            <a:spLocks noGrp="1"/>
          </p:cNvSpPr>
          <p:nvPr>
            <p:ph type="sldNum" sz="quarter" idx="12"/>
          </p:nvPr>
        </p:nvSpPr>
        <p:spPr/>
        <p:txBody>
          <a:bodyPr/>
          <a:lstStyle/>
          <a:p>
            <a:fld id="{CD00F691-2F77-4E5A-B2FF-3A3D3C0FDE1C}" type="slidenum">
              <a:rPr lang="es-CO" smtClean="0"/>
              <a:t>‹Nº›</a:t>
            </a:fld>
            <a:endParaRPr lang="es-CO"/>
          </a:p>
        </p:txBody>
      </p:sp>
    </p:spTree>
    <p:extLst>
      <p:ext uri="{BB962C8B-B14F-4D97-AF65-F5344CB8AC3E}">
        <p14:creationId xmlns:p14="http://schemas.microsoft.com/office/powerpoint/2010/main" val="920112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4642901-6827-A3D3-F0A8-6354F44CD8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614D87B0-D1FF-29A0-0264-72F21B8C62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661B2D5B-E98F-C928-23D6-E2CB2C5D32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19B5BD3-2C1E-4BDE-AFB5-BEB8A6F13A6D}" type="datetimeFigureOut">
              <a:rPr lang="es-CO" smtClean="0"/>
              <a:t>14/11/2024</a:t>
            </a:fld>
            <a:endParaRPr lang="es-CO"/>
          </a:p>
        </p:txBody>
      </p:sp>
      <p:sp>
        <p:nvSpPr>
          <p:cNvPr id="5" name="Marcador de pie de página 4">
            <a:extLst>
              <a:ext uri="{FF2B5EF4-FFF2-40B4-BE49-F238E27FC236}">
                <a16:creationId xmlns:a16="http://schemas.microsoft.com/office/drawing/2014/main" id="{17DD6BD1-17EA-AD39-BB86-904474932F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FC7EB806-09F7-C9B5-44A0-32A6EB15C9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D00F691-2F77-4E5A-B2FF-3A3D3C0FDE1C}" type="slidenum">
              <a:rPr lang="es-CO" smtClean="0"/>
              <a:t>‹Nº›</a:t>
            </a:fld>
            <a:endParaRPr lang="es-CO"/>
          </a:p>
        </p:txBody>
      </p:sp>
    </p:spTree>
    <p:extLst>
      <p:ext uri="{BB962C8B-B14F-4D97-AF65-F5344CB8AC3E}">
        <p14:creationId xmlns:p14="http://schemas.microsoft.com/office/powerpoint/2010/main" val="32510460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997414" y="96948"/>
            <a:ext cx="9892189" cy="868958"/>
          </a:xfrm>
          <a:prstGeom prst="rect">
            <a:avLst/>
          </a:prstGeom>
        </p:spPr>
        <p:txBody>
          <a:bodyPr vert="horz" lIns="91440" tIns="45720" rIns="91440" bIns="45720" rtlCol="0" anchor="ctr">
            <a:no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609600" y="1600200"/>
            <a:ext cx="10972800" cy="4525966"/>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5" name="4 Marcador de pie de página"/>
          <p:cNvSpPr>
            <a:spLocks noGrp="1"/>
          </p:cNvSpPr>
          <p:nvPr>
            <p:ph type="ftr" sz="quarter" idx="3"/>
          </p:nvPr>
        </p:nvSpPr>
        <p:spPr>
          <a:xfrm>
            <a:off x="1530773" y="6356360"/>
            <a:ext cx="7107387" cy="365123"/>
          </a:xfrm>
          <a:prstGeom prst="rect">
            <a:avLst/>
          </a:prstGeom>
        </p:spPr>
        <p:txBody>
          <a:bodyPr vert="horz" lIns="91440" tIns="45720" rIns="91440" bIns="45720" rtlCol="0" anchor="ctr"/>
          <a:lstStyle>
            <a:lvl1pPr algn="ctr">
              <a:defRPr sz="1080">
                <a:solidFill>
                  <a:schemeClr val="tx1">
                    <a:tint val="75000"/>
                  </a:schemeClr>
                </a:solidFill>
              </a:defRPr>
            </a:lvl1pPr>
          </a:lstStyle>
          <a:p>
            <a:endParaRPr lang="es-MX" dirty="0">
              <a:solidFill>
                <a:prstClr val="black">
                  <a:tint val="75000"/>
                </a:prstClr>
              </a:solidFill>
            </a:endParaRPr>
          </a:p>
        </p:txBody>
      </p:sp>
      <p:sp>
        <p:nvSpPr>
          <p:cNvPr id="6" name="5 Marcador de número de diapositiva"/>
          <p:cNvSpPr>
            <a:spLocks noGrp="1"/>
          </p:cNvSpPr>
          <p:nvPr>
            <p:ph type="sldNum" sz="quarter" idx="4"/>
          </p:nvPr>
        </p:nvSpPr>
        <p:spPr>
          <a:xfrm>
            <a:off x="8737600" y="6356360"/>
            <a:ext cx="2844800" cy="365123"/>
          </a:xfrm>
          <a:prstGeom prst="rect">
            <a:avLst/>
          </a:prstGeom>
        </p:spPr>
        <p:txBody>
          <a:bodyPr vert="horz" lIns="91440" tIns="45720" rIns="91440" bIns="45720" rtlCol="0" anchor="ctr"/>
          <a:lstStyle>
            <a:lvl1pPr algn="r">
              <a:defRPr sz="1080">
                <a:solidFill>
                  <a:schemeClr val="tx1">
                    <a:tint val="75000"/>
                  </a:schemeClr>
                </a:solidFill>
              </a:defRPr>
            </a:lvl1pPr>
          </a:lstStyle>
          <a:p>
            <a:fld id="{10C89F59-DA12-4652-82E4-EBDD8162CB4A}" type="slidenum">
              <a:rPr lang="es-MX" smtClean="0">
                <a:solidFill>
                  <a:prstClr val="black">
                    <a:tint val="75000"/>
                  </a:prstClr>
                </a:solidFill>
              </a:rPr>
              <a:pPr/>
              <a:t>‹Nº›</a:t>
            </a:fld>
            <a:endParaRPr lang="es-MX">
              <a:solidFill>
                <a:prstClr val="black">
                  <a:tint val="75000"/>
                </a:prstClr>
              </a:solidFill>
            </a:endParaRPr>
          </a:p>
        </p:txBody>
      </p:sp>
      <p:pic>
        <p:nvPicPr>
          <p:cNvPr id="10" name="Imagen 11"/>
          <p:cNvPicPr>
            <a:picLocks noChangeAspect="1"/>
          </p:cNvPicPr>
          <p:nvPr userDrawn="1"/>
        </p:nvPicPr>
        <p:blipFill rotWithShape="1">
          <a:blip r:embed="rId12">
            <a:extLst>
              <a:ext uri="{28A0092B-C50C-407E-A947-70E740481C1C}">
                <a14:useLocalDpi xmlns:a14="http://schemas.microsoft.com/office/drawing/2010/main" val="0"/>
              </a:ext>
            </a:extLst>
          </a:blip>
          <a:srcRect l="97141" t="249" r="71" b="24662"/>
          <a:stretch/>
        </p:blipFill>
        <p:spPr>
          <a:xfrm>
            <a:off x="11889603" y="4"/>
            <a:ext cx="350688" cy="5149718"/>
          </a:xfrm>
          <a:prstGeom prst="rect">
            <a:avLst/>
          </a:prstGeom>
        </p:spPr>
      </p:pic>
      <p:pic>
        <p:nvPicPr>
          <p:cNvPr id="13" name="Imagen 12">
            <a:extLst>
              <a:ext uri="{FF2B5EF4-FFF2-40B4-BE49-F238E27FC236}">
                <a16:creationId xmlns:a16="http://schemas.microsoft.com/office/drawing/2014/main" id="{9C6BD150-42A0-9A29-14B6-D94A4C90DE43}"/>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 y="11919"/>
            <a:ext cx="1913420" cy="868958"/>
          </a:xfrm>
          <a:prstGeom prst="rect">
            <a:avLst/>
          </a:prstGeom>
        </p:spPr>
      </p:pic>
    </p:spTree>
    <p:extLst>
      <p:ext uri="{BB962C8B-B14F-4D97-AF65-F5344CB8AC3E}">
        <p14:creationId xmlns:p14="http://schemas.microsoft.com/office/powerpoint/2010/main" val="30878948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ctr" defTabSz="822757" rtl="0" eaLnBrk="1" latinLnBrk="0" hangingPunct="1">
        <a:spcBef>
          <a:spcPct val="0"/>
        </a:spcBef>
        <a:buNone/>
        <a:defRPr sz="2882" kern="1200">
          <a:solidFill>
            <a:schemeClr val="accent3">
              <a:lumMod val="75000"/>
            </a:schemeClr>
          </a:solidFill>
          <a:latin typeface="+mj-lt"/>
          <a:ea typeface="+mj-ea"/>
          <a:cs typeface="+mj-cs"/>
        </a:defRPr>
      </a:lvl1pPr>
    </p:titleStyle>
    <p:bodyStyle>
      <a:lvl1pPr marL="308537" indent="-308537" algn="l" defTabSz="822757" rtl="0" eaLnBrk="1" latinLnBrk="0" hangingPunct="1">
        <a:spcBef>
          <a:spcPct val="20000"/>
        </a:spcBef>
        <a:buFont typeface="Arial" pitchFamily="34" charset="0"/>
        <a:buChar char="•"/>
        <a:defRPr sz="2882" kern="1200">
          <a:solidFill>
            <a:schemeClr val="tx1"/>
          </a:solidFill>
          <a:latin typeface="+mn-lt"/>
          <a:ea typeface="+mn-ea"/>
          <a:cs typeface="+mn-cs"/>
        </a:defRPr>
      </a:lvl1pPr>
      <a:lvl2pPr marL="668486" indent="-257107" algn="l" defTabSz="822757" rtl="0" eaLnBrk="1" latinLnBrk="0" hangingPunct="1">
        <a:spcBef>
          <a:spcPct val="20000"/>
        </a:spcBef>
        <a:buFont typeface="Arial" pitchFamily="34" charset="0"/>
        <a:buChar char="–"/>
        <a:defRPr sz="2519" kern="1200">
          <a:solidFill>
            <a:schemeClr val="tx1"/>
          </a:solidFill>
          <a:latin typeface="+mn-lt"/>
          <a:ea typeface="+mn-ea"/>
          <a:cs typeface="+mn-cs"/>
        </a:defRPr>
      </a:lvl2pPr>
      <a:lvl3pPr marL="1028443" indent="-205686" algn="l" defTabSz="822757" rtl="0" eaLnBrk="1" latinLnBrk="0" hangingPunct="1">
        <a:spcBef>
          <a:spcPct val="20000"/>
        </a:spcBef>
        <a:buFont typeface="Arial" pitchFamily="34" charset="0"/>
        <a:buChar char="•"/>
        <a:defRPr sz="2160" kern="1200">
          <a:solidFill>
            <a:schemeClr val="tx1"/>
          </a:solidFill>
          <a:latin typeface="+mn-lt"/>
          <a:ea typeface="+mn-ea"/>
          <a:cs typeface="+mn-cs"/>
        </a:defRPr>
      </a:lvl3pPr>
      <a:lvl4pPr marL="1439822" indent="-205686" algn="l" defTabSz="822757" rtl="0" eaLnBrk="1" latinLnBrk="0" hangingPunct="1">
        <a:spcBef>
          <a:spcPct val="20000"/>
        </a:spcBef>
        <a:buFont typeface="Arial" pitchFamily="34" charset="0"/>
        <a:buChar char="–"/>
        <a:defRPr sz="1802" kern="1200">
          <a:solidFill>
            <a:schemeClr val="tx1"/>
          </a:solidFill>
          <a:latin typeface="+mn-lt"/>
          <a:ea typeface="+mn-ea"/>
          <a:cs typeface="+mn-cs"/>
        </a:defRPr>
      </a:lvl4pPr>
      <a:lvl5pPr marL="1851194" indent="-205686" algn="l" defTabSz="822757" rtl="0" eaLnBrk="1" latinLnBrk="0" hangingPunct="1">
        <a:spcBef>
          <a:spcPct val="20000"/>
        </a:spcBef>
        <a:buFont typeface="Arial" pitchFamily="34" charset="0"/>
        <a:buChar char="»"/>
        <a:defRPr sz="1802" kern="1200">
          <a:solidFill>
            <a:schemeClr val="tx1"/>
          </a:solidFill>
          <a:latin typeface="+mn-lt"/>
          <a:ea typeface="+mn-ea"/>
          <a:cs typeface="+mn-cs"/>
        </a:defRPr>
      </a:lvl5pPr>
      <a:lvl6pPr marL="2262574" indent="-205686" algn="l" defTabSz="822757" rtl="0" eaLnBrk="1" latinLnBrk="0" hangingPunct="1">
        <a:spcBef>
          <a:spcPct val="20000"/>
        </a:spcBef>
        <a:buFont typeface="Arial" pitchFamily="34" charset="0"/>
        <a:buChar char="•"/>
        <a:defRPr sz="1802" kern="1200">
          <a:solidFill>
            <a:schemeClr val="tx1"/>
          </a:solidFill>
          <a:latin typeface="+mn-lt"/>
          <a:ea typeface="+mn-ea"/>
          <a:cs typeface="+mn-cs"/>
        </a:defRPr>
      </a:lvl6pPr>
      <a:lvl7pPr marL="2673953" indent="-205686" algn="l" defTabSz="822757" rtl="0" eaLnBrk="1" latinLnBrk="0" hangingPunct="1">
        <a:spcBef>
          <a:spcPct val="20000"/>
        </a:spcBef>
        <a:buFont typeface="Arial" pitchFamily="34" charset="0"/>
        <a:buChar char="•"/>
        <a:defRPr sz="1802" kern="1200">
          <a:solidFill>
            <a:schemeClr val="tx1"/>
          </a:solidFill>
          <a:latin typeface="+mn-lt"/>
          <a:ea typeface="+mn-ea"/>
          <a:cs typeface="+mn-cs"/>
        </a:defRPr>
      </a:lvl7pPr>
      <a:lvl8pPr marL="3085331" indent="-205686" algn="l" defTabSz="822757" rtl="0" eaLnBrk="1" latinLnBrk="0" hangingPunct="1">
        <a:spcBef>
          <a:spcPct val="20000"/>
        </a:spcBef>
        <a:buFont typeface="Arial" pitchFamily="34" charset="0"/>
        <a:buChar char="•"/>
        <a:defRPr sz="1802" kern="1200">
          <a:solidFill>
            <a:schemeClr val="tx1"/>
          </a:solidFill>
          <a:latin typeface="+mn-lt"/>
          <a:ea typeface="+mn-ea"/>
          <a:cs typeface="+mn-cs"/>
        </a:defRPr>
      </a:lvl8pPr>
      <a:lvl9pPr marL="3496703" indent="-205686" algn="l" defTabSz="822757" rtl="0" eaLnBrk="1" latinLnBrk="0" hangingPunct="1">
        <a:spcBef>
          <a:spcPct val="20000"/>
        </a:spcBef>
        <a:buFont typeface="Arial" pitchFamily="34" charset="0"/>
        <a:buChar char="•"/>
        <a:defRPr sz="1802" kern="1200">
          <a:solidFill>
            <a:schemeClr val="tx1"/>
          </a:solidFill>
          <a:latin typeface="+mn-lt"/>
          <a:ea typeface="+mn-ea"/>
          <a:cs typeface="+mn-cs"/>
        </a:defRPr>
      </a:lvl9pPr>
    </p:bodyStyle>
    <p:otherStyle>
      <a:defPPr>
        <a:defRPr lang="es-MX"/>
      </a:defPPr>
      <a:lvl1pPr marL="0" algn="l" defTabSz="822757" rtl="0" eaLnBrk="1" latinLnBrk="0" hangingPunct="1">
        <a:defRPr sz="1620" kern="1200">
          <a:solidFill>
            <a:schemeClr val="tx1"/>
          </a:solidFill>
          <a:latin typeface="+mn-lt"/>
          <a:ea typeface="+mn-ea"/>
          <a:cs typeface="+mn-cs"/>
        </a:defRPr>
      </a:lvl1pPr>
      <a:lvl2pPr marL="411379" algn="l" defTabSz="822757" rtl="0" eaLnBrk="1" latinLnBrk="0" hangingPunct="1">
        <a:defRPr sz="1620" kern="1200">
          <a:solidFill>
            <a:schemeClr val="tx1"/>
          </a:solidFill>
          <a:latin typeface="+mn-lt"/>
          <a:ea typeface="+mn-ea"/>
          <a:cs typeface="+mn-cs"/>
        </a:defRPr>
      </a:lvl2pPr>
      <a:lvl3pPr marL="822757" algn="l" defTabSz="822757" rtl="0" eaLnBrk="1" latinLnBrk="0" hangingPunct="1">
        <a:defRPr sz="1620" kern="1200">
          <a:solidFill>
            <a:schemeClr val="tx1"/>
          </a:solidFill>
          <a:latin typeface="+mn-lt"/>
          <a:ea typeface="+mn-ea"/>
          <a:cs typeface="+mn-cs"/>
        </a:defRPr>
      </a:lvl3pPr>
      <a:lvl4pPr marL="1234129" algn="l" defTabSz="822757" rtl="0" eaLnBrk="1" latinLnBrk="0" hangingPunct="1">
        <a:defRPr sz="1620" kern="1200">
          <a:solidFill>
            <a:schemeClr val="tx1"/>
          </a:solidFill>
          <a:latin typeface="+mn-lt"/>
          <a:ea typeface="+mn-ea"/>
          <a:cs typeface="+mn-cs"/>
        </a:defRPr>
      </a:lvl4pPr>
      <a:lvl5pPr marL="1645508" algn="l" defTabSz="822757" rtl="0" eaLnBrk="1" latinLnBrk="0" hangingPunct="1">
        <a:defRPr sz="1620" kern="1200">
          <a:solidFill>
            <a:schemeClr val="tx1"/>
          </a:solidFill>
          <a:latin typeface="+mn-lt"/>
          <a:ea typeface="+mn-ea"/>
          <a:cs typeface="+mn-cs"/>
        </a:defRPr>
      </a:lvl5pPr>
      <a:lvl6pPr marL="2056888" algn="l" defTabSz="822757" rtl="0" eaLnBrk="1" latinLnBrk="0" hangingPunct="1">
        <a:defRPr sz="1620" kern="1200">
          <a:solidFill>
            <a:schemeClr val="tx1"/>
          </a:solidFill>
          <a:latin typeface="+mn-lt"/>
          <a:ea typeface="+mn-ea"/>
          <a:cs typeface="+mn-cs"/>
        </a:defRPr>
      </a:lvl6pPr>
      <a:lvl7pPr marL="2468267" algn="l" defTabSz="822757" rtl="0" eaLnBrk="1" latinLnBrk="0" hangingPunct="1">
        <a:defRPr sz="1620" kern="1200">
          <a:solidFill>
            <a:schemeClr val="tx1"/>
          </a:solidFill>
          <a:latin typeface="+mn-lt"/>
          <a:ea typeface="+mn-ea"/>
          <a:cs typeface="+mn-cs"/>
        </a:defRPr>
      </a:lvl7pPr>
      <a:lvl8pPr marL="2879639" algn="l" defTabSz="822757" rtl="0" eaLnBrk="1" latinLnBrk="0" hangingPunct="1">
        <a:defRPr sz="1620" kern="1200">
          <a:solidFill>
            <a:schemeClr val="tx1"/>
          </a:solidFill>
          <a:latin typeface="+mn-lt"/>
          <a:ea typeface="+mn-ea"/>
          <a:cs typeface="+mn-cs"/>
        </a:defRPr>
      </a:lvl8pPr>
      <a:lvl9pPr marL="3291017" algn="l" defTabSz="822757" rtl="0"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9.svg"/><Relationship Id="rId13" Type="http://schemas.openxmlformats.org/officeDocument/2006/relationships/image" Target="../media/image24.png"/><Relationship Id="rId18" Type="http://schemas.openxmlformats.org/officeDocument/2006/relationships/image" Target="../media/image29.svg"/><Relationship Id="rId3" Type="http://schemas.openxmlformats.org/officeDocument/2006/relationships/image" Target="../media/image14.png"/><Relationship Id="rId21" Type="http://schemas.openxmlformats.org/officeDocument/2006/relationships/image" Target="../media/image32.png"/><Relationship Id="rId7" Type="http://schemas.openxmlformats.org/officeDocument/2006/relationships/image" Target="../media/image18.png"/><Relationship Id="rId12" Type="http://schemas.openxmlformats.org/officeDocument/2006/relationships/image" Target="../media/image23.svg"/><Relationship Id="rId17" Type="http://schemas.openxmlformats.org/officeDocument/2006/relationships/image" Target="../media/image28.png"/><Relationship Id="rId25" Type="http://schemas.openxmlformats.org/officeDocument/2006/relationships/image" Target="../media/image4.png"/><Relationship Id="rId2" Type="http://schemas.openxmlformats.org/officeDocument/2006/relationships/image" Target="../media/image5.png"/><Relationship Id="rId16" Type="http://schemas.openxmlformats.org/officeDocument/2006/relationships/image" Target="../media/image27.svg"/><Relationship Id="rId20" Type="http://schemas.openxmlformats.org/officeDocument/2006/relationships/image" Target="../media/image31.svg"/><Relationship Id="rId1" Type="http://schemas.openxmlformats.org/officeDocument/2006/relationships/slideLayout" Target="../slideLayouts/slideLayout2.xml"/><Relationship Id="rId6" Type="http://schemas.openxmlformats.org/officeDocument/2006/relationships/image" Target="../media/image17.svg"/><Relationship Id="rId11" Type="http://schemas.openxmlformats.org/officeDocument/2006/relationships/image" Target="../media/image22.png"/><Relationship Id="rId24" Type="http://schemas.openxmlformats.org/officeDocument/2006/relationships/image" Target="../media/image35.svg"/><Relationship Id="rId5" Type="http://schemas.openxmlformats.org/officeDocument/2006/relationships/image" Target="../media/image16.png"/><Relationship Id="rId15" Type="http://schemas.openxmlformats.org/officeDocument/2006/relationships/image" Target="../media/image26.png"/><Relationship Id="rId23" Type="http://schemas.openxmlformats.org/officeDocument/2006/relationships/image" Target="../media/image34.png"/><Relationship Id="rId10" Type="http://schemas.openxmlformats.org/officeDocument/2006/relationships/image" Target="../media/image21.svg"/><Relationship Id="rId19" Type="http://schemas.openxmlformats.org/officeDocument/2006/relationships/image" Target="../media/image30.png"/><Relationship Id="rId4" Type="http://schemas.openxmlformats.org/officeDocument/2006/relationships/image" Target="../media/image15.svg"/><Relationship Id="rId9" Type="http://schemas.openxmlformats.org/officeDocument/2006/relationships/image" Target="../media/image20.png"/><Relationship Id="rId14" Type="http://schemas.openxmlformats.org/officeDocument/2006/relationships/image" Target="../media/image25.svg"/><Relationship Id="rId22" Type="http://schemas.openxmlformats.org/officeDocument/2006/relationships/image" Target="../media/image33.sv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8.jpeg"/><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1.png"/><Relationship Id="rId4" Type="http://schemas.openxmlformats.org/officeDocument/2006/relationships/image" Target="../media/image40.emf"/></Relationships>
</file>

<file path=ppt/slides/_rels/slide2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43.jpeg"/><Relationship Id="rId7" Type="http://schemas.openxmlformats.org/officeDocument/2006/relationships/image" Target="../media/image5.png"/><Relationship Id="rId2"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8" Type="http://schemas.openxmlformats.org/officeDocument/2006/relationships/image" Target="../media/image56.jpeg"/><Relationship Id="rId13" Type="http://schemas.openxmlformats.org/officeDocument/2006/relationships/image" Target="../media/image61.jpeg"/><Relationship Id="rId18" Type="http://schemas.openxmlformats.org/officeDocument/2006/relationships/image" Target="../media/image66.jpeg"/><Relationship Id="rId3" Type="http://schemas.openxmlformats.org/officeDocument/2006/relationships/image" Target="../media/image51.jpeg"/><Relationship Id="rId7" Type="http://schemas.openxmlformats.org/officeDocument/2006/relationships/image" Target="../media/image55.jpeg"/><Relationship Id="rId12" Type="http://schemas.openxmlformats.org/officeDocument/2006/relationships/image" Target="../media/image60.jpeg"/><Relationship Id="rId17" Type="http://schemas.openxmlformats.org/officeDocument/2006/relationships/image" Target="../media/image65.jpeg"/><Relationship Id="rId2" Type="http://schemas.openxmlformats.org/officeDocument/2006/relationships/image" Target="../media/image50.jpeg"/><Relationship Id="rId16" Type="http://schemas.openxmlformats.org/officeDocument/2006/relationships/image" Target="../media/image64.jpeg"/><Relationship Id="rId20"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54.jpeg"/><Relationship Id="rId11" Type="http://schemas.openxmlformats.org/officeDocument/2006/relationships/image" Target="../media/image59.jpeg"/><Relationship Id="rId5" Type="http://schemas.openxmlformats.org/officeDocument/2006/relationships/image" Target="../media/image53.jpeg"/><Relationship Id="rId15" Type="http://schemas.openxmlformats.org/officeDocument/2006/relationships/image" Target="../media/image63.jpeg"/><Relationship Id="rId10" Type="http://schemas.openxmlformats.org/officeDocument/2006/relationships/image" Target="../media/image58.jpeg"/><Relationship Id="rId19" Type="http://schemas.openxmlformats.org/officeDocument/2006/relationships/image" Target="../media/image67.jpeg"/><Relationship Id="rId4" Type="http://schemas.openxmlformats.org/officeDocument/2006/relationships/image" Target="../media/image52.jpeg"/><Relationship Id="rId9" Type="http://schemas.openxmlformats.org/officeDocument/2006/relationships/image" Target="../media/image57.jpeg"/><Relationship Id="rId14" Type="http://schemas.openxmlformats.org/officeDocument/2006/relationships/image" Target="../media/image62.jpe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73.jpeg"/><Relationship Id="rId3" Type="http://schemas.openxmlformats.org/officeDocument/2006/relationships/image" Target="../media/image69.jpeg"/><Relationship Id="rId7" Type="http://schemas.openxmlformats.org/officeDocument/2006/relationships/image" Target="../media/image72.jpeg"/><Relationship Id="rId2" Type="http://schemas.openxmlformats.org/officeDocument/2006/relationships/image" Target="../media/image68.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4.png"/><Relationship Id="rId5" Type="http://schemas.openxmlformats.org/officeDocument/2006/relationships/image" Target="../media/image71.jpeg"/><Relationship Id="rId10" Type="http://schemas.openxmlformats.org/officeDocument/2006/relationships/image" Target="../media/image75.jpeg"/><Relationship Id="rId4" Type="http://schemas.openxmlformats.org/officeDocument/2006/relationships/image" Target="../media/image70.jpeg"/><Relationship Id="rId9" Type="http://schemas.openxmlformats.org/officeDocument/2006/relationships/image" Target="../media/image74.jpe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77.svg"/></Relationships>
</file>

<file path=ppt/slides/_rels/slide28.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79.jpe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80.jpe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image" Target="../media/image81.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71.jpeg"/><Relationship Id="rId13" Type="http://schemas.openxmlformats.org/officeDocument/2006/relationships/image" Target="../media/image5.png"/><Relationship Id="rId3" Type="http://schemas.microsoft.com/office/2007/relationships/hdphoto" Target="../media/hdphoto1.wdp"/><Relationship Id="rId7" Type="http://schemas.openxmlformats.org/officeDocument/2006/relationships/image" Target="../media/image88.png"/><Relationship Id="rId12" Type="http://schemas.openxmlformats.org/officeDocument/2006/relationships/image" Target="../media/image4.png"/><Relationship Id="rId2" Type="http://schemas.openxmlformats.org/officeDocument/2006/relationships/image" Target="../media/image84.png"/><Relationship Id="rId1" Type="http://schemas.openxmlformats.org/officeDocument/2006/relationships/slideLayout" Target="../slideLayouts/slideLayout7.xml"/><Relationship Id="rId6" Type="http://schemas.openxmlformats.org/officeDocument/2006/relationships/image" Target="../media/image87.png"/><Relationship Id="rId11" Type="http://schemas.openxmlformats.org/officeDocument/2006/relationships/image" Target="../media/image90.jpeg"/><Relationship Id="rId5" Type="http://schemas.openxmlformats.org/officeDocument/2006/relationships/image" Target="../media/image86.png"/><Relationship Id="rId10" Type="http://schemas.openxmlformats.org/officeDocument/2006/relationships/image" Target="../media/image89.jpeg"/><Relationship Id="rId4" Type="http://schemas.openxmlformats.org/officeDocument/2006/relationships/image" Target="../media/image85.png"/><Relationship Id="rId9" Type="http://schemas.openxmlformats.org/officeDocument/2006/relationships/image" Target="../media/image83.jpeg"/></Relationships>
</file>

<file path=ppt/slides/_rels/slide33.xml.rels><?xml version="1.0" encoding="UTF-8" standalone="yes"?>
<Relationships xmlns="http://schemas.openxmlformats.org/package/2006/relationships"><Relationship Id="rId8" Type="http://schemas.openxmlformats.org/officeDocument/2006/relationships/image" Target="../media/image75.jpeg"/><Relationship Id="rId3" Type="http://schemas.openxmlformats.org/officeDocument/2006/relationships/image" Target="../media/image92.png"/><Relationship Id="rId7" Type="http://schemas.openxmlformats.org/officeDocument/2006/relationships/image" Target="../media/image96.jpeg"/><Relationship Id="rId12" Type="http://schemas.openxmlformats.org/officeDocument/2006/relationships/image" Target="../media/image99.jpeg"/><Relationship Id="rId2" Type="http://schemas.openxmlformats.org/officeDocument/2006/relationships/image" Target="../media/image91.png"/><Relationship Id="rId1" Type="http://schemas.openxmlformats.org/officeDocument/2006/relationships/slideLayout" Target="../slideLayouts/slideLayout7.xml"/><Relationship Id="rId6" Type="http://schemas.openxmlformats.org/officeDocument/2006/relationships/image" Target="../media/image95.png"/><Relationship Id="rId11" Type="http://schemas.openxmlformats.org/officeDocument/2006/relationships/image" Target="../media/image98.jpeg"/><Relationship Id="rId5" Type="http://schemas.openxmlformats.org/officeDocument/2006/relationships/image" Target="../media/image94.png"/><Relationship Id="rId10" Type="http://schemas.openxmlformats.org/officeDocument/2006/relationships/image" Target="../media/image4.png"/><Relationship Id="rId4" Type="http://schemas.openxmlformats.org/officeDocument/2006/relationships/image" Target="../media/image93.png"/><Relationship Id="rId9" Type="http://schemas.openxmlformats.org/officeDocument/2006/relationships/image" Target="../media/image97.jpe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00.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1.xml"/><Relationship Id="rId11" Type="http://schemas.openxmlformats.org/officeDocument/2006/relationships/image" Target="../media/image102.jpeg"/><Relationship Id="rId5" Type="http://schemas.openxmlformats.org/officeDocument/2006/relationships/diagramQuickStyle" Target="../diagrams/quickStyle1.xml"/><Relationship Id="rId10" Type="http://schemas.openxmlformats.org/officeDocument/2006/relationships/image" Target="../media/image10.jpeg"/><Relationship Id="rId4" Type="http://schemas.openxmlformats.org/officeDocument/2006/relationships/diagramLayout" Target="../diagrams/layout1.xml"/><Relationship Id="rId9" Type="http://schemas.openxmlformats.org/officeDocument/2006/relationships/image" Target="../media/image101.jpeg"/></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04.pn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07.png"/><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1.xml.rels><?xml version="1.0" encoding="UTF-8" standalone="yes"?>
<Relationships xmlns="http://schemas.openxmlformats.org/package/2006/relationships"><Relationship Id="rId8" Type="http://schemas.openxmlformats.org/officeDocument/2006/relationships/image" Target="../media/image111.jpeg"/><Relationship Id="rId3" Type="http://schemas.openxmlformats.org/officeDocument/2006/relationships/diagramLayout" Target="../diagrams/layout7.xml"/><Relationship Id="rId7" Type="http://schemas.openxmlformats.org/officeDocument/2006/relationships/image" Target="../media/image110.png"/><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image" Target="../media/image112.png"/></Relationships>
</file>

<file path=ppt/slides/_rels/slide42.xml.rels><?xml version="1.0" encoding="UTF-8" standalone="yes"?>
<Relationships xmlns="http://schemas.openxmlformats.org/package/2006/relationships"><Relationship Id="rId8" Type="http://schemas.openxmlformats.org/officeDocument/2006/relationships/image" Target="../media/image114.png"/><Relationship Id="rId3" Type="http://schemas.openxmlformats.org/officeDocument/2006/relationships/diagramLayout" Target="../diagrams/layout8.xml"/><Relationship Id="rId7" Type="http://schemas.openxmlformats.org/officeDocument/2006/relationships/image" Target="../media/image113.png"/><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3.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diagramLayout" Target="../diagrams/layout9.xml"/><Relationship Id="rId7" Type="http://schemas.openxmlformats.org/officeDocument/2006/relationships/image" Target="../media/image99.jpeg"/><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11" Type="http://schemas.openxmlformats.org/officeDocument/2006/relationships/image" Target="../media/image115.jpeg"/><Relationship Id="rId5" Type="http://schemas.openxmlformats.org/officeDocument/2006/relationships/diagramColors" Target="../diagrams/colors9.xml"/><Relationship Id="rId10" Type="http://schemas.openxmlformats.org/officeDocument/2006/relationships/image" Target="../media/image83.jpeg"/><Relationship Id="rId4" Type="http://schemas.openxmlformats.org/officeDocument/2006/relationships/diagramQuickStyle" Target="../diagrams/quickStyle9.xml"/><Relationship Id="rId9" Type="http://schemas.openxmlformats.org/officeDocument/2006/relationships/image" Target="../media/image89.jpeg"/></Relationships>
</file>

<file path=ppt/slides/_rels/slide44.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96.jpeg"/><Relationship Id="rId7" Type="http://schemas.openxmlformats.org/officeDocument/2006/relationships/diagramColors" Target="../diagrams/colors10.xml"/><Relationship Id="rId2" Type="http://schemas.openxmlformats.org/officeDocument/2006/relationships/image" Target="../media/image116.jpeg"/><Relationship Id="rId1" Type="http://schemas.openxmlformats.org/officeDocument/2006/relationships/slideLayout" Target="../slideLayouts/slideLayout13.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7.jpe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9.jpeg"/><Relationship Id="rId4" Type="http://schemas.openxmlformats.org/officeDocument/2006/relationships/image" Target="../media/image8.jpeg"/></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B5CB30-2980-4022-6422-849AE2D16097}"/>
              </a:ext>
            </a:extLst>
          </p:cNvPr>
          <p:cNvSpPr>
            <a:spLocks noGrp="1"/>
          </p:cNvSpPr>
          <p:nvPr>
            <p:ph type="ctrTitle"/>
          </p:nvPr>
        </p:nvSpPr>
        <p:spPr>
          <a:xfrm>
            <a:off x="906927" y="2858646"/>
            <a:ext cx="10378143" cy="2842906"/>
          </a:xfrm>
        </p:spPr>
        <p:txBody>
          <a:bodyPr>
            <a:noAutofit/>
          </a:bodyPr>
          <a:lstStyle/>
          <a:p>
            <a:pPr>
              <a:lnSpc>
                <a:spcPct val="80000"/>
              </a:lnSpc>
            </a:pPr>
            <a:r>
              <a:rPr lang="es-CO" sz="4200" b="1" kern="0" dirty="0">
                <a:solidFill>
                  <a:srgbClr val="79A344"/>
                </a:solidFill>
                <a:effectLst/>
                <a:latin typeface="Calibri" panose="020F0502020204030204" pitchFamily="34" charset="0"/>
                <a:ea typeface="Calibri" panose="020F0502020204030204" pitchFamily="34" charset="0"/>
                <a:cs typeface="Calibri" panose="020F0502020204030204" pitchFamily="34" charset="0"/>
              </a:rPr>
              <a:t>EVALUACIÓN DE LA CICATRIZACIÓN DESPUÉS DE CIRUGÍA PLÁSTICA PERIODONTAL DE CUBRIMIENTO RADICULAR CON INJERTO DE TEJIDO CONECTIVO DESEPITELIALIZADO EXTRAORALMENTE: SERIE DE CASOS</a:t>
            </a:r>
            <a:br>
              <a:rPr lang="es-CO" sz="4200" b="1" kern="0" dirty="0">
                <a:solidFill>
                  <a:srgbClr val="79A344"/>
                </a:solidFill>
                <a:effectLst/>
                <a:latin typeface="Calibri" panose="020F0502020204030204" pitchFamily="34" charset="0"/>
                <a:ea typeface="Calibri" panose="020F0502020204030204" pitchFamily="34" charset="0"/>
                <a:cs typeface="Calibri" panose="020F0502020204030204" pitchFamily="34" charset="0"/>
              </a:rPr>
            </a:br>
            <a:endParaRPr lang="es-CO" sz="4200" b="1" dirty="0">
              <a:solidFill>
                <a:srgbClr val="79A344"/>
              </a:solidFill>
              <a:latin typeface="Calibri" panose="020F0502020204030204" pitchFamily="34" charset="0"/>
              <a:cs typeface="Calibri" panose="020F0502020204030204" pitchFamily="34" charset="0"/>
            </a:endParaRPr>
          </a:p>
        </p:txBody>
      </p:sp>
      <p:pic>
        <p:nvPicPr>
          <p:cNvPr id="4" name="Imagen 3">
            <a:extLst>
              <a:ext uri="{FF2B5EF4-FFF2-40B4-BE49-F238E27FC236}">
                <a16:creationId xmlns:a16="http://schemas.microsoft.com/office/drawing/2014/main" id="{946C71C2-6F0D-B621-B06B-D70FB5A05AA9}"/>
              </a:ext>
            </a:extLst>
          </p:cNvPr>
          <p:cNvPicPr>
            <a:picLocks noChangeAspect="1"/>
          </p:cNvPicPr>
          <p:nvPr/>
        </p:nvPicPr>
        <p:blipFill>
          <a:blip r:embed="rId2"/>
          <a:stretch>
            <a:fillRect/>
          </a:stretch>
        </p:blipFill>
        <p:spPr>
          <a:xfrm>
            <a:off x="11889069" y="4519"/>
            <a:ext cx="304843" cy="5277587"/>
          </a:xfrm>
          <a:prstGeom prst="rect">
            <a:avLst/>
          </a:prstGeom>
        </p:spPr>
      </p:pic>
      <p:pic>
        <p:nvPicPr>
          <p:cNvPr id="10" name="Imagen 9">
            <a:extLst>
              <a:ext uri="{FF2B5EF4-FFF2-40B4-BE49-F238E27FC236}">
                <a16:creationId xmlns:a16="http://schemas.microsoft.com/office/drawing/2014/main" id="{441ADFD5-29A3-1E74-788F-F99F438DF2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68" y="77932"/>
            <a:ext cx="4122813" cy="2242046"/>
          </a:xfrm>
          <a:prstGeom prst="rect">
            <a:avLst/>
          </a:prstGeom>
        </p:spPr>
      </p:pic>
      <p:sp>
        <p:nvSpPr>
          <p:cNvPr id="9" name="Subtítulo 2">
            <a:extLst>
              <a:ext uri="{FF2B5EF4-FFF2-40B4-BE49-F238E27FC236}">
                <a16:creationId xmlns:a16="http://schemas.microsoft.com/office/drawing/2014/main" id="{2094F25A-08EB-EE95-9865-4354CCE21433}"/>
              </a:ext>
            </a:extLst>
          </p:cNvPr>
          <p:cNvSpPr txBox="1">
            <a:spLocks/>
          </p:cNvSpPr>
          <p:nvPr/>
        </p:nvSpPr>
        <p:spPr>
          <a:xfrm>
            <a:off x="3885347" y="5469496"/>
            <a:ext cx="4421305" cy="114645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70000"/>
              </a:lnSpc>
              <a:buNone/>
            </a:pPr>
            <a:r>
              <a:rPr lang="es-CO" sz="2000" b="1" dirty="0">
                <a:latin typeface="Calibri" panose="020F0502020204030204" pitchFamily="34" charset="0"/>
                <a:cs typeface="Calibri" panose="020F0502020204030204" pitchFamily="34" charset="0"/>
              </a:rPr>
              <a:t>LAURA CAROLINA PINILLA OSPINA</a:t>
            </a:r>
          </a:p>
          <a:p>
            <a:pPr marL="0" indent="0" algn="ctr">
              <a:lnSpc>
                <a:spcPct val="70000"/>
              </a:lnSpc>
              <a:buNone/>
            </a:pPr>
            <a:r>
              <a:rPr lang="es-CO" sz="2000" b="1" dirty="0">
                <a:latin typeface="Calibri" panose="020F0502020204030204" pitchFamily="34" charset="0"/>
                <a:cs typeface="Calibri" panose="020F0502020204030204" pitchFamily="34" charset="0"/>
              </a:rPr>
              <a:t>CLAUDIA ISABEL POLO CHÁVEZ</a:t>
            </a:r>
          </a:p>
          <a:p>
            <a:pPr marL="0" indent="0" algn="ctr">
              <a:lnSpc>
                <a:spcPct val="70000"/>
              </a:lnSpc>
              <a:buNone/>
            </a:pPr>
            <a:r>
              <a:rPr lang="es-CO" sz="2000" b="1" dirty="0">
                <a:latin typeface="Calibri" panose="020F0502020204030204" pitchFamily="34" charset="0"/>
                <a:cs typeface="Calibri" panose="020F0502020204030204" pitchFamily="34" charset="0"/>
              </a:rPr>
              <a:t>YEIMY DAYANA RUÍZ PEÑA</a:t>
            </a:r>
          </a:p>
        </p:txBody>
      </p:sp>
    </p:spTree>
    <p:extLst>
      <p:ext uri="{BB962C8B-B14F-4D97-AF65-F5344CB8AC3E}">
        <p14:creationId xmlns:p14="http://schemas.microsoft.com/office/powerpoint/2010/main" val="3115632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59DBD9-E1D0-B005-6389-15C117F9197C}"/>
            </a:ext>
          </a:extLst>
        </p:cNvPr>
        <p:cNvGrpSpPr/>
        <p:nvPr/>
      </p:nvGrpSpPr>
      <p:grpSpPr>
        <a:xfrm>
          <a:off x="0" y="0"/>
          <a:ext cx="0" cy="0"/>
          <a:chOff x="0" y="0"/>
          <a:chExt cx="0" cy="0"/>
        </a:xfrm>
      </p:grpSpPr>
      <p:sp>
        <p:nvSpPr>
          <p:cNvPr id="8" name="Rectángulo 7">
            <a:extLst>
              <a:ext uri="{FF2B5EF4-FFF2-40B4-BE49-F238E27FC236}">
                <a16:creationId xmlns:a16="http://schemas.microsoft.com/office/drawing/2014/main" id="{7DADA247-4528-BD22-B3C6-A2F438719A31}"/>
              </a:ext>
            </a:extLst>
          </p:cNvPr>
          <p:cNvSpPr/>
          <p:nvPr/>
        </p:nvSpPr>
        <p:spPr>
          <a:xfrm>
            <a:off x="1510270" y="2375306"/>
            <a:ext cx="8782050" cy="163121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highlight>
                <a:srgbClr val="FFFF00"/>
              </a:highlight>
            </a:endParaRPr>
          </a:p>
        </p:txBody>
      </p:sp>
      <p:pic>
        <p:nvPicPr>
          <p:cNvPr id="4" name="Imagen 3">
            <a:extLst>
              <a:ext uri="{FF2B5EF4-FFF2-40B4-BE49-F238E27FC236}">
                <a16:creationId xmlns:a16="http://schemas.microsoft.com/office/drawing/2014/main" id="{8F9DE7C5-2CA8-3093-68A1-BA73D8AD17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9700"/>
            <a:ext cx="1869376" cy="1016594"/>
          </a:xfrm>
          <a:prstGeom prst="rect">
            <a:avLst/>
          </a:prstGeom>
        </p:spPr>
      </p:pic>
      <p:sp>
        <p:nvSpPr>
          <p:cNvPr id="5" name="CuadroTexto 4">
            <a:extLst>
              <a:ext uri="{FF2B5EF4-FFF2-40B4-BE49-F238E27FC236}">
                <a16:creationId xmlns:a16="http://schemas.microsoft.com/office/drawing/2014/main" id="{9E3C54B7-E7FB-0FC2-7FB4-201CAEBE2B49}"/>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7" name="CuadroTexto 6">
            <a:extLst>
              <a:ext uri="{FF2B5EF4-FFF2-40B4-BE49-F238E27FC236}">
                <a16:creationId xmlns:a16="http://schemas.microsoft.com/office/drawing/2014/main" id="{994E469C-333D-D4C0-EDB4-85094963E38F}"/>
              </a:ext>
            </a:extLst>
          </p:cNvPr>
          <p:cNvSpPr txBox="1"/>
          <p:nvPr/>
        </p:nvSpPr>
        <p:spPr>
          <a:xfrm>
            <a:off x="1704975" y="2165340"/>
            <a:ext cx="8782050" cy="1631216"/>
          </a:xfrm>
          <a:prstGeom prst="rect">
            <a:avLst/>
          </a:prstGeom>
          <a:solidFill>
            <a:schemeClr val="bg1">
              <a:lumMod val="95000"/>
            </a:schemeClr>
          </a:solidFill>
          <a:ln>
            <a:solidFill>
              <a:schemeClr val="accent6">
                <a:lumMod val="40000"/>
                <a:lumOff val="60000"/>
              </a:schemeClr>
            </a:solidFill>
          </a:ln>
          <a:effectLst>
            <a:outerShdw blurRad="50800" dist="38100" dir="5400000" algn="t" rotWithShape="0">
              <a:prstClr val="black">
                <a:alpha val="40000"/>
              </a:prstClr>
            </a:outerShdw>
          </a:effectLst>
        </p:spPr>
        <p:txBody>
          <a:bodyPr wrap="square">
            <a:spAutoFit/>
          </a:bodyPr>
          <a:lstStyle/>
          <a:p>
            <a:pPr>
              <a:spcAft>
                <a:spcPts val="800"/>
              </a:spcAft>
            </a:pPr>
            <a:r>
              <a:rPr lang="es-CO" sz="2500" dirty="0">
                <a:ea typeface="Calibri" panose="020F0502020204030204" pitchFamily="34" charset="0"/>
              </a:rPr>
              <a:t>E</a:t>
            </a:r>
            <a:r>
              <a:rPr lang="es-CO" sz="2500" dirty="0">
                <a:effectLst/>
                <a:ea typeface="Calibri" panose="020F0502020204030204" pitchFamily="34" charset="0"/>
              </a:rPr>
              <a:t>valuar los cambios que ocurren en la cicatrización después de la cirugía plástica periodontal de cobertura radicular con injerto de tejido conectivo, dependiendo del grado de </a:t>
            </a:r>
            <a:r>
              <a:rPr lang="es-CO" sz="2500" dirty="0" err="1">
                <a:effectLst/>
                <a:ea typeface="Calibri" panose="020F0502020204030204" pitchFamily="34" charset="0"/>
              </a:rPr>
              <a:t>desepitelialización</a:t>
            </a:r>
            <a:r>
              <a:rPr lang="es-CO" sz="2500" dirty="0">
                <a:effectLst/>
                <a:ea typeface="Calibri" panose="020F0502020204030204" pitchFamily="34" charset="0"/>
              </a:rPr>
              <a:t> del mismo.</a:t>
            </a:r>
          </a:p>
        </p:txBody>
      </p:sp>
      <p:pic>
        <p:nvPicPr>
          <p:cNvPr id="6" name="Imagen 5">
            <a:extLst>
              <a:ext uri="{FF2B5EF4-FFF2-40B4-BE49-F238E27FC236}">
                <a16:creationId xmlns:a16="http://schemas.microsoft.com/office/drawing/2014/main" id="{CBFB4AC8-0D96-48EA-B401-E75D73E0C7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292100"/>
            <a:ext cx="1869376" cy="1016594"/>
          </a:xfrm>
          <a:prstGeom prst="rect">
            <a:avLst/>
          </a:prstGeom>
        </p:spPr>
      </p:pic>
      <p:pic>
        <p:nvPicPr>
          <p:cNvPr id="2" name="Imagen 1">
            <a:extLst>
              <a:ext uri="{FF2B5EF4-FFF2-40B4-BE49-F238E27FC236}">
                <a16:creationId xmlns:a16="http://schemas.microsoft.com/office/drawing/2014/main" id="{B13AE337-452F-4B15-651F-4142CFD0189E}"/>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3713357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CBA706-1FA2-0097-F9CE-6D47B5585ACA}"/>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2B0A09A-A3AF-8443-7E17-33675AACAEB3}"/>
              </a:ext>
            </a:extLst>
          </p:cNvPr>
          <p:cNvSpPr>
            <a:spLocks noGrp="1"/>
          </p:cNvSpPr>
          <p:nvPr>
            <p:ph idx="1"/>
          </p:nvPr>
        </p:nvSpPr>
        <p:spPr>
          <a:xfrm>
            <a:off x="334521" y="2506662"/>
            <a:ext cx="11522957" cy="4351338"/>
          </a:xfrm>
        </p:spPr>
        <p:txBody>
          <a:bodyPr>
            <a:normAutofit/>
          </a:bodyPr>
          <a:lstStyle/>
          <a:p>
            <a:pPr marL="0" indent="0" algn="ctr">
              <a:buNone/>
            </a:pPr>
            <a:r>
              <a:rPr lang="es-CO" sz="10500" b="1" spc="-150" dirty="0">
                <a:solidFill>
                  <a:srgbClr val="79A344"/>
                </a:solidFill>
                <a:latin typeface="Avenir next" panose="020B0503020202020204"/>
              </a:rPr>
              <a:t>OBJETIVOS</a:t>
            </a:r>
          </a:p>
        </p:txBody>
      </p:sp>
      <p:pic>
        <p:nvPicPr>
          <p:cNvPr id="4" name="Imagen 3">
            <a:extLst>
              <a:ext uri="{FF2B5EF4-FFF2-40B4-BE49-F238E27FC236}">
                <a16:creationId xmlns:a16="http://schemas.microsoft.com/office/drawing/2014/main" id="{15561996-7CFE-275B-3DB7-0441C07230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1"/>
            <a:ext cx="3988780" cy="2169157"/>
          </a:xfrm>
          <a:prstGeom prst="rect">
            <a:avLst/>
          </a:prstGeom>
        </p:spPr>
      </p:pic>
      <p:sp>
        <p:nvSpPr>
          <p:cNvPr id="5" name="CuadroTexto 4">
            <a:extLst>
              <a:ext uri="{FF2B5EF4-FFF2-40B4-BE49-F238E27FC236}">
                <a16:creationId xmlns:a16="http://schemas.microsoft.com/office/drawing/2014/main" id="{BD80F2AD-2213-91FC-37A4-D9A6EBFBFF9A}"/>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2" name="Imagen 1">
            <a:extLst>
              <a:ext uri="{FF2B5EF4-FFF2-40B4-BE49-F238E27FC236}">
                <a16:creationId xmlns:a16="http://schemas.microsoft.com/office/drawing/2014/main" id="{F6DB9E07-9F63-9AF0-057F-5C1FA4891CAE}"/>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417899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D9C2C-FBB7-3C37-9569-A3CC70A206A4}"/>
            </a:ext>
          </a:extLst>
        </p:cNvPr>
        <p:cNvGrpSpPr/>
        <p:nvPr/>
      </p:nvGrpSpPr>
      <p:grpSpPr>
        <a:xfrm>
          <a:off x="0" y="0"/>
          <a:ext cx="0" cy="0"/>
          <a:chOff x="0" y="0"/>
          <a:chExt cx="0" cy="0"/>
        </a:xfrm>
      </p:grpSpPr>
      <p:sp>
        <p:nvSpPr>
          <p:cNvPr id="31" name="Rectángulo 30">
            <a:extLst>
              <a:ext uri="{FF2B5EF4-FFF2-40B4-BE49-F238E27FC236}">
                <a16:creationId xmlns:a16="http://schemas.microsoft.com/office/drawing/2014/main" id="{7B342FD0-9AB8-347A-0B13-6602EA259072}"/>
              </a:ext>
            </a:extLst>
          </p:cNvPr>
          <p:cNvSpPr/>
          <p:nvPr/>
        </p:nvSpPr>
        <p:spPr>
          <a:xfrm>
            <a:off x="8324840" y="3073400"/>
            <a:ext cx="3486159" cy="307876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Rectángulo 29">
            <a:extLst>
              <a:ext uri="{FF2B5EF4-FFF2-40B4-BE49-F238E27FC236}">
                <a16:creationId xmlns:a16="http://schemas.microsoft.com/office/drawing/2014/main" id="{AC60B7E6-CE88-7B16-DD91-5485D44805BA}"/>
              </a:ext>
            </a:extLst>
          </p:cNvPr>
          <p:cNvSpPr/>
          <p:nvPr/>
        </p:nvSpPr>
        <p:spPr>
          <a:xfrm>
            <a:off x="4352920" y="3073400"/>
            <a:ext cx="3569264" cy="307876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9" name="Rectángulo 28">
            <a:extLst>
              <a:ext uri="{FF2B5EF4-FFF2-40B4-BE49-F238E27FC236}">
                <a16:creationId xmlns:a16="http://schemas.microsoft.com/office/drawing/2014/main" id="{1D0F6C02-5FD1-2CA1-2DD8-E9AE95C32096}"/>
              </a:ext>
            </a:extLst>
          </p:cNvPr>
          <p:cNvSpPr/>
          <p:nvPr/>
        </p:nvSpPr>
        <p:spPr>
          <a:xfrm>
            <a:off x="381000" y="3073400"/>
            <a:ext cx="3569264" cy="307876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4" name="Imagen 3">
            <a:extLst>
              <a:ext uri="{FF2B5EF4-FFF2-40B4-BE49-F238E27FC236}">
                <a16:creationId xmlns:a16="http://schemas.microsoft.com/office/drawing/2014/main" id="{80CDFD03-F51B-ED25-BEF9-00A7F14ADC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676"/>
            <a:ext cx="1869376" cy="902294"/>
          </a:xfrm>
          <a:prstGeom prst="rect">
            <a:avLst/>
          </a:prstGeom>
        </p:spPr>
      </p:pic>
      <p:sp>
        <p:nvSpPr>
          <p:cNvPr id="5" name="CuadroTexto 4">
            <a:extLst>
              <a:ext uri="{FF2B5EF4-FFF2-40B4-BE49-F238E27FC236}">
                <a16:creationId xmlns:a16="http://schemas.microsoft.com/office/drawing/2014/main" id="{0A7D000A-62B4-9A98-C6B9-D10EB12A073D}"/>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2" name="CuadroTexto 1">
            <a:extLst>
              <a:ext uri="{FF2B5EF4-FFF2-40B4-BE49-F238E27FC236}">
                <a16:creationId xmlns:a16="http://schemas.microsoft.com/office/drawing/2014/main" id="{AD069A0D-18B7-DB30-CC87-336FCFA738B8}"/>
              </a:ext>
            </a:extLst>
          </p:cNvPr>
          <p:cNvSpPr txBox="1"/>
          <p:nvPr/>
        </p:nvSpPr>
        <p:spPr>
          <a:xfrm>
            <a:off x="3855609" y="361344"/>
            <a:ext cx="4803422" cy="677108"/>
          </a:xfrm>
          <a:prstGeom prst="rect">
            <a:avLst/>
          </a:prstGeom>
          <a:solidFill>
            <a:schemeClr val="bg1"/>
          </a:solidFill>
          <a:ln w="3175">
            <a:noFill/>
          </a:ln>
          <a:effectLst>
            <a:outerShdw blurRad="50800" dist="38100" dir="5400000" algn="t" rotWithShape="0">
              <a:prstClr val="black">
                <a:alpha val="40000"/>
              </a:prstClr>
            </a:outerShdw>
          </a:effectLst>
        </p:spPr>
        <p:txBody>
          <a:bodyPr wrap="square">
            <a:spAutoFit/>
          </a:bodyPr>
          <a:lstStyle/>
          <a:p>
            <a:pPr algn="ctr">
              <a:spcAft>
                <a:spcPts val="800"/>
              </a:spcAft>
            </a:pPr>
            <a:r>
              <a:rPr lang="es-CO" sz="3700" b="1" dirty="0">
                <a:solidFill>
                  <a:srgbClr val="79A344"/>
                </a:solidFill>
                <a:effectLst/>
                <a:latin typeface="Calibri" panose="020F0502020204030204" pitchFamily="34" charset="0"/>
                <a:ea typeface="Calibri" panose="020F0502020204030204" pitchFamily="34" charset="0"/>
                <a:cs typeface="Calibri" panose="020F0502020204030204" pitchFamily="34" charset="0"/>
              </a:rPr>
              <a:t> </a:t>
            </a:r>
            <a:r>
              <a:rPr lang="es-CO" sz="3700" b="1" dirty="0">
                <a:solidFill>
                  <a:srgbClr val="79A344"/>
                </a:solidFill>
                <a:effectLst/>
                <a:latin typeface="Calibri" panose="020F0502020204030204" pitchFamily="34" charset="0"/>
                <a:ea typeface="Arial" panose="020B0604020202020204" pitchFamily="34" charset="0"/>
                <a:cs typeface="Calibri" panose="020F0502020204030204" pitchFamily="34" charset="0"/>
              </a:rPr>
              <a:t>Objetivo general</a:t>
            </a:r>
            <a:endParaRPr lang="es-CO" sz="3700" b="1" dirty="0">
              <a:solidFill>
                <a:srgbClr val="79A344"/>
              </a:solidFill>
              <a:effectLst/>
              <a:latin typeface="Calibri" panose="020F0502020204030204" pitchFamily="34" charset="0"/>
              <a:ea typeface="Calibri" panose="020F0502020204030204" pitchFamily="34" charset="0"/>
              <a:cs typeface="Calibri" panose="020F0502020204030204" pitchFamily="34" charset="0"/>
            </a:endParaRPr>
          </a:p>
        </p:txBody>
      </p:sp>
      <p:cxnSp>
        <p:nvCxnSpPr>
          <p:cNvPr id="17" name="Conector recto 16">
            <a:extLst>
              <a:ext uri="{FF2B5EF4-FFF2-40B4-BE49-F238E27FC236}">
                <a16:creationId xmlns:a16="http://schemas.microsoft.com/office/drawing/2014/main" id="{FA6ACD05-344E-568C-0187-2A5BD895233C}"/>
              </a:ext>
            </a:extLst>
          </p:cNvPr>
          <p:cNvCxnSpPr>
            <a:cxnSpLocks/>
          </p:cNvCxnSpPr>
          <p:nvPr/>
        </p:nvCxnSpPr>
        <p:spPr>
          <a:xfrm>
            <a:off x="6057900" y="2182485"/>
            <a:ext cx="0" cy="50991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Conector recto 17">
            <a:extLst>
              <a:ext uri="{FF2B5EF4-FFF2-40B4-BE49-F238E27FC236}">
                <a16:creationId xmlns:a16="http://schemas.microsoft.com/office/drawing/2014/main" id="{1BEEAC7F-67D5-04B7-167C-807B64058856}"/>
              </a:ext>
            </a:extLst>
          </p:cNvPr>
          <p:cNvCxnSpPr>
            <a:cxnSpLocks/>
          </p:cNvCxnSpPr>
          <p:nvPr/>
        </p:nvCxnSpPr>
        <p:spPr>
          <a:xfrm>
            <a:off x="2196531" y="2705100"/>
            <a:ext cx="7706304"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Conector recto 20">
            <a:extLst>
              <a:ext uri="{FF2B5EF4-FFF2-40B4-BE49-F238E27FC236}">
                <a16:creationId xmlns:a16="http://schemas.microsoft.com/office/drawing/2014/main" id="{8A5664F7-5728-0207-233D-BFA469A5373E}"/>
              </a:ext>
            </a:extLst>
          </p:cNvPr>
          <p:cNvCxnSpPr>
            <a:cxnSpLocks/>
          </p:cNvCxnSpPr>
          <p:nvPr/>
        </p:nvCxnSpPr>
        <p:spPr>
          <a:xfrm>
            <a:off x="2196531" y="2706056"/>
            <a:ext cx="0" cy="50991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Conector recto 21">
            <a:extLst>
              <a:ext uri="{FF2B5EF4-FFF2-40B4-BE49-F238E27FC236}">
                <a16:creationId xmlns:a16="http://schemas.microsoft.com/office/drawing/2014/main" id="{51C47973-93A8-E18C-7471-C10DCCE90B79}"/>
              </a:ext>
            </a:extLst>
          </p:cNvPr>
          <p:cNvCxnSpPr>
            <a:cxnSpLocks/>
          </p:cNvCxnSpPr>
          <p:nvPr/>
        </p:nvCxnSpPr>
        <p:spPr>
          <a:xfrm>
            <a:off x="6057900" y="2692400"/>
            <a:ext cx="0" cy="50991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Conector recto 22">
            <a:extLst>
              <a:ext uri="{FF2B5EF4-FFF2-40B4-BE49-F238E27FC236}">
                <a16:creationId xmlns:a16="http://schemas.microsoft.com/office/drawing/2014/main" id="{C4283D9A-3BCB-6E91-769F-2E3B4FBAE9CF}"/>
              </a:ext>
            </a:extLst>
          </p:cNvPr>
          <p:cNvCxnSpPr>
            <a:cxnSpLocks/>
          </p:cNvCxnSpPr>
          <p:nvPr/>
        </p:nvCxnSpPr>
        <p:spPr>
          <a:xfrm>
            <a:off x="9902835" y="2706057"/>
            <a:ext cx="0" cy="50991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24" name="Rectángulo 23">
            <a:extLst>
              <a:ext uri="{FF2B5EF4-FFF2-40B4-BE49-F238E27FC236}">
                <a16:creationId xmlns:a16="http://schemas.microsoft.com/office/drawing/2014/main" id="{26934C6F-ADAA-3BA2-0F03-E6F607BAB473}"/>
              </a:ext>
            </a:extLst>
          </p:cNvPr>
          <p:cNvSpPr/>
          <p:nvPr/>
        </p:nvSpPr>
        <p:spPr>
          <a:xfrm>
            <a:off x="468463" y="2961013"/>
            <a:ext cx="3569264" cy="3086212"/>
          </a:xfrm>
          <a:prstGeom prst="rect">
            <a:avLst/>
          </a:prstGeom>
          <a:solidFill>
            <a:schemeClr val="bg1"/>
          </a:solidFill>
          <a:ln w="9525">
            <a:solidFill>
              <a:schemeClr val="accent6">
                <a:lumMod val="20000"/>
                <a:lumOff val="8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s-CO" sz="2000">
                <a:solidFill>
                  <a:schemeClr val="tx1"/>
                </a:solidFill>
                <a:effectLst/>
                <a:ea typeface="Calibri" panose="020F0502020204030204" pitchFamily="34" charset="0"/>
              </a:rPr>
              <a:t>Caracterizar clínicamente antes y después del tratamiento a los pacientes que tienen recesiones RT1 y RT2 que requieren cirugía plástica periodontal de cubrimiento radicular (colgajo de desplazamiento coronal e ITC).</a:t>
            </a:r>
          </a:p>
        </p:txBody>
      </p:sp>
      <p:sp>
        <p:nvSpPr>
          <p:cNvPr id="25" name="Rectángulo 24">
            <a:extLst>
              <a:ext uri="{FF2B5EF4-FFF2-40B4-BE49-F238E27FC236}">
                <a16:creationId xmlns:a16="http://schemas.microsoft.com/office/drawing/2014/main" id="{6BD30F23-D827-44C4-0A6B-8B4E81B90706}"/>
              </a:ext>
            </a:extLst>
          </p:cNvPr>
          <p:cNvSpPr/>
          <p:nvPr/>
        </p:nvSpPr>
        <p:spPr>
          <a:xfrm>
            <a:off x="4394473" y="2961013"/>
            <a:ext cx="3486159" cy="3086212"/>
          </a:xfrm>
          <a:prstGeom prst="rect">
            <a:avLst/>
          </a:prstGeom>
          <a:solidFill>
            <a:schemeClr val="bg1"/>
          </a:solidFill>
          <a:ln w="9525">
            <a:solidFill>
              <a:schemeClr val="accent6">
                <a:lumMod val="20000"/>
                <a:lumOff val="8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lvl="0" algn="ctr">
              <a:spcAft>
                <a:spcPts val="800"/>
              </a:spcAft>
            </a:pPr>
            <a:r>
              <a:rPr lang="es-CO" sz="2000">
                <a:solidFill>
                  <a:schemeClr val="tx1"/>
                </a:solidFill>
                <a:effectLst/>
                <a:ea typeface="Calibri" panose="020F0502020204030204" pitchFamily="34" charset="0"/>
              </a:rPr>
              <a:t>Describir el resultado de la cicatrización de la zona donde se realizó cirugía plástica periodontal de cubrimiento radicular por medio del índex </a:t>
            </a:r>
            <a:r>
              <a:rPr lang="es-CO" sz="2000" err="1">
                <a:solidFill>
                  <a:schemeClr val="tx1"/>
                </a:solidFill>
                <a:effectLst/>
                <a:ea typeface="Calibri" panose="020F0502020204030204" pitchFamily="34" charset="0"/>
              </a:rPr>
              <a:t>healing</a:t>
            </a:r>
            <a:r>
              <a:rPr lang="es-CO" sz="2000">
                <a:solidFill>
                  <a:schemeClr val="tx1"/>
                </a:solidFill>
                <a:effectLst/>
                <a:ea typeface="Calibri" panose="020F0502020204030204" pitchFamily="34" charset="0"/>
              </a:rPr>
              <a:t> (</a:t>
            </a:r>
            <a:r>
              <a:rPr lang="es-CO" sz="2000" err="1">
                <a:solidFill>
                  <a:schemeClr val="tx1"/>
                </a:solidFill>
                <a:effectLst/>
                <a:ea typeface="Calibri" panose="020F0502020204030204" pitchFamily="34" charset="0"/>
              </a:rPr>
              <a:t>Landry</a:t>
            </a:r>
            <a:r>
              <a:rPr lang="es-CO" sz="2000">
                <a:solidFill>
                  <a:schemeClr val="tx1"/>
                </a:solidFill>
                <a:effectLst/>
                <a:ea typeface="Calibri" panose="020F0502020204030204" pitchFamily="34" charset="0"/>
              </a:rPr>
              <a:t>).</a:t>
            </a:r>
          </a:p>
        </p:txBody>
      </p:sp>
      <p:sp>
        <p:nvSpPr>
          <p:cNvPr id="26" name="Rectángulo 25">
            <a:extLst>
              <a:ext uri="{FF2B5EF4-FFF2-40B4-BE49-F238E27FC236}">
                <a16:creationId xmlns:a16="http://schemas.microsoft.com/office/drawing/2014/main" id="{E17A9236-C399-EF90-C570-B473C6413E87}"/>
              </a:ext>
            </a:extLst>
          </p:cNvPr>
          <p:cNvSpPr/>
          <p:nvPr/>
        </p:nvSpPr>
        <p:spPr>
          <a:xfrm>
            <a:off x="8237378" y="2961013"/>
            <a:ext cx="3486159" cy="3086212"/>
          </a:xfrm>
          <a:prstGeom prst="rect">
            <a:avLst/>
          </a:prstGeom>
          <a:solidFill>
            <a:schemeClr val="bg1"/>
          </a:solidFill>
          <a:ln w="9525">
            <a:solidFill>
              <a:schemeClr val="accent6">
                <a:lumMod val="20000"/>
                <a:lumOff val="8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lvl="0" algn="ctr">
              <a:spcAft>
                <a:spcPts val="800"/>
              </a:spcAft>
            </a:pPr>
            <a:r>
              <a:rPr lang="es-CO" sz="2000">
                <a:solidFill>
                  <a:schemeClr val="tx1"/>
                </a:solidFill>
                <a:effectLst/>
                <a:ea typeface="Calibri" panose="020F0502020204030204" pitchFamily="34" charset="0"/>
              </a:rPr>
              <a:t>Caracterizar histológicamente un fragmento del injerto </a:t>
            </a:r>
            <a:r>
              <a:rPr lang="es-CO" sz="2000" err="1">
                <a:solidFill>
                  <a:schemeClr val="tx1"/>
                </a:solidFill>
                <a:effectLst/>
                <a:ea typeface="Calibri" panose="020F0502020204030204" pitchFamily="34" charset="0"/>
              </a:rPr>
              <a:t>desepitelializado</a:t>
            </a:r>
            <a:r>
              <a:rPr lang="es-CO" sz="2000">
                <a:solidFill>
                  <a:schemeClr val="tx1"/>
                </a:solidFill>
                <a:effectLst/>
                <a:ea typeface="Calibri" panose="020F0502020204030204" pitchFamily="34" charset="0"/>
              </a:rPr>
              <a:t> </a:t>
            </a:r>
            <a:r>
              <a:rPr lang="es-CO" sz="2000" err="1">
                <a:solidFill>
                  <a:schemeClr val="tx1"/>
                </a:solidFill>
                <a:effectLst/>
                <a:ea typeface="Calibri" panose="020F0502020204030204" pitchFamily="34" charset="0"/>
              </a:rPr>
              <a:t>extraoralmente</a:t>
            </a:r>
            <a:r>
              <a:rPr lang="es-CO" sz="2000">
                <a:solidFill>
                  <a:schemeClr val="tx1"/>
                </a:solidFill>
                <a:effectLst/>
                <a:ea typeface="Calibri" panose="020F0502020204030204" pitchFamily="34" charset="0"/>
              </a:rPr>
              <a:t>, utilizando hematoxilina-eosina.</a:t>
            </a:r>
          </a:p>
        </p:txBody>
      </p:sp>
      <p:sp>
        <p:nvSpPr>
          <p:cNvPr id="15" name="CuadroTexto 14">
            <a:extLst>
              <a:ext uri="{FF2B5EF4-FFF2-40B4-BE49-F238E27FC236}">
                <a16:creationId xmlns:a16="http://schemas.microsoft.com/office/drawing/2014/main" id="{2C6CDEA5-AD15-6E87-2E9C-1BCFE911EFC5}"/>
              </a:ext>
            </a:extLst>
          </p:cNvPr>
          <p:cNvSpPr txBox="1"/>
          <p:nvPr/>
        </p:nvSpPr>
        <p:spPr>
          <a:xfrm>
            <a:off x="468463" y="1612271"/>
            <a:ext cx="11259994" cy="769441"/>
          </a:xfrm>
          <a:prstGeom prst="rect">
            <a:avLst/>
          </a:prstGeom>
          <a:solidFill>
            <a:schemeClr val="bg1">
              <a:lumMod val="85000"/>
            </a:schemeClr>
          </a:solidFill>
          <a:ln w="6350">
            <a:noFill/>
          </a:ln>
          <a:effectLst>
            <a:outerShdw blurRad="50800" dist="38100" dir="2700000" algn="tl" rotWithShape="0">
              <a:prstClr val="black">
                <a:alpha val="40000"/>
              </a:prstClr>
            </a:outerShdw>
          </a:effectLst>
        </p:spPr>
        <p:txBody>
          <a:bodyPr wrap="square">
            <a:spAutoFit/>
          </a:bodyPr>
          <a:lstStyle/>
          <a:p>
            <a:pPr algn="ctr">
              <a:spcAft>
                <a:spcPts val="800"/>
              </a:spcAft>
            </a:pPr>
            <a:r>
              <a:rPr lang="es-CO" sz="2200">
                <a:solidFill>
                  <a:srgbClr val="000000"/>
                </a:solidFill>
                <a:effectLst/>
                <a:ea typeface="Arial" panose="020B0604020202020204" pitchFamily="34" charset="0"/>
              </a:rPr>
              <a:t>Evaluar la cicatrización posterior a la cirugía plástica periodontal de cubrimiento radicular con injerto de tejido conectivo </a:t>
            </a:r>
            <a:r>
              <a:rPr lang="es-CO" sz="2200" err="1">
                <a:solidFill>
                  <a:srgbClr val="000000"/>
                </a:solidFill>
                <a:effectLst/>
                <a:ea typeface="Arial" panose="020B0604020202020204" pitchFamily="34" charset="0"/>
              </a:rPr>
              <a:t>desepitelializado</a:t>
            </a:r>
            <a:r>
              <a:rPr lang="es-CO" sz="2200">
                <a:solidFill>
                  <a:srgbClr val="000000"/>
                </a:solidFill>
                <a:effectLst/>
                <a:ea typeface="Arial" panose="020B0604020202020204" pitchFamily="34" charset="0"/>
              </a:rPr>
              <a:t> </a:t>
            </a:r>
            <a:r>
              <a:rPr lang="es-CO" sz="2200" err="1">
                <a:solidFill>
                  <a:srgbClr val="000000"/>
                </a:solidFill>
                <a:effectLst/>
                <a:ea typeface="Arial" panose="020B0604020202020204" pitchFamily="34" charset="0"/>
              </a:rPr>
              <a:t>extraoralmente</a:t>
            </a:r>
            <a:r>
              <a:rPr lang="es-CO" sz="2200">
                <a:solidFill>
                  <a:srgbClr val="000000"/>
                </a:solidFill>
                <a:effectLst/>
                <a:ea typeface="Arial" panose="020B0604020202020204" pitchFamily="34" charset="0"/>
              </a:rPr>
              <a:t>.</a:t>
            </a:r>
            <a:endParaRPr lang="es-CO" sz="2200">
              <a:effectLst/>
              <a:ea typeface="Calibri" panose="020F0502020204030204" pitchFamily="34" charset="0"/>
            </a:endParaRPr>
          </a:p>
        </p:txBody>
      </p:sp>
      <p:pic>
        <p:nvPicPr>
          <p:cNvPr id="3" name="Imagen 2">
            <a:extLst>
              <a:ext uri="{FF2B5EF4-FFF2-40B4-BE49-F238E27FC236}">
                <a16:creationId xmlns:a16="http://schemas.microsoft.com/office/drawing/2014/main" id="{F2CDEF4A-682A-1FCD-5475-EEFC2FAD1DB3}"/>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400196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VECTORES-METODOLOGIA">
            <a:extLst>
              <a:ext uri="{FF2B5EF4-FFF2-40B4-BE49-F238E27FC236}">
                <a16:creationId xmlns:a16="http://schemas.microsoft.com/office/drawing/2014/main" id="{92D9B35C-991B-F745-1EAD-370811C7D4BC}"/>
              </a:ext>
            </a:extLst>
          </p:cNvPr>
          <p:cNvPicPr/>
          <p:nvPr/>
        </p:nvPicPr>
        <p:blipFill>
          <a:blip r:embed="rId2">
            <a:alphaModFix amt="20000"/>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08125" y="97277"/>
            <a:ext cx="917575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Diagrama de flujo: proceso 3">
            <a:extLst>
              <a:ext uri="{FF2B5EF4-FFF2-40B4-BE49-F238E27FC236}">
                <a16:creationId xmlns:a16="http://schemas.microsoft.com/office/drawing/2014/main" id="{D814AD66-4D65-8813-C878-CC5E71BD600D}"/>
              </a:ext>
            </a:extLst>
          </p:cNvPr>
          <p:cNvSpPr/>
          <p:nvPr/>
        </p:nvSpPr>
        <p:spPr>
          <a:xfrm>
            <a:off x="1469213" y="5052310"/>
            <a:ext cx="9359900" cy="1352551"/>
          </a:xfrm>
          <a:prstGeom prst="flowChartProcess">
            <a:avLst/>
          </a:prstGeom>
          <a:solidFill>
            <a:schemeClr val="bg1"/>
          </a:solidFill>
          <a:ln>
            <a:solidFill>
              <a:schemeClr val="accent6">
                <a:lumMod val="40000"/>
                <a:lumOff val="60000"/>
              </a:schemeClr>
            </a:solid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15000"/>
              </a:lnSpc>
              <a:spcBef>
                <a:spcPts val="0"/>
              </a:spcBef>
              <a:spcAft>
                <a:spcPts val="800"/>
              </a:spcAft>
              <a:buClrTx/>
              <a:buSzTx/>
              <a:buFontTx/>
              <a:buNone/>
              <a:tabLst/>
              <a:defRPr/>
            </a:pPr>
            <a:r>
              <a:rPr kumimoji="0" lang="es-CO" sz="2300" b="0" i="0" u="none" strike="noStrike" kern="1200" cap="none" spc="0" normalizeH="0" baseline="0" noProof="0">
                <a:ln>
                  <a:noFill/>
                </a:ln>
                <a:solidFill>
                  <a:prstClr val="black"/>
                </a:solidFill>
                <a:effectLst/>
                <a:uLnTx/>
                <a:uFillTx/>
                <a:latin typeface="Aptos Display" panose="02110004020202020204"/>
                <a:ea typeface="Calibri" panose="020F0502020204030204" pitchFamily="34" charset="0"/>
                <a:cs typeface="+mn-cs"/>
              </a:rPr>
              <a:t>El material objeto de estudio fueron los injertos de tejido conectivo desepitelializados de forma parcial o total, tomados en UNICOC por los estudiantes del posgrado de periodoncia, en el año 2024.</a:t>
            </a:r>
            <a:endParaRPr kumimoji="0" lang="es-CO" sz="2300" b="0" i="0" u="none" strike="noStrike" kern="1200" cap="none" spc="0" normalizeH="0" baseline="0" noProof="0" dirty="0">
              <a:ln>
                <a:noFill/>
              </a:ln>
              <a:solidFill>
                <a:prstClr val="black"/>
              </a:solidFill>
              <a:effectLst/>
              <a:uLnTx/>
              <a:uFillTx/>
              <a:latin typeface="Aptos Display" panose="02110004020202020204"/>
              <a:ea typeface="Calibri" panose="020F0502020204030204" pitchFamily="34" charset="0"/>
              <a:cs typeface="+mn-cs"/>
            </a:endParaRPr>
          </a:p>
        </p:txBody>
      </p:sp>
      <p:sp>
        <p:nvSpPr>
          <p:cNvPr id="5" name="CuadroTexto 4">
            <a:extLst>
              <a:ext uri="{FF2B5EF4-FFF2-40B4-BE49-F238E27FC236}">
                <a16:creationId xmlns:a16="http://schemas.microsoft.com/office/drawing/2014/main" id="{2ABE17CF-8E59-724B-5AD9-7BDD626894F4}"/>
              </a:ext>
            </a:extLst>
          </p:cNvPr>
          <p:cNvSpPr txBox="1"/>
          <p:nvPr/>
        </p:nvSpPr>
        <p:spPr>
          <a:xfrm>
            <a:off x="2358765" y="858424"/>
            <a:ext cx="7474469" cy="578882"/>
          </a:xfrm>
          <a:prstGeom prst="roundRect">
            <a:avLst>
              <a:gd name="adj" fmla="val 16667"/>
            </a:avLst>
          </a:prstGeom>
          <a:solidFill>
            <a:schemeClr val="bg1"/>
          </a:solidFill>
          <a:ln w="38100">
            <a:solidFill>
              <a:schemeClr val="accent6">
                <a:lumMod val="40000"/>
                <a:lumOff val="60000"/>
              </a:schemeClr>
            </a:solidFill>
          </a:ln>
        </p:spPr>
        <p:style>
          <a:lnRef idx="2">
            <a:schemeClr val="dk1"/>
          </a:lnRef>
          <a:fillRef idx="1">
            <a:schemeClr val="lt1"/>
          </a:fillRef>
          <a:effectRef idx="0">
            <a:schemeClr val="dk1"/>
          </a:effectRef>
          <a:fontRef idx="minor">
            <a:schemeClr val="dk1"/>
          </a:fontRef>
        </p:style>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s-ES" sz="2800" i="0" u="none" strike="noStrike" kern="1200" cap="none" spc="0" normalizeH="0" baseline="0" noProof="0" dirty="0">
                <a:ln>
                  <a:noFill/>
                </a:ln>
                <a:solidFill>
                  <a:prstClr val="black"/>
                </a:solidFill>
                <a:effectLst/>
                <a:uLnTx/>
                <a:uFillTx/>
                <a:latin typeface="Avenir Next" panose="020B0503020202020204"/>
                <a:ea typeface="Times New Roman" panose="02020603050405020304" pitchFamily="18" charset="0"/>
                <a:cs typeface="Arial"/>
              </a:rPr>
              <a:t>Observacional, descriptivo serie de casos </a:t>
            </a:r>
          </a:p>
        </p:txBody>
      </p:sp>
      <p:sp>
        <p:nvSpPr>
          <p:cNvPr id="6" name="CuadroTexto 5">
            <a:extLst>
              <a:ext uri="{FF2B5EF4-FFF2-40B4-BE49-F238E27FC236}">
                <a16:creationId xmlns:a16="http://schemas.microsoft.com/office/drawing/2014/main" id="{381B6BA8-D3B6-824E-E6E4-185DB8A02FB5}"/>
              </a:ext>
            </a:extLst>
          </p:cNvPr>
          <p:cNvSpPr txBox="1"/>
          <p:nvPr/>
        </p:nvSpPr>
        <p:spPr>
          <a:xfrm>
            <a:off x="7756979" y="6500301"/>
            <a:ext cx="6101442" cy="307777"/>
          </a:xfrm>
          <a:prstGeom prst="rect">
            <a:avLst/>
          </a:prstGeom>
          <a:noFill/>
        </p:spPr>
        <p:txBody>
          <a:bodyPr wrap="square">
            <a:spAutoFit/>
          </a:bodyPr>
          <a:lstStyle/>
          <a:p>
            <a:pPr algn="ctr"/>
            <a:r>
              <a:rPr lang="es-CO" sz="1400" i="1" kern="0" dirty="0">
                <a:effectLst/>
                <a:ea typeface="Calibri" panose="020F0502020204030204" pitchFamily="34" charset="0"/>
                <a:cs typeface="Arial" panose="020B0604020202020204" pitchFamily="34" charset="0"/>
              </a:rPr>
              <a:t>Pinilla L. Polo C. Ruíz Y. </a:t>
            </a:r>
            <a:endParaRPr lang="es-CO" sz="1400" dirty="0"/>
          </a:p>
        </p:txBody>
      </p:sp>
      <p:pic>
        <p:nvPicPr>
          <p:cNvPr id="7" name="Imagen 6">
            <a:extLst>
              <a:ext uri="{FF2B5EF4-FFF2-40B4-BE49-F238E27FC236}">
                <a16:creationId xmlns:a16="http://schemas.microsoft.com/office/drawing/2014/main" id="{AEE1BFF0-A87D-D350-D5B3-068D37E1A6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0676"/>
            <a:ext cx="1869376" cy="902294"/>
          </a:xfrm>
          <a:prstGeom prst="rect">
            <a:avLst/>
          </a:prstGeom>
        </p:spPr>
      </p:pic>
      <p:pic>
        <p:nvPicPr>
          <p:cNvPr id="2" name="Imagen 1">
            <a:extLst>
              <a:ext uri="{FF2B5EF4-FFF2-40B4-BE49-F238E27FC236}">
                <a16:creationId xmlns:a16="http://schemas.microsoft.com/office/drawing/2014/main" id="{1B04A2C9-3B4C-17EC-F69C-FFF0BD4BF53C}"/>
              </a:ext>
            </a:extLst>
          </p:cNvPr>
          <p:cNvPicPr>
            <a:picLocks noChangeAspect="1"/>
          </p:cNvPicPr>
          <p:nvPr/>
        </p:nvPicPr>
        <p:blipFill>
          <a:blip r:embed="rId4"/>
          <a:stretch>
            <a:fillRect/>
          </a:stretch>
        </p:blipFill>
        <p:spPr>
          <a:xfrm>
            <a:off x="11889069" y="4519"/>
            <a:ext cx="304843" cy="5277587"/>
          </a:xfrm>
          <a:prstGeom prst="rect">
            <a:avLst/>
          </a:prstGeom>
        </p:spPr>
      </p:pic>
    </p:spTree>
    <p:extLst>
      <p:ext uri="{BB962C8B-B14F-4D97-AF65-F5344CB8AC3E}">
        <p14:creationId xmlns:p14="http://schemas.microsoft.com/office/powerpoint/2010/main" val="2035953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FB98B-8189-D47E-601A-0187C0C09101}"/>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0CD1CB7B-D5FB-AC75-C9CC-06DCDB69A1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6C2B1B3D-CF7B-7095-88E7-F0A4148B4538}"/>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3" name="CuadroTexto 2">
            <a:extLst>
              <a:ext uri="{FF2B5EF4-FFF2-40B4-BE49-F238E27FC236}">
                <a16:creationId xmlns:a16="http://schemas.microsoft.com/office/drawing/2014/main" id="{6DC4148E-A627-F0E0-8A32-87447F9FC106}"/>
              </a:ext>
            </a:extLst>
          </p:cNvPr>
          <p:cNvSpPr txBox="1"/>
          <p:nvPr/>
        </p:nvSpPr>
        <p:spPr>
          <a:xfrm>
            <a:off x="3264714" y="209202"/>
            <a:ext cx="5901178" cy="661720"/>
          </a:xfrm>
          <a:prstGeom prst="rect">
            <a:avLst/>
          </a:prstGeom>
          <a:noFill/>
          <a:ln>
            <a:solidFill>
              <a:schemeClr val="bg1"/>
            </a:solidFill>
          </a:ln>
          <a:effectLst/>
        </p:spPr>
        <p:txBody>
          <a:bodyPr wrap="square" rtlCol="0">
            <a:spAutoFit/>
          </a:bodyPr>
          <a:lstStyle/>
          <a:p>
            <a:pPr algn="ctr"/>
            <a:r>
              <a:rPr lang="es-CO" sz="3700" b="1" dirty="0">
                <a:solidFill>
                  <a:srgbClr val="79A344"/>
                </a:solidFill>
                <a:latin typeface="Calibri" panose="020F0502020204030204" pitchFamily="34" charset="0"/>
                <a:cs typeface="Calibri" panose="020F0502020204030204" pitchFamily="34" charset="0"/>
              </a:rPr>
              <a:t>Criterios de inclusión</a:t>
            </a:r>
          </a:p>
        </p:txBody>
      </p:sp>
      <p:sp>
        <p:nvSpPr>
          <p:cNvPr id="8" name="Rectángulo 7">
            <a:extLst>
              <a:ext uri="{FF2B5EF4-FFF2-40B4-BE49-F238E27FC236}">
                <a16:creationId xmlns:a16="http://schemas.microsoft.com/office/drawing/2014/main" id="{601EFA79-0A96-8972-EE9D-F350B95480C4}"/>
              </a:ext>
            </a:extLst>
          </p:cNvPr>
          <p:cNvSpPr/>
          <p:nvPr/>
        </p:nvSpPr>
        <p:spPr>
          <a:xfrm>
            <a:off x="374648" y="1346199"/>
            <a:ext cx="11499851" cy="754053"/>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O" sz="2100" dirty="0">
                <a:solidFill>
                  <a:schemeClr val="tx1"/>
                </a:solidFill>
                <a:effectLst/>
                <a:ea typeface="Calibri" panose="020F0502020204030204" pitchFamily="34" charset="0"/>
              </a:rPr>
              <a:t>Recesión individual o múltiple RT1 y RT2 de Cairo en el maxilar superior en dientes anteriores, caninos y premolares, con necesidad de cubrimiento radicular</a:t>
            </a:r>
            <a:r>
              <a:rPr lang="es-CO" sz="2100" dirty="0">
                <a:solidFill>
                  <a:schemeClr val="tx1"/>
                </a:solidFill>
                <a:ea typeface="Calibri" panose="020F0502020204030204" pitchFamily="34" charset="0"/>
              </a:rPr>
              <a:t>.</a:t>
            </a:r>
          </a:p>
        </p:txBody>
      </p:sp>
      <p:sp>
        <p:nvSpPr>
          <p:cNvPr id="9" name="Rectángulo 8">
            <a:extLst>
              <a:ext uri="{FF2B5EF4-FFF2-40B4-BE49-F238E27FC236}">
                <a16:creationId xmlns:a16="http://schemas.microsoft.com/office/drawing/2014/main" id="{53940B21-94E6-FD97-11EA-F5319C8F0A95}"/>
              </a:ext>
            </a:extLst>
          </p:cNvPr>
          <p:cNvSpPr/>
          <p:nvPr/>
        </p:nvSpPr>
        <p:spPr>
          <a:xfrm>
            <a:off x="673099" y="2193439"/>
            <a:ext cx="10845801"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s-CO" sz="2100">
                <a:solidFill>
                  <a:schemeClr val="tx1"/>
                </a:solidFill>
                <a:effectLst/>
                <a:ea typeface="Calibri" panose="020F0502020204030204" pitchFamily="34" charset="0"/>
              </a:rPr>
              <a:t>Margen de tejido queratinizado remanente a la recesión mínimo 2 </a:t>
            </a:r>
            <a:r>
              <a:rPr lang="es-CO" sz="2100" err="1">
                <a:solidFill>
                  <a:schemeClr val="tx1"/>
                </a:solidFill>
                <a:effectLst/>
                <a:ea typeface="Calibri" panose="020F0502020204030204" pitchFamily="34" charset="0"/>
              </a:rPr>
              <a:t>mm.</a:t>
            </a:r>
            <a:endParaRPr lang="es-CO" sz="2100">
              <a:solidFill>
                <a:schemeClr val="tx1"/>
              </a:solidFill>
              <a:effectLst/>
              <a:ea typeface="Calibri" panose="020F0502020204030204" pitchFamily="34" charset="0"/>
            </a:endParaRPr>
          </a:p>
        </p:txBody>
      </p:sp>
      <p:sp>
        <p:nvSpPr>
          <p:cNvPr id="10" name="Rectángulo 9">
            <a:extLst>
              <a:ext uri="{FF2B5EF4-FFF2-40B4-BE49-F238E27FC236}">
                <a16:creationId xmlns:a16="http://schemas.microsoft.com/office/drawing/2014/main" id="{9C450C43-DE16-1D07-E2F1-E65FBEBF329D}"/>
              </a:ext>
            </a:extLst>
          </p:cNvPr>
          <p:cNvSpPr/>
          <p:nvPr/>
        </p:nvSpPr>
        <p:spPr>
          <a:xfrm>
            <a:off x="1981199" y="4850319"/>
            <a:ext cx="8293101"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s-CO" sz="2100">
                <a:solidFill>
                  <a:schemeClr val="tx1"/>
                </a:solidFill>
                <a:effectLst/>
                <a:ea typeface="Calibri" panose="020F0502020204030204" pitchFamily="34" charset="0"/>
              </a:rPr>
              <a:t>El diente por tratar debe tener antagonista.</a:t>
            </a:r>
          </a:p>
        </p:txBody>
      </p:sp>
      <p:sp>
        <p:nvSpPr>
          <p:cNvPr id="11" name="Rectángulo 10">
            <a:extLst>
              <a:ext uri="{FF2B5EF4-FFF2-40B4-BE49-F238E27FC236}">
                <a16:creationId xmlns:a16="http://schemas.microsoft.com/office/drawing/2014/main" id="{D9C4DFAE-0591-8EBF-56C1-F1138FBBCF99}"/>
              </a:ext>
            </a:extLst>
          </p:cNvPr>
          <p:cNvSpPr/>
          <p:nvPr/>
        </p:nvSpPr>
        <p:spPr>
          <a:xfrm>
            <a:off x="977899" y="2857659"/>
            <a:ext cx="10223501"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s-CO" sz="2100">
                <a:solidFill>
                  <a:schemeClr val="tx1"/>
                </a:solidFill>
                <a:effectLst/>
                <a:ea typeface="Calibri" panose="020F0502020204030204" pitchFamily="34" charset="0"/>
              </a:rPr>
              <a:t>Paciente sistémicamente sano, que no tome ningún medicamento.</a:t>
            </a:r>
          </a:p>
        </p:txBody>
      </p:sp>
      <p:pic>
        <p:nvPicPr>
          <p:cNvPr id="2" name="Imagen 1">
            <a:extLst>
              <a:ext uri="{FF2B5EF4-FFF2-40B4-BE49-F238E27FC236}">
                <a16:creationId xmlns:a16="http://schemas.microsoft.com/office/drawing/2014/main" id="{B80567D8-B36B-93E8-58EB-383818FADB75}"/>
              </a:ext>
            </a:extLst>
          </p:cNvPr>
          <p:cNvPicPr>
            <a:picLocks noChangeAspect="1"/>
          </p:cNvPicPr>
          <p:nvPr/>
        </p:nvPicPr>
        <p:blipFill>
          <a:blip r:embed="rId3"/>
          <a:stretch>
            <a:fillRect/>
          </a:stretch>
        </p:blipFill>
        <p:spPr>
          <a:xfrm>
            <a:off x="11889069" y="4519"/>
            <a:ext cx="304843" cy="5277587"/>
          </a:xfrm>
          <a:prstGeom prst="rect">
            <a:avLst/>
          </a:prstGeom>
        </p:spPr>
      </p:pic>
      <p:sp>
        <p:nvSpPr>
          <p:cNvPr id="12" name="Rectángulo 11">
            <a:extLst>
              <a:ext uri="{FF2B5EF4-FFF2-40B4-BE49-F238E27FC236}">
                <a16:creationId xmlns:a16="http://schemas.microsoft.com/office/drawing/2014/main" id="{520EB149-8029-334A-7BE5-A715BF0B11B5}"/>
              </a:ext>
            </a:extLst>
          </p:cNvPr>
          <p:cNvSpPr/>
          <p:nvPr/>
        </p:nvSpPr>
        <p:spPr>
          <a:xfrm>
            <a:off x="1295401" y="3521879"/>
            <a:ext cx="9575799"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s-CO" sz="2100">
                <a:solidFill>
                  <a:schemeClr val="tx1"/>
                </a:solidFill>
                <a:effectLst/>
                <a:ea typeface="Calibri" panose="020F0502020204030204" pitchFamily="34" charset="0"/>
              </a:rPr>
              <a:t>Ausencia de trauma oclusal primario </a:t>
            </a:r>
            <a:r>
              <a:rPr lang="es-CO" sz="2100">
                <a:solidFill>
                  <a:schemeClr val="tx1"/>
                </a:solidFill>
                <a:ea typeface="Calibri" panose="020F0502020204030204" pitchFamily="34" charset="0"/>
              </a:rPr>
              <a:t>y</a:t>
            </a:r>
            <a:r>
              <a:rPr lang="es-CO" sz="2100">
                <a:solidFill>
                  <a:schemeClr val="tx1"/>
                </a:solidFill>
                <a:effectLst/>
                <a:ea typeface="Calibri" panose="020F0502020204030204" pitchFamily="34" charset="0"/>
              </a:rPr>
              <a:t> secundario.</a:t>
            </a:r>
          </a:p>
        </p:txBody>
      </p:sp>
      <p:sp>
        <p:nvSpPr>
          <p:cNvPr id="13" name="Rectángulo 12">
            <a:extLst>
              <a:ext uri="{FF2B5EF4-FFF2-40B4-BE49-F238E27FC236}">
                <a16:creationId xmlns:a16="http://schemas.microsoft.com/office/drawing/2014/main" id="{1CEA129C-2012-A71D-D5E2-AE4AEFD7EB1A}"/>
              </a:ext>
            </a:extLst>
          </p:cNvPr>
          <p:cNvSpPr/>
          <p:nvPr/>
        </p:nvSpPr>
        <p:spPr>
          <a:xfrm>
            <a:off x="1650999" y="4186099"/>
            <a:ext cx="8915401"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s-CO" sz="2100">
                <a:solidFill>
                  <a:schemeClr val="tx1"/>
                </a:solidFill>
                <a:effectLst/>
                <a:ea typeface="Calibri" panose="020F0502020204030204" pitchFamily="34" charset="0"/>
              </a:rPr>
              <a:t>Paciente que cuente con suficiente zona donante.</a:t>
            </a:r>
          </a:p>
        </p:txBody>
      </p:sp>
      <p:sp>
        <p:nvSpPr>
          <p:cNvPr id="14" name="Rectángulo 13">
            <a:extLst>
              <a:ext uri="{FF2B5EF4-FFF2-40B4-BE49-F238E27FC236}">
                <a16:creationId xmlns:a16="http://schemas.microsoft.com/office/drawing/2014/main" id="{F60E6C18-545B-4F5C-7BBB-1B77E698666D}"/>
              </a:ext>
            </a:extLst>
          </p:cNvPr>
          <p:cNvSpPr/>
          <p:nvPr/>
        </p:nvSpPr>
        <p:spPr>
          <a:xfrm>
            <a:off x="2339445" y="5516401"/>
            <a:ext cx="7570255"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spcAft>
                <a:spcPts val="800"/>
              </a:spcAft>
            </a:pPr>
            <a:r>
              <a:rPr lang="es-CO" sz="2100">
                <a:solidFill>
                  <a:schemeClr val="tx1"/>
                </a:solidFill>
                <a:effectLst/>
                <a:ea typeface="Calibri" panose="020F0502020204030204" pitchFamily="34" charset="0"/>
              </a:rPr>
              <a:t>Paciente no fumador.</a:t>
            </a:r>
          </a:p>
        </p:txBody>
      </p:sp>
    </p:spTree>
    <p:extLst>
      <p:ext uri="{BB962C8B-B14F-4D97-AF65-F5344CB8AC3E}">
        <p14:creationId xmlns:p14="http://schemas.microsoft.com/office/powerpoint/2010/main" val="2092790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B80719-47E7-28F1-DB2F-803A771BFFE6}"/>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ED6C493E-2E18-D7F0-EE0D-097DA6B776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A6DE742D-1D3E-C2AB-EFA7-82A8A673A130}"/>
              </a:ext>
            </a:extLst>
          </p:cNvPr>
          <p:cNvSpPr txBox="1"/>
          <p:nvPr/>
        </p:nvSpPr>
        <p:spPr>
          <a:xfrm>
            <a:off x="8270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3" name="CuadroTexto 2">
            <a:extLst>
              <a:ext uri="{FF2B5EF4-FFF2-40B4-BE49-F238E27FC236}">
                <a16:creationId xmlns:a16="http://schemas.microsoft.com/office/drawing/2014/main" id="{212F06E2-0EF5-C1C0-1A38-DC31240412FE}"/>
              </a:ext>
            </a:extLst>
          </p:cNvPr>
          <p:cNvSpPr txBox="1"/>
          <p:nvPr/>
        </p:nvSpPr>
        <p:spPr>
          <a:xfrm>
            <a:off x="3170809" y="396915"/>
            <a:ext cx="5850378" cy="661720"/>
          </a:xfrm>
          <a:prstGeom prst="rect">
            <a:avLst/>
          </a:prstGeom>
          <a:noFill/>
          <a:ln>
            <a:solidFill>
              <a:schemeClr val="bg1"/>
            </a:solidFill>
          </a:ln>
          <a:effectLst/>
        </p:spPr>
        <p:txBody>
          <a:bodyPr wrap="square" rtlCol="0">
            <a:spAutoFit/>
          </a:bodyPr>
          <a:lstStyle/>
          <a:p>
            <a:pPr algn="ctr"/>
            <a:r>
              <a:rPr lang="es-CO" sz="3700" b="1" dirty="0">
                <a:solidFill>
                  <a:srgbClr val="79A344"/>
                </a:solidFill>
                <a:latin typeface="Calibri" panose="020F0502020204030204" pitchFamily="34" charset="0"/>
                <a:cs typeface="Calibri" panose="020F0502020204030204" pitchFamily="34" charset="0"/>
              </a:rPr>
              <a:t>Criterios de exclusión</a:t>
            </a:r>
          </a:p>
        </p:txBody>
      </p:sp>
      <p:sp>
        <p:nvSpPr>
          <p:cNvPr id="9" name="Rectángulo 8">
            <a:extLst>
              <a:ext uri="{FF2B5EF4-FFF2-40B4-BE49-F238E27FC236}">
                <a16:creationId xmlns:a16="http://schemas.microsoft.com/office/drawing/2014/main" id="{D519AF51-DCA9-21D7-DC2F-C1017B941156}"/>
              </a:ext>
            </a:extLst>
          </p:cNvPr>
          <p:cNvSpPr/>
          <p:nvPr/>
        </p:nvSpPr>
        <p:spPr>
          <a:xfrm>
            <a:off x="1498597" y="2778330"/>
            <a:ext cx="9194802"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s-CO" sz="2100">
                <a:solidFill>
                  <a:schemeClr val="tx1"/>
                </a:solidFill>
                <a:effectLst/>
                <a:ea typeface="Calibri" panose="020F0502020204030204" pitchFamily="34" charset="0"/>
              </a:rPr>
              <a:t>Mujeres en estado de embarazo o lactancia.</a:t>
            </a:r>
          </a:p>
        </p:txBody>
      </p:sp>
      <p:sp>
        <p:nvSpPr>
          <p:cNvPr id="10" name="Rectángulo 9">
            <a:extLst>
              <a:ext uri="{FF2B5EF4-FFF2-40B4-BE49-F238E27FC236}">
                <a16:creationId xmlns:a16="http://schemas.microsoft.com/office/drawing/2014/main" id="{B1B61330-C9EB-3CDC-B51E-1C8147107723}"/>
              </a:ext>
            </a:extLst>
          </p:cNvPr>
          <p:cNvSpPr/>
          <p:nvPr/>
        </p:nvSpPr>
        <p:spPr>
          <a:xfrm>
            <a:off x="1949448" y="2089052"/>
            <a:ext cx="8293101"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s-CO" sz="2100">
                <a:solidFill>
                  <a:schemeClr val="tx1"/>
                </a:solidFill>
                <a:effectLst/>
                <a:ea typeface="Calibri" panose="020F0502020204030204" pitchFamily="34" charset="0"/>
              </a:rPr>
              <a:t>Pacientes en tratamiento ortodóntico.</a:t>
            </a:r>
          </a:p>
        </p:txBody>
      </p:sp>
      <p:sp>
        <p:nvSpPr>
          <p:cNvPr id="11" name="Rectángulo 10">
            <a:extLst>
              <a:ext uri="{FF2B5EF4-FFF2-40B4-BE49-F238E27FC236}">
                <a16:creationId xmlns:a16="http://schemas.microsoft.com/office/drawing/2014/main" id="{6624A5B8-8D86-8EC6-9542-EAE8D3D231E8}"/>
              </a:ext>
            </a:extLst>
          </p:cNvPr>
          <p:cNvSpPr/>
          <p:nvPr/>
        </p:nvSpPr>
        <p:spPr>
          <a:xfrm>
            <a:off x="380999" y="4846164"/>
            <a:ext cx="11429998"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s-CO" sz="2100">
                <a:solidFill>
                  <a:schemeClr val="tx1"/>
                </a:solidFill>
                <a:effectLst/>
                <a:ea typeface="Calibri" panose="020F0502020204030204" pitchFamily="34" charset="0"/>
              </a:rPr>
              <a:t>Zona donante con irritaciones, asociadas a </a:t>
            </a:r>
            <a:r>
              <a:rPr lang="es-CO" sz="2100" err="1">
                <a:solidFill>
                  <a:schemeClr val="tx1"/>
                </a:solidFill>
                <a:effectLst/>
                <a:ea typeface="Calibri" panose="020F0502020204030204" pitchFamily="34" charset="0"/>
              </a:rPr>
              <a:t>torus</a:t>
            </a:r>
            <a:r>
              <a:rPr lang="es-CO" sz="2100">
                <a:solidFill>
                  <a:schemeClr val="tx1"/>
                </a:solidFill>
                <a:effectLst/>
                <a:ea typeface="Calibri" panose="020F0502020204030204" pitchFamily="34" charset="0"/>
              </a:rPr>
              <a:t>, con secuelas de trauma.</a:t>
            </a:r>
          </a:p>
        </p:txBody>
      </p:sp>
      <p:sp>
        <p:nvSpPr>
          <p:cNvPr id="12" name="Rectángulo 11">
            <a:extLst>
              <a:ext uri="{FF2B5EF4-FFF2-40B4-BE49-F238E27FC236}">
                <a16:creationId xmlns:a16="http://schemas.microsoft.com/office/drawing/2014/main" id="{E5F8CDCC-64CD-BD99-3F79-2952C2069732}"/>
              </a:ext>
            </a:extLst>
          </p:cNvPr>
          <p:cNvSpPr/>
          <p:nvPr/>
        </p:nvSpPr>
        <p:spPr>
          <a:xfrm>
            <a:off x="1060448" y="3467608"/>
            <a:ext cx="10071100"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s-CO" sz="2100">
                <a:solidFill>
                  <a:schemeClr val="tx1"/>
                </a:solidFill>
                <a:effectLst/>
                <a:ea typeface="Calibri" panose="020F0502020204030204" pitchFamily="34" charset="0"/>
              </a:rPr>
              <a:t>Dientes con aumento de corona clínica previo.</a:t>
            </a:r>
          </a:p>
        </p:txBody>
      </p:sp>
      <p:sp>
        <p:nvSpPr>
          <p:cNvPr id="13" name="Rectángulo 12">
            <a:extLst>
              <a:ext uri="{FF2B5EF4-FFF2-40B4-BE49-F238E27FC236}">
                <a16:creationId xmlns:a16="http://schemas.microsoft.com/office/drawing/2014/main" id="{F2B19940-9E4F-4432-3152-03274517C269}"/>
              </a:ext>
            </a:extLst>
          </p:cNvPr>
          <p:cNvSpPr/>
          <p:nvPr/>
        </p:nvSpPr>
        <p:spPr>
          <a:xfrm>
            <a:off x="698500" y="4156886"/>
            <a:ext cx="10794999"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s-CO" sz="2100">
                <a:solidFill>
                  <a:schemeClr val="tx1"/>
                </a:solidFill>
                <a:effectLst/>
                <a:ea typeface="Calibri" panose="020F0502020204030204" pitchFamily="34" charset="0"/>
              </a:rPr>
              <a:t>Pacientes con periodontitis estadio III O IV grado A o B.</a:t>
            </a:r>
          </a:p>
        </p:txBody>
      </p:sp>
      <p:sp>
        <p:nvSpPr>
          <p:cNvPr id="6" name="Rectángulo 5">
            <a:extLst>
              <a:ext uri="{FF2B5EF4-FFF2-40B4-BE49-F238E27FC236}">
                <a16:creationId xmlns:a16="http://schemas.microsoft.com/office/drawing/2014/main" id="{C3A6B106-A6F9-F6BB-DD89-F0F04C7EF6CF}"/>
              </a:ext>
            </a:extLst>
          </p:cNvPr>
          <p:cNvSpPr/>
          <p:nvPr/>
        </p:nvSpPr>
        <p:spPr>
          <a:xfrm>
            <a:off x="2471054" y="1399774"/>
            <a:ext cx="7249887" cy="548429"/>
          </a:xfrm>
          <a:prstGeom prst="rect">
            <a:avLst/>
          </a:prstGeom>
          <a:solidFill>
            <a:schemeClr val="bg1">
              <a:lumMod val="95000"/>
            </a:schemeClr>
          </a:solidFill>
          <a:ln>
            <a:solidFill>
              <a:schemeClr val="accent6">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s-CO" sz="2100">
                <a:solidFill>
                  <a:schemeClr val="tx1"/>
                </a:solidFill>
                <a:effectLst/>
                <a:ea typeface="Calibri" panose="020F0502020204030204" pitchFamily="34" charset="0"/>
              </a:rPr>
              <a:t>Caries radicular activa.</a:t>
            </a:r>
          </a:p>
        </p:txBody>
      </p:sp>
      <p:pic>
        <p:nvPicPr>
          <p:cNvPr id="2" name="Imagen 1">
            <a:extLst>
              <a:ext uri="{FF2B5EF4-FFF2-40B4-BE49-F238E27FC236}">
                <a16:creationId xmlns:a16="http://schemas.microsoft.com/office/drawing/2014/main" id="{2036BB26-1644-72AA-B783-D19DE8C49C57}"/>
              </a:ext>
            </a:extLst>
          </p:cNvPr>
          <p:cNvPicPr>
            <a:picLocks noChangeAspect="1"/>
          </p:cNvPicPr>
          <p:nvPr/>
        </p:nvPicPr>
        <p:blipFill>
          <a:blip r:embed="rId4"/>
          <a:stretch>
            <a:fillRect/>
          </a:stretch>
        </p:blipFill>
        <p:spPr>
          <a:xfrm>
            <a:off x="11889069" y="4519"/>
            <a:ext cx="304843" cy="5277587"/>
          </a:xfrm>
          <a:prstGeom prst="rect">
            <a:avLst/>
          </a:prstGeom>
        </p:spPr>
      </p:pic>
    </p:spTree>
    <p:extLst>
      <p:ext uri="{BB962C8B-B14F-4D97-AF65-F5344CB8AC3E}">
        <p14:creationId xmlns:p14="http://schemas.microsoft.com/office/powerpoint/2010/main" val="3803579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B7C709-CDFF-0113-1B38-EDDFD946FCC1}"/>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C2D75AB-1406-FB17-D4C1-9CE19BCB600C}"/>
              </a:ext>
            </a:extLst>
          </p:cNvPr>
          <p:cNvSpPr>
            <a:spLocks noGrp="1"/>
          </p:cNvSpPr>
          <p:nvPr>
            <p:ph idx="1"/>
          </p:nvPr>
        </p:nvSpPr>
        <p:spPr>
          <a:xfrm>
            <a:off x="334521" y="2506662"/>
            <a:ext cx="11522957" cy="4351338"/>
          </a:xfrm>
        </p:spPr>
        <p:txBody>
          <a:bodyPr>
            <a:normAutofit/>
          </a:bodyPr>
          <a:lstStyle/>
          <a:p>
            <a:pPr marL="0" indent="0" algn="ctr">
              <a:buNone/>
            </a:pPr>
            <a:r>
              <a:rPr lang="es-CO" sz="10500" b="1" spc="-150" dirty="0">
                <a:solidFill>
                  <a:srgbClr val="79A344"/>
                </a:solidFill>
                <a:latin typeface="Calibri" panose="020F0502020204030204" pitchFamily="34" charset="0"/>
                <a:cs typeface="Calibri" panose="020F0502020204030204" pitchFamily="34" charset="0"/>
              </a:rPr>
              <a:t>ASPECTOS ÉTICOS</a:t>
            </a:r>
          </a:p>
        </p:txBody>
      </p:sp>
      <p:pic>
        <p:nvPicPr>
          <p:cNvPr id="4" name="Imagen 3">
            <a:extLst>
              <a:ext uri="{FF2B5EF4-FFF2-40B4-BE49-F238E27FC236}">
                <a16:creationId xmlns:a16="http://schemas.microsoft.com/office/drawing/2014/main" id="{E6A40E55-392E-71A9-0B54-F8953E5C7A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8" y="77931"/>
            <a:ext cx="4024557" cy="2188613"/>
          </a:xfrm>
          <a:prstGeom prst="rect">
            <a:avLst/>
          </a:prstGeom>
        </p:spPr>
      </p:pic>
      <p:sp>
        <p:nvSpPr>
          <p:cNvPr id="5" name="CuadroTexto 4">
            <a:extLst>
              <a:ext uri="{FF2B5EF4-FFF2-40B4-BE49-F238E27FC236}">
                <a16:creationId xmlns:a16="http://schemas.microsoft.com/office/drawing/2014/main" id="{593731CD-C29E-39C0-7E26-CC785A1CDADC}"/>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2" name="Imagen 1">
            <a:extLst>
              <a:ext uri="{FF2B5EF4-FFF2-40B4-BE49-F238E27FC236}">
                <a16:creationId xmlns:a16="http://schemas.microsoft.com/office/drawing/2014/main" id="{B8667406-3BA4-A943-D0D3-87C341022B58}"/>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3116021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103D5-D503-C054-9CA2-7001AD913C56}"/>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DDE177E1-3701-1BC9-FB19-BCD50220D2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C9260609-1D9D-7D39-87B0-0D231CEC59AB}"/>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7" name="CuadroTexto 6">
            <a:extLst>
              <a:ext uri="{FF2B5EF4-FFF2-40B4-BE49-F238E27FC236}">
                <a16:creationId xmlns:a16="http://schemas.microsoft.com/office/drawing/2014/main" id="{0870DA27-3714-6FDC-1574-295A28E852AC}"/>
              </a:ext>
            </a:extLst>
          </p:cNvPr>
          <p:cNvSpPr txBox="1"/>
          <p:nvPr/>
        </p:nvSpPr>
        <p:spPr>
          <a:xfrm>
            <a:off x="2533650" y="6393739"/>
            <a:ext cx="7124700" cy="235449"/>
          </a:xfrm>
          <a:prstGeom prst="rect">
            <a:avLst/>
          </a:prstGeom>
          <a:noFill/>
        </p:spPr>
        <p:txBody>
          <a:bodyPr wrap="square">
            <a:spAutoFit/>
          </a:bodyPr>
          <a:lstStyle/>
          <a:p>
            <a:pPr indent="-406400" algn="ctr">
              <a:lnSpc>
                <a:spcPct val="107000"/>
              </a:lnSpc>
              <a:spcAft>
                <a:spcPts val="800"/>
              </a:spcAft>
            </a:pPr>
            <a:r>
              <a:rPr lang="es-CO" sz="900" i="1">
                <a:effectLst/>
                <a:ea typeface="Times New Roman" panose="02020603050405020304" pitchFamily="18" charset="0"/>
                <a:cs typeface="Arial" panose="020B0604020202020204" pitchFamily="34" charset="0"/>
              </a:rPr>
              <a:t>Resolución número 8430 de 1993. Ministerio de salud, república de Colombia. </a:t>
            </a:r>
            <a:endParaRPr lang="es-CO" sz="900" i="1">
              <a:effectLst/>
              <a:ea typeface="Calibri" panose="020F0502020204030204" pitchFamily="34" charset="0"/>
              <a:cs typeface="Arial" panose="020B0604020202020204" pitchFamily="34" charset="0"/>
            </a:endParaRPr>
          </a:p>
        </p:txBody>
      </p:sp>
      <p:sp>
        <p:nvSpPr>
          <p:cNvPr id="8" name="Pergamino: vertical 7">
            <a:extLst>
              <a:ext uri="{FF2B5EF4-FFF2-40B4-BE49-F238E27FC236}">
                <a16:creationId xmlns:a16="http://schemas.microsoft.com/office/drawing/2014/main" id="{DAE3C485-0006-B4AA-3F80-6A95E02FEA68}"/>
              </a:ext>
            </a:extLst>
          </p:cNvPr>
          <p:cNvSpPr/>
          <p:nvPr/>
        </p:nvSpPr>
        <p:spPr>
          <a:xfrm>
            <a:off x="2481943" y="1901140"/>
            <a:ext cx="7228114" cy="2942905"/>
          </a:xfrm>
          <a:prstGeom prst="verticalScroll">
            <a:avLst/>
          </a:prstGeom>
          <a:gradFill flip="none" rotWithShape="1">
            <a:gsLst>
              <a:gs pos="0">
                <a:schemeClr val="bg1"/>
              </a:gs>
              <a:gs pos="96000">
                <a:schemeClr val="bg2">
                  <a:lumMod val="90000"/>
                </a:schemeClr>
              </a:gs>
            </a:gsLst>
            <a:lin ang="2700000" scaled="1"/>
            <a:tileRect/>
          </a:gradFill>
          <a:ln w="9525">
            <a:solidFill>
              <a:schemeClr val="accent6">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CuadroTexto 2">
            <a:extLst>
              <a:ext uri="{FF2B5EF4-FFF2-40B4-BE49-F238E27FC236}">
                <a16:creationId xmlns:a16="http://schemas.microsoft.com/office/drawing/2014/main" id="{A139B059-209D-F92E-0FCC-1DED6C4DFE0D}"/>
              </a:ext>
            </a:extLst>
          </p:cNvPr>
          <p:cNvSpPr txBox="1"/>
          <p:nvPr/>
        </p:nvSpPr>
        <p:spPr>
          <a:xfrm>
            <a:off x="2669722" y="2536448"/>
            <a:ext cx="6398078" cy="1862048"/>
          </a:xfrm>
          <a:prstGeom prst="rect">
            <a:avLst/>
          </a:prstGeom>
          <a:noFill/>
        </p:spPr>
        <p:txBody>
          <a:bodyPr wrap="square">
            <a:spAutoFit/>
          </a:bodyPr>
          <a:lstStyle/>
          <a:p>
            <a:pPr marL="449580" algn="just">
              <a:spcBef>
                <a:spcPts val="1200"/>
              </a:spcBef>
            </a:pPr>
            <a:r>
              <a:rPr lang="es-CO" sz="2300" kern="0">
                <a:effectLst/>
                <a:ea typeface="Arial" panose="020B0604020202020204" pitchFamily="34" charset="0"/>
                <a:cs typeface="Arial" panose="020B0604020202020204" pitchFamily="34" charset="0"/>
              </a:rPr>
              <a:t>Según el </a:t>
            </a:r>
            <a:r>
              <a:rPr lang="es-CO" sz="2300" u="sng" kern="0">
                <a:effectLst/>
                <a:ea typeface="Arial" panose="020B0604020202020204" pitchFamily="34" charset="0"/>
                <a:cs typeface="Arial" panose="020B0604020202020204" pitchFamily="34" charset="0"/>
              </a:rPr>
              <a:t>artículo 11 de la resolución número 8430 de 1993</a:t>
            </a:r>
            <a:r>
              <a:rPr lang="es-CO" sz="2300" b="0" kern="0">
                <a:effectLst/>
                <a:ea typeface="Arial" panose="020B0604020202020204" pitchFamily="34" charset="0"/>
                <a:cs typeface="Arial" panose="020B0604020202020204" pitchFamily="34" charset="0"/>
              </a:rPr>
              <a:t>, este estudio se consideró con </a:t>
            </a:r>
            <a:r>
              <a:rPr lang="es-CO" sz="2300" b="1" kern="0">
                <a:effectLst/>
                <a:ea typeface="Arial" panose="020B0604020202020204" pitchFamily="34" charset="0"/>
                <a:cs typeface="Arial" panose="020B0604020202020204" pitchFamily="34" charset="0"/>
              </a:rPr>
              <a:t>riesgo mayor que el mínimo</a:t>
            </a:r>
            <a:r>
              <a:rPr lang="es-CO" sz="2300" kern="0">
                <a:ea typeface="Arial" panose="020B0604020202020204" pitchFamily="34" charset="0"/>
                <a:cs typeface="Arial" panose="020B0604020202020204" pitchFamily="34" charset="0"/>
              </a:rPr>
              <a:t>, por ser un </a:t>
            </a:r>
            <a:r>
              <a:rPr lang="es-CO" sz="2300" b="0" kern="0">
                <a:effectLst/>
                <a:ea typeface="Arial" panose="020B0604020202020204" pitchFamily="34" charset="0"/>
                <a:cs typeface="Arial" panose="020B0604020202020204" pitchFamily="34" charset="0"/>
              </a:rPr>
              <a:t>estudio que incluyó procedimientos quirúrgicos</a:t>
            </a:r>
            <a:r>
              <a:rPr lang="es-CO" sz="2300" kern="0">
                <a:ea typeface="Arial" panose="020B0604020202020204" pitchFamily="34" charset="0"/>
                <a:cs typeface="Arial" panose="020B0604020202020204" pitchFamily="34" charset="0"/>
              </a:rPr>
              <a:t>.</a:t>
            </a:r>
            <a:endParaRPr lang="es-CO" sz="2300" b="1" kern="0">
              <a:effectLst/>
              <a:ea typeface="Times New Roman" panose="02020603050405020304" pitchFamily="18" charset="0"/>
              <a:cs typeface="Times New Roman" panose="02020603050405020304" pitchFamily="18" charset="0"/>
            </a:endParaRPr>
          </a:p>
        </p:txBody>
      </p:sp>
      <p:pic>
        <p:nvPicPr>
          <p:cNvPr id="2" name="Imagen 1">
            <a:extLst>
              <a:ext uri="{FF2B5EF4-FFF2-40B4-BE49-F238E27FC236}">
                <a16:creationId xmlns:a16="http://schemas.microsoft.com/office/drawing/2014/main" id="{80E94944-96EC-C0C5-1861-E238C5624979}"/>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1830428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447FDC-687A-4339-49CA-E0407716E484}"/>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B71C4261-0180-3C2D-4EEB-87D067CBFE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0FFA25AF-8D4D-C605-5565-7091C9C0B213}"/>
              </a:ext>
            </a:extLst>
          </p:cNvPr>
          <p:cNvSpPr txBox="1"/>
          <p:nvPr/>
        </p:nvSpPr>
        <p:spPr>
          <a:xfrm>
            <a:off x="8143163" y="6592755"/>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2" name="CuadroTexto 1">
            <a:extLst>
              <a:ext uri="{FF2B5EF4-FFF2-40B4-BE49-F238E27FC236}">
                <a16:creationId xmlns:a16="http://schemas.microsoft.com/office/drawing/2014/main" id="{05D4A709-788D-A32E-6931-6F188200DA1D}"/>
              </a:ext>
            </a:extLst>
          </p:cNvPr>
          <p:cNvSpPr txBox="1"/>
          <p:nvPr/>
        </p:nvSpPr>
        <p:spPr>
          <a:xfrm>
            <a:off x="3611122" y="236953"/>
            <a:ext cx="4969755" cy="661720"/>
          </a:xfrm>
          <a:prstGeom prst="rect">
            <a:avLst/>
          </a:prstGeom>
          <a:noFill/>
          <a:ln>
            <a:solidFill>
              <a:schemeClr val="bg1"/>
            </a:solidFill>
          </a:ln>
          <a:effectLst/>
        </p:spPr>
        <p:txBody>
          <a:bodyPr wrap="square" rtlCol="0">
            <a:spAutoFit/>
          </a:bodyPr>
          <a:lstStyle/>
          <a:p>
            <a:pPr algn="ctr"/>
            <a:r>
              <a:rPr lang="es-CO" sz="3700" b="1" dirty="0">
                <a:solidFill>
                  <a:srgbClr val="79A344"/>
                </a:solidFill>
                <a:latin typeface="Calibri" panose="020F0502020204030204" pitchFamily="34" charset="0"/>
                <a:cs typeface="Calibri" panose="020F0502020204030204" pitchFamily="34" charset="0"/>
              </a:rPr>
              <a:t>Procedimiento</a:t>
            </a:r>
          </a:p>
        </p:txBody>
      </p:sp>
      <p:pic>
        <p:nvPicPr>
          <p:cNvPr id="8" name="Gráfico 7" descr="Group of men con relleno sólido">
            <a:extLst>
              <a:ext uri="{FF2B5EF4-FFF2-40B4-BE49-F238E27FC236}">
                <a16:creationId xmlns:a16="http://schemas.microsoft.com/office/drawing/2014/main" id="{B5ADA950-CDCF-D491-4C75-F811BB494E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1884" y="1339721"/>
            <a:ext cx="808722" cy="788350"/>
          </a:xfrm>
          <a:prstGeom prst="rect">
            <a:avLst/>
          </a:prstGeom>
        </p:spPr>
      </p:pic>
      <p:sp>
        <p:nvSpPr>
          <p:cNvPr id="9" name="Rectángulo 8">
            <a:extLst>
              <a:ext uri="{FF2B5EF4-FFF2-40B4-BE49-F238E27FC236}">
                <a16:creationId xmlns:a16="http://schemas.microsoft.com/office/drawing/2014/main" id="{8FA84539-4162-6DC8-99D1-5BB555B6588A}"/>
              </a:ext>
            </a:extLst>
          </p:cNvPr>
          <p:cNvSpPr/>
          <p:nvPr/>
        </p:nvSpPr>
        <p:spPr>
          <a:xfrm>
            <a:off x="1583699" y="1433417"/>
            <a:ext cx="4266904" cy="544800"/>
          </a:xfrm>
          <a:prstGeom prst="rect">
            <a:avLst/>
          </a:prstGeom>
          <a:solidFill>
            <a:schemeClr val="bg1"/>
          </a:solidFill>
          <a:ln w="6350">
            <a:solidFill>
              <a:schemeClr val="accent6">
                <a:lumMod val="60000"/>
                <a:lumOff val="40000"/>
              </a:schemeClr>
            </a:solidFill>
          </a:ln>
          <a:effectLst>
            <a:outerShdw blurRad="50800" dist="38100" dir="2700000" algn="tl"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r>
              <a:rPr lang="es-CO" sz="1900">
                <a:solidFill>
                  <a:schemeClr val="tx1"/>
                </a:solidFill>
              </a:rPr>
              <a:t>1.  Selección de pacientes.</a:t>
            </a:r>
          </a:p>
        </p:txBody>
      </p:sp>
      <p:sp>
        <p:nvSpPr>
          <p:cNvPr id="12" name="Rectángulo 11">
            <a:extLst>
              <a:ext uri="{FF2B5EF4-FFF2-40B4-BE49-F238E27FC236}">
                <a16:creationId xmlns:a16="http://schemas.microsoft.com/office/drawing/2014/main" id="{929CC3F3-4B1C-827E-2A07-D3010215CE4F}"/>
              </a:ext>
            </a:extLst>
          </p:cNvPr>
          <p:cNvSpPr/>
          <p:nvPr/>
        </p:nvSpPr>
        <p:spPr>
          <a:xfrm>
            <a:off x="1588087" y="2258332"/>
            <a:ext cx="4262518" cy="544799"/>
          </a:xfrm>
          <a:prstGeom prst="rect">
            <a:avLst/>
          </a:prstGeom>
          <a:solidFill>
            <a:schemeClr val="bg1"/>
          </a:solidFill>
          <a:ln w="6350">
            <a:solidFill>
              <a:schemeClr val="accent6">
                <a:lumMod val="60000"/>
                <a:lumOff val="40000"/>
              </a:schemeClr>
            </a:solidFill>
          </a:ln>
          <a:effectLst>
            <a:outerShdw blurRad="50800" dist="38100" dir="2700000" algn="tl"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r>
              <a:rPr lang="es-CO" sz="1900">
                <a:solidFill>
                  <a:schemeClr val="tx1"/>
                </a:solidFill>
              </a:rPr>
              <a:t>2.  Historia clínica.</a:t>
            </a:r>
          </a:p>
        </p:txBody>
      </p:sp>
      <p:pic>
        <p:nvPicPr>
          <p:cNvPr id="14" name="Gráfico 13" descr="Address Book con relleno sólido">
            <a:extLst>
              <a:ext uri="{FF2B5EF4-FFF2-40B4-BE49-F238E27FC236}">
                <a16:creationId xmlns:a16="http://schemas.microsoft.com/office/drawing/2014/main" id="{0A2450F2-9FBB-504E-0EC8-858EFB60D46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8097" y="2144131"/>
            <a:ext cx="808723" cy="789883"/>
          </a:xfrm>
          <a:prstGeom prst="rect">
            <a:avLst/>
          </a:prstGeom>
        </p:spPr>
      </p:pic>
      <p:pic>
        <p:nvPicPr>
          <p:cNvPr id="16" name="Gráfico 15" descr="Folder Search con relleno sólido">
            <a:extLst>
              <a:ext uri="{FF2B5EF4-FFF2-40B4-BE49-F238E27FC236}">
                <a16:creationId xmlns:a16="http://schemas.microsoft.com/office/drawing/2014/main" id="{8F20716C-4815-70C7-74F6-A6FDB62C89D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68202" y="2869575"/>
            <a:ext cx="988511" cy="998850"/>
          </a:xfrm>
          <a:prstGeom prst="rect">
            <a:avLst/>
          </a:prstGeom>
        </p:spPr>
      </p:pic>
      <p:sp>
        <p:nvSpPr>
          <p:cNvPr id="17" name="Rectángulo 16">
            <a:extLst>
              <a:ext uri="{FF2B5EF4-FFF2-40B4-BE49-F238E27FC236}">
                <a16:creationId xmlns:a16="http://schemas.microsoft.com/office/drawing/2014/main" id="{16E88282-DFCD-0EB7-90CC-28D6D6CCA62A}"/>
              </a:ext>
            </a:extLst>
          </p:cNvPr>
          <p:cNvSpPr/>
          <p:nvPr/>
        </p:nvSpPr>
        <p:spPr>
          <a:xfrm>
            <a:off x="1588085" y="3078107"/>
            <a:ext cx="4262517" cy="544800"/>
          </a:xfrm>
          <a:prstGeom prst="rect">
            <a:avLst/>
          </a:prstGeom>
          <a:solidFill>
            <a:schemeClr val="bg1"/>
          </a:solidFill>
          <a:ln w="6350">
            <a:solidFill>
              <a:schemeClr val="accent6">
                <a:lumMod val="60000"/>
                <a:lumOff val="40000"/>
              </a:schemeClr>
            </a:solidFill>
          </a:ln>
          <a:effectLst>
            <a:outerShdw blurRad="50800" dist="38100" dir="2700000" algn="tl"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r>
              <a:rPr lang="es-CO" sz="1900">
                <a:solidFill>
                  <a:schemeClr val="tx1"/>
                </a:solidFill>
              </a:rPr>
              <a:t>3.  Consentimientos informados.</a:t>
            </a:r>
          </a:p>
        </p:txBody>
      </p:sp>
      <p:pic>
        <p:nvPicPr>
          <p:cNvPr id="19" name="Gráfico 18" descr="Camera con relleno sólido">
            <a:extLst>
              <a:ext uri="{FF2B5EF4-FFF2-40B4-BE49-F238E27FC236}">
                <a16:creationId xmlns:a16="http://schemas.microsoft.com/office/drawing/2014/main" id="{946FC1B2-F587-A03A-7177-9950AAB2BE0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47820" y="5469754"/>
            <a:ext cx="811793" cy="757854"/>
          </a:xfrm>
          <a:prstGeom prst="rect">
            <a:avLst/>
          </a:prstGeom>
        </p:spPr>
      </p:pic>
      <p:sp>
        <p:nvSpPr>
          <p:cNvPr id="20" name="Rectángulo 19">
            <a:extLst>
              <a:ext uri="{FF2B5EF4-FFF2-40B4-BE49-F238E27FC236}">
                <a16:creationId xmlns:a16="http://schemas.microsoft.com/office/drawing/2014/main" id="{2D95C130-0644-4437-B8DD-7AA0FE9C4B86}"/>
              </a:ext>
            </a:extLst>
          </p:cNvPr>
          <p:cNvSpPr/>
          <p:nvPr/>
        </p:nvSpPr>
        <p:spPr>
          <a:xfrm>
            <a:off x="1583699" y="5622427"/>
            <a:ext cx="4262517" cy="544800"/>
          </a:xfrm>
          <a:prstGeom prst="rect">
            <a:avLst/>
          </a:prstGeom>
          <a:solidFill>
            <a:schemeClr val="bg1"/>
          </a:solidFill>
          <a:ln w="6350">
            <a:solidFill>
              <a:schemeClr val="accent6">
                <a:lumMod val="60000"/>
                <a:lumOff val="40000"/>
              </a:schemeClr>
            </a:solidFill>
          </a:ln>
          <a:effectLst>
            <a:outerShdw blurRad="50800" dist="38100" dir="2700000" algn="tl"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r>
              <a:rPr lang="es-CO" sz="1900">
                <a:solidFill>
                  <a:schemeClr val="tx1"/>
                </a:solidFill>
              </a:rPr>
              <a:t>6.  Fotografías extra e intraorales.</a:t>
            </a:r>
          </a:p>
        </p:txBody>
      </p:sp>
      <p:pic>
        <p:nvPicPr>
          <p:cNvPr id="22" name="Gráfico 21" descr="Tooth con relleno sólido">
            <a:extLst>
              <a:ext uri="{FF2B5EF4-FFF2-40B4-BE49-F238E27FC236}">
                <a16:creationId xmlns:a16="http://schemas.microsoft.com/office/drawing/2014/main" id="{F732DFCD-16FC-9E39-52BA-5A04EFF3399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02760" y="3794867"/>
            <a:ext cx="709368" cy="709368"/>
          </a:xfrm>
          <a:prstGeom prst="rect">
            <a:avLst/>
          </a:prstGeom>
        </p:spPr>
      </p:pic>
      <p:sp>
        <p:nvSpPr>
          <p:cNvPr id="25" name="Rectángulo 24">
            <a:extLst>
              <a:ext uri="{FF2B5EF4-FFF2-40B4-BE49-F238E27FC236}">
                <a16:creationId xmlns:a16="http://schemas.microsoft.com/office/drawing/2014/main" id="{E90B42A2-2CD5-946F-3B28-B4F8361399C5}"/>
              </a:ext>
            </a:extLst>
          </p:cNvPr>
          <p:cNvSpPr/>
          <p:nvPr/>
        </p:nvSpPr>
        <p:spPr>
          <a:xfrm>
            <a:off x="1583699" y="3929481"/>
            <a:ext cx="4262517" cy="544800"/>
          </a:xfrm>
          <a:prstGeom prst="rect">
            <a:avLst/>
          </a:prstGeom>
          <a:solidFill>
            <a:schemeClr val="bg1"/>
          </a:solidFill>
          <a:ln w="6350">
            <a:solidFill>
              <a:schemeClr val="accent6">
                <a:lumMod val="60000"/>
                <a:lumOff val="40000"/>
              </a:schemeClr>
            </a:solidFill>
          </a:ln>
          <a:effectLst>
            <a:outerShdw blurRad="50800" dist="38100" dir="2700000" algn="tl"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r>
              <a:rPr lang="es-CO" sz="1900">
                <a:solidFill>
                  <a:schemeClr val="tx1"/>
                </a:solidFill>
              </a:rPr>
              <a:t>4.  Examen clínico intraoral.</a:t>
            </a:r>
          </a:p>
        </p:txBody>
      </p:sp>
      <p:sp>
        <p:nvSpPr>
          <p:cNvPr id="28" name="Rectángulo 27">
            <a:extLst>
              <a:ext uri="{FF2B5EF4-FFF2-40B4-BE49-F238E27FC236}">
                <a16:creationId xmlns:a16="http://schemas.microsoft.com/office/drawing/2014/main" id="{96A2E884-4274-30CA-1125-1F3DEBD7CC57}"/>
              </a:ext>
            </a:extLst>
          </p:cNvPr>
          <p:cNvSpPr/>
          <p:nvPr/>
        </p:nvSpPr>
        <p:spPr>
          <a:xfrm>
            <a:off x="1579553" y="4754396"/>
            <a:ext cx="4276326" cy="612800"/>
          </a:xfrm>
          <a:prstGeom prst="rect">
            <a:avLst/>
          </a:prstGeom>
          <a:solidFill>
            <a:schemeClr val="bg1"/>
          </a:solidFill>
          <a:ln w="6350">
            <a:solidFill>
              <a:schemeClr val="accent6">
                <a:lumMod val="60000"/>
                <a:lumOff val="40000"/>
              </a:schemeClr>
            </a:solidFill>
          </a:ln>
          <a:effectLst>
            <a:outerShdw blurRad="50800" dist="38100" dir="2700000" algn="tl"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r>
              <a:rPr lang="es-CO" sz="1900">
                <a:solidFill>
                  <a:schemeClr val="tx1"/>
                </a:solidFill>
              </a:rPr>
              <a:t>5. Diagnóstico.</a:t>
            </a:r>
          </a:p>
        </p:txBody>
      </p:sp>
      <p:pic>
        <p:nvPicPr>
          <p:cNvPr id="30" name="Gráfico 29" descr="Dental Tools con relleno sólido">
            <a:extLst>
              <a:ext uri="{FF2B5EF4-FFF2-40B4-BE49-F238E27FC236}">
                <a16:creationId xmlns:a16="http://schemas.microsoft.com/office/drawing/2014/main" id="{0645F041-57DB-29D0-FCB1-682D5C2E91BC}"/>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99659" y="4633989"/>
            <a:ext cx="767130" cy="767130"/>
          </a:xfrm>
          <a:prstGeom prst="rect">
            <a:avLst/>
          </a:prstGeom>
        </p:spPr>
      </p:pic>
      <p:pic>
        <p:nvPicPr>
          <p:cNvPr id="40" name="Gráfico 39" descr="Toothbrush con relleno sólido">
            <a:extLst>
              <a:ext uri="{FF2B5EF4-FFF2-40B4-BE49-F238E27FC236}">
                <a16:creationId xmlns:a16="http://schemas.microsoft.com/office/drawing/2014/main" id="{110A3EF2-3C07-8CCB-C405-7293DD24ADF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559244" y="1280333"/>
            <a:ext cx="870872" cy="870872"/>
          </a:xfrm>
          <a:prstGeom prst="rect">
            <a:avLst/>
          </a:prstGeom>
        </p:spPr>
      </p:pic>
      <p:sp>
        <p:nvSpPr>
          <p:cNvPr id="41" name="Rectángulo 40">
            <a:extLst>
              <a:ext uri="{FF2B5EF4-FFF2-40B4-BE49-F238E27FC236}">
                <a16:creationId xmlns:a16="http://schemas.microsoft.com/office/drawing/2014/main" id="{8F8115CA-7912-FFC5-A524-3C510E9EF01E}"/>
              </a:ext>
            </a:extLst>
          </p:cNvPr>
          <p:cNvSpPr/>
          <p:nvPr/>
        </p:nvSpPr>
        <p:spPr>
          <a:xfrm>
            <a:off x="6350085" y="2285844"/>
            <a:ext cx="4266905" cy="544800"/>
          </a:xfrm>
          <a:prstGeom prst="rect">
            <a:avLst/>
          </a:prstGeom>
          <a:solidFill>
            <a:schemeClr val="bg1"/>
          </a:solidFill>
          <a:ln w="6350">
            <a:solidFill>
              <a:schemeClr val="accent6">
                <a:lumMod val="40000"/>
                <a:lumOff val="60000"/>
              </a:schemeClr>
            </a:solidFill>
          </a:ln>
          <a:effectLst>
            <a:outerShdw blurRad="50800" dist="38100" dir="8100000" algn="tr"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r>
              <a:rPr lang="es-CO" sz="1900" dirty="0">
                <a:solidFill>
                  <a:schemeClr val="tx1"/>
                </a:solidFill>
              </a:rPr>
              <a:t>8.  Procedimiento quirúrgico.</a:t>
            </a:r>
          </a:p>
        </p:txBody>
      </p:sp>
      <p:sp>
        <p:nvSpPr>
          <p:cNvPr id="42" name="Rectángulo 41">
            <a:extLst>
              <a:ext uri="{FF2B5EF4-FFF2-40B4-BE49-F238E27FC236}">
                <a16:creationId xmlns:a16="http://schemas.microsoft.com/office/drawing/2014/main" id="{3F540771-A31A-209C-3FD0-AED969EA17C9}"/>
              </a:ext>
            </a:extLst>
          </p:cNvPr>
          <p:cNvSpPr/>
          <p:nvPr/>
        </p:nvSpPr>
        <p:spPr>
          <a:xfrm>
            <a:off x="6358275" y="3085851"/>
            <a:ext cx="4254150" cy="544800"/>
          </a:xfrm>
          <a:prstGeom prst="rect">
            <a:avLst/>
          </a:prstGeom>
          <a:solidFill>
            <a:schemeClr val="bg1"/>
          </a:solidFill>
          <a:ln w="6350">
            <a:solidFill>
              <a:schemeClr val="accent6">
                <a:lumMod val="40000"/>
                <a:lumOff val="60000"/>
              </a:schemeClr>
            </a:solidFill>
          </a:ln>
          <a:effectLst>
            <a:outerShdw blurRad="50800" dist="38100" dir="8100000" algn="tr"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r>
              <a:rPr lang="es-CO" sz="1900" dirty="0">
                <a:solidFill>
                  <a:schemeClr val="tx1"/>
                </a:solidFill>
              </a:rPr>
              <a:t>9.  Indicaciones postquirúrgicas.</a:t>
            </a:r>
          </a:p>
        </p:txBody>
      </p:sp>
      <p:pic>
        <p:nvPicPr>
          <p:cNvPr id="44" name="Gráfico 43" descr="Medicine con relleno sólido">
            <a:extLst>
              <a:ext uri="{FF2B5EF4-FFF2-40B4-BE49-F238E27FC236}">
                <a16:creationId xmlns:a16="http://schemas.microsoft.com/office/drawing/2014/main" id="{21208D01-8D16-9CAD-1F42-E343484B37D3}"/>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0616701" y="2961275"/>
            <a:ext cx="785044" cy="785044"/>
          </a:xfrm>
          <a:prstGeom prst="rect">
            <a:avLst/>
          </a:prstGeom>
        </p:spPr>
      </p:pic>
      <p:pic>
        <p:nvPicPr>
          <p:cNvPr id="46" name="Gráfico 45" descr="Eye dropper con relleno sólido">
            <a:extLst>
              <a:ext uri="{FF2B5EF4-FFF2-40B4-BE49-F238E27FC236}">
                <a16:creationId xmlns:a16="http://schemas.microsoft.com/office/drawing/2014/main" id="{5791E0E2-2325-0AA7-381B-770F509F2D90}"/>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rot="21397561">
            <a:off x="10577753" y="2125897"/>
            <a:ext cx="808722" cy="808722"/>
          </a:xfrm>
          <a:prstGeom prst="rect">
            <a:avLst/>
          </a:prstGeom>
        </p:spPr>
      </p:pic>
      <p:sp>
        <p:nvSpPr>
          <p:cNvPr id="49" name="Rectángulo 48">
            <a:extLst>
              <a:ext uri="{FF2B5EF4-FFF2-40B4-BE49-F238E27FC236}">
                <a16:creationId xmlns:a16="http://schemas.microsoft.com/office/drawing/2014/main" id="{4E0891D0-1BF7-B934-D393-31A06AA1FCFB}"/>
              </a:ext>
            </a:extLst>
          </p:cNvPr>
          <p:cNvSpPr/>
          <p:nvPr/>
        </p:nvSpPr>
        <p:spPr>
          <a:xfrm>
            <a:off x="6358275" y="3907098"/>
            <a:ext cx="4254150" cy="544800"/>
          </a:xfrm>
          <a:prstGeom prst="rect">
            <a:avLst/>
          </a:prstGeom>
          <a:solidFill>
            <a:schemeClr val="bg1"/>
          </a:solidFill>
          <a:ln w="6350">
            <a:solidFill>
              <a:schemeClr val="accent6">
                <a:lumMod val="40000"/>
                <a:lumOff val="60000"/>
              </a:schemeClr>
            </a:solidFill>
          </a:ln>
          <a:effectLst>
            <a:outerShdw blurRad="50800" dist="38100" dir="8100000" algn="tr"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r>
              <a:rPr lang="es-CO" sz="1900" dirty="0">
                <a:solidFill>
                  <a:schemeClr val="tx1"/>
                </a:solidFill>
              </a:rPr>
              <a:t>10.  Control de cicatrización a los 8, 20, 30, 90 días.</a:t>
            </a:r>
          </a:p>
        </p:txBody>
      </p:sp>
      <p:pic>
        <p:nvPicPr>
          <p:cNvPr id="51" name="Gráfico 50" descr="First aid kit con relleno sólido">
            <a:extLst>
              <a:ext uri="{FF2B5EF4-FFF2-40B4-BE49-F238E27FC236}">
                <a16:creationId xmlns:a16="http://schemas.microsoft.com/office/drawing/2014/main" id="{72D36B65-A11F-7FB7-F990-889BB066050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0641935" y="3770135"/>
            <a:ext cx="789977" cy="789977"/>
          </a:xfrm>
          <a:prstGeom prst="rect">
            <a:avLst/>
          </a:prstGeom>
        </p:spPr>
      </p:pic>
      <p:sp>
        <p:nvSpPr>
          <p:cNvPr id="52" name="Rectángulo 51">
            <a:extLst>
              <a:ext uri="{FF2B5EF4-FFF2-40B4-BE49-F238E27FC236}">
                <a16:creationId xmlns:a16="http://schemas.microsoft.com/office/drawing/2014/main" id="{852C4E95-53D4-600F-69DB-8C339A729433}"/>
              </a:ext>
            </a:extLst>
          </p:cNvPr>
          <p:cNvSpPr/>
          <p:nvPr/>
        </p:nvSpPr>
        <p:spPr>
          <a:xfrm>
            <a:off x="6358275" y="4713069"/>
            <a:ext cx="4266905" cy="612800"/>
          </a:xfrm>
          <a:prstGeom prst="rect">
            <a:avLst/>
          </a:prstGeom>
          <a:solidFill>
            <a:schemeClr val="bg1"/>
          </a:solidFill>
          <a:ln w="6350">
            <a:solidFill>
              <a:schemeClr val="accent6">
                <a:lumMod val="40000"/>
                <a:lumOff val="60000"/>
              </a:schemeClr>
            </a:solidFill>
          </a:ln>
          <a:effectLst>
            <a:outerShdw blurRad="50800" dist="38100" dir="8100000" algn="tr"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r>
              <a:rPr lang="es-CO" sz="1900" dirty="0">
                <a:solidFill>
                  <a:schemeClr val="tx1"/>
                </a:solidFill>
              </a:rPr>
              <a:t>11.  Retiro de suturas a los 20 días.</a:t>
            </a:r>
          </a:p>
        </p:txBody>
      </p:sp>
      <p:pic>
        <p:nvPicPr>
          <p:cNvPr id="55" name="Gráfico 54" descr="Alterations &amp; Tailoring con relleno sólido">
            <a:extLst>
              <a:ext uri="{FF2B5EF4-FFF2-40B4-BE49-F238E27FC236}">
                <a16:creationId xmlns:a16="http://schemas.microsoft.com/office/drawing/2014/main" id="{B7F6D443-FED8-5A23-E66C-5580790F0786}"/>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0570609" y="4544198"/>
            <a:ext cx="837789" cy="837789"/>
          </a:xfrm>
          <a:prstGeom prst="rect">
            <a:avLst/>
          </a:prstGeom>
        </p:spPr>
      </p:pic>
      <p:sp>
        <p:nvSpPr>
          <p:cNvPr id="6" name="Rectángulo 5">
            <a:extLst>
              <a:ext uri="{FF2B5EF4-FFF2-40B4-BE49-F238E27FC236}">
                <a16:creationId xmlns:a16="http://schemas.microsoft.com/office/drawing/2014/main" id="{9D3C649D-42C6-7ACE-75A9-9F13D6FFC909}"/>
              </a:ext>
            </a:extLst>
          </p:cNvPr>
          <p:cNvSpPr/>
          <p:nvPr/>
        </p:nvSpPr>
        <p:spPr>
          <a:xfrm>
            <a:off x="6345782" y="1438107"/>
            <a:ext cx="4262517" cy="544800"/>
          </a:xfrm>
          <a:prstGeom prst="rect">
            <a:avLst/>
          </a:prstGeom>
          <a:solidFill>
            <a:schemeClr val="bg1"/>
          </a:solidFill>
          <a:ln w="6350">
            <a:solidFill>
              <a:schemeClr val="accent6">
                <a:lumMod val="40000"/>
                <a:lumOff val="60000"/>
              </a:schemeClr>
            </a:solidFill>
          </a:ln>
          <a:effectLst>
            <a:outerShdw blurRad="50800" dist="38100" dir="8100000" algn="tr"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r>
              <a:rPr lang="es-CO" sz="1900" dirty="0">
                <a:solidFill>
                  <a:schemeClr val="tx1"/>
                </a:solidFill>
              </a:rPr>
              <a:t>7. Educación y motivación en higiene oral.</a:t>
            </a:r>
          </a:p>
        </p:txBody>
      </p:sp>
      <p:pic>
        <p:nvPicPr>
          <p:cNvPr id="3" name="Imagen 2">
            <a:extLst>
              <a:ext uri="{FF2B5EF4-FFF2-40B4-BE49-F238E27FC236}">
                <a16:creationId xmlns:a16="http://schemas.microsoft.com/office/drawing/2014/main" id="{C141AFE2-F291-F400-074E-9416006D4FE9}"/>
              </a:ext>
            </a:extLst>
          </p:cNvPr>
          <p:cNvPicPr>
            <a:picLocks noChangeAspect="1"/>
          </p:cNvPicPr>
          <p:nvPr/>
        </p:nvPicPr>
        <p:blipFill>
          <a:blip r:embed="rId25"/>
          <a:stretch>
            <a:fillRect/>
          </a:stretch>
        </p:blipFill>
        <p:spPr>
          <a:xfrm>
            <a:off x="11889069" y="4519"/>
            <a:ext cx="304843" cy="5277587"/>
          </a:xfrm>
          <a:prstGeom prst="rect">
            <a:avLst/>
          </a:prstGeom>
        </p:spPr>
      </p:pic>
    </p:spTree>
    <p:extLst>
      <p:ext uri="{BB962C8B-B14F-4D97-AF65-F5344CB8AC3E}">
        <p14:creationId xmlns:p14="http://schemas.microsoft.com/office/powerpoint/2010/main" val="2563512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290" name="Picture 2" descr="[Rainbow] สวัสดีค่ะทุกคน😉 วันนี้เรามีแปรงสีฟัน สีสันสดใสน่ารักมาแนะนำ">
            <a:extLst>
              <a:ext uri="{FF2B5EF4-FFF2-40B4-BE49-F238E27FC236}">
                <a16:creationId xmlns:a16="http://schemas.microsoft.com/office/drawing/2014/main" id="{889EAA27-3BD2-5EAD-8DBB-65A7B5DE828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016" t="6345" r="19110" b="2837"/>
          <a:stretch/>
        </p:blipFill>
        <p:spPr bwMode="auto">
          <a:xfrm>
            <a:off x="5170099" y="2616775"/>
            <a:ext cx="2028369" cy="2907941"/>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pic>
        <p:nvPicPr>
          <p:cNvPr id="4" name="Imagen 3">
            <a:extLst>
              <a:ext uri="{FF2B5EF4-FFF2-40B4-BE49-F238E27FC236}">
                <a16:creationId xmlns:a16="http://schemas.microsoft.com/office/drawing/2014/main" id="{8E0428CA-42DD-FC5F-2E5D-DB165DCB5A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pic>
        <p:nvPicPr>
          <p:cNvPr id="12292" name="Picture 4" descr="Listerine M/Wash Zero A/F 1L | Amals Discount Chemist">
            <a:extLst>
              <a:ext uri="{FF2B5EF4-FFF2-40B4-BE49-F238E27FC236}">
                <a16:creationId xmlns:a16="http://schemas.microsoft.com/office/drawing/2014/main" id="{FD400A3C-0B43-7B4F-F156-8FF0CA0DC99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3905" r="22565"/>
          <a:stretch/>
        </p:blipFill>
        <p:spPr bwMode="auto">
          <a:xfrm>
            <a:off x="7653507" y="2446643"/>
            <a:ext cx="1698423" cy="3172836"/>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16377C8F-B749-4218-8AF5-6B8A4295FD0D}"/>
              </a:ext>
            </a:extLst>
          </p:cNvPr>
          <p:cNvSpPr txBox="1"/>
          <p:nvPr/>
        </p:nvSpPr>
        <p:spPr>
          <a:xfrm>
            <a:off x="2257645" y="435113"/>
            <a:ext cx="7676707" cy="1231106"/>
          </a:xfrm>
          <a:prstGeom prst="rect">
            <a:avLst/>
          </a:prstGeom>
          <a:noFill/>
          <a:ln>
            <a:solidFill>
              <a:schemeClr val="bg1"/>
            </a:solidFill>
          </a:ln>
          <a:effectLst/>
        </p:spPr>
        <p:txBody>
          <a:bodyPr wrap="square" rtlCol="0">
            <a:spAutoFit/>
          </a:bodyPr>
          <a:lstStyle/>
          <a:p>
            <a:pPr algn="ctr"/>
            <a:r>
              <a:rPr lang="es-CO" sz="3700" dirty="0">
                <a:solidFill>
                  <a:srgbClr val="79A344"/>
                </a:solidFill>
                <a:latin typeface="Calibri" panose="020F0502020204030204" pitchFamily="34" charset="0"/>
                <a:cs typeface="Calibri" panose="020F0502020204030204" pitchFamily="34" charset="0"/>
              </a:rPr>
              <a:t>Elementos coadyuvantes para la higiene oral</a:t>
            </a:r>
          </a:p>
        </p:txBody>
      </p:sp>
      <p:sp>
        <p:nvSpPr>
          <p:cNvPr id="11" name="CuadroTexto 10">
            <a:extLst>
              <a:ext uri="{FF2B5EF4-FFF2-40B4-BE49-F238E27FC236}">
                <a16:creationId xmlns:a16="http://schemas.microsoft.com/office/drawing/2014/main" id="{40711DFC-59AD-0B50-220F-5525D8FECC5D}"/>
              </a:ext>
            </a:extLst>
          </p:cNvPr>
          <p:cNvSpPr txBox="1"/>
          <p:nvPr/>
        </p:nvSpPr>
        <p:spPr>
          <a:xfrm>
            <a:off x="527738" y="2446643"/>
            <a:ext cx="3884341" cy="3477875"/>
          </a:xfrm>
          <a:prstGeom prst="rect">
            <a:avLst/>
          </a:prstGeom>
          <a:solidFill>
            <a:schemeClr val="bg1"/>
          </a:solidFill>
          <a:ln>
            <a:solidFill>
              <a:schemeClr val="bg1">
                <a:lumMod val="85000"/>
              </a:schemeClr>
            </a:solidFill>
          </a:ln>
          <a:effectLst>
            <a:outerShdw blurRad="50800" dist="38100" dir="8100000" algn="tr" rotWithShape="0">
              <a:prstClr val="black">
                <a:alpha val="40000"/>
              </a:prstClr>
            </a:outerShdw>
          </a:effectLst>
        </p:spPr>
        <p:txBody>
          <a:bodyPr wrap="square">
            <a:spAutoFit/>
          </a:bodyPr>
          <a:lstStyle/>
          <a:p>
            <a:pPr marL="285750" indent="-285750" algn="just">
              <a:spcAft>
                <a:spcPts val="1200"/>
              </a:spcAft>
              <a:buFont typeface="Arial" panose="020B0604020202020204" pitchFamily="34" charset="0"/>
              <a:buChar char="•"/>
            </a:pPr>
            <a:r>
              <a:rPr lang="es-CO" sz="1900" b="1" dirty="0">
                <a:effectLst/>
                <a:ea typeface="Calibri" panose="020F0502020204030204" pitchFamily="34" charset="0"/>
              </a:rPr>
              <a:t>Cepillo</a:t>
            </a:r>
            <a:r>
              <a:rPr lang="es-CO" sz="1900" dirty="0">
                <a:effectLst/>
                <a:ea typeface="Calibri" panose="020F0502020204030204" pitchFamily="34" charset="0"/>
              </a:rPr>
              <a:t>: Se recomienda el uso de cepillo con cerdas cónicas y suaves (</a:t>
            </a:r>
            <a:r>
              <a:rPr lang="es-CO" sz="1900" dirty="0" err="1">
                <a:effectLst/>
                <a:ea typeface="Calibri" panose="020F0502020204030204" pitchFamily="34" charset="0"/>
              </a:rPr>
              <a:t>Curaprox</a:t>
            </a:r>
            <a:r>
              <a:rPr lang="es-CO" sz="1900" dirty="0">
                <a:effectLst/>
                <a:ea typeface="Calibri" panose="020F0502020204030204" pitchFamily="34" charset="0"/>
              </a:rPr>
              <a:t>®).</a:t>
            </a:r>
          </a:p>
          <a:p>
            <a:pPr marL="285750" indent="-285750" algn="just">
              <a:spcAft>
                <a:spcPts val="1200"/>
              </a:spcAft>
              <a:buFont typeface="Arial" panose="020B0604020202020204" pitchFamily="34" charset="0"/>
              <a:buChar char="•"/>
            </a:pPr>
            <a:r>
              <a:rPr lang="es-CO" sz="1900" dirty="0">
                <a:effectLst/>
                <a:ea typeface="Calibri" panose="020F0502020204030204" pitchFamily="34" charset="0"/>
              </a:rPr>
              <a:t>Técnica de cepillado: Stillman modificada. </a:t>
            </a:r>
          </a:p>
          <a:p>
            <a:pPr marL="285750" indent="-285750" algn="just">
              <a:spcAft>
                <a:spcPts val="1200"/>
              </a:spcAft>
              <a:buFont typeface="Arial" panose="020B0604020202020204" pitchFamily="34" charset="0"/>
              <a:buChar char="•"/>
            </a:pPr>
            <a:r>
              <a:rPr lang="es-CO" sz="1900" dirty="0">
                <a:effectLst/>
                <a:ea typeface="Calibri" panose="020F0502020204030204" pitchFamily="34" charset="0"/>
              </a:rPr>
              <a:t>Uso de enjuague bucal a base de aceites esenciales 1 vez al día por 3 meses. </a:t>
            </a:r>
          </a:p>
          <a:p>
            <a:pPr marL="285750" indent="-285750" algn="just">
              <a:spcAft>
                <a:spcPts val="1200"/>
              </a:spcAft>
              <a:buFont typeface="Arial" panose="020B0604020202020204" pitchFamily="34" charset="0"/>
              <a:buChar char="•"/>
            </a:pPr>
            <a:r>
              <a:rPr lang="es-CO" sz="1900" dirty="0">
                <a:effectLst/>
                <a:ea typeface="Calibri" panose="020F0502020204030204" pitchFamily="34" charset="0"/>
              </a:rPr>
              <a:t>Uso de seda dental para mejorar la limpieza interdental.</a:t>
            </a:r>
          </a:p>
        </p:txBody>
      </p:sp>
      <p:sp>
        <p:nvSpPr>
          <p:cNvPr id="12" name="CuadroTexto 11">
            <a:extLst>
              <a:ext uri="{FF2B5EF4-FFF2-40B4-BE49-F238E27FC236}">
                <a16:creationId xmlns:a16="http://schemas.microsoft.com/office/drawing/2014/main" id="{4AD9BA36-F840-133D-27BB-73F651011FB8}"/>
              </a:ext>
            </a:extLst>
          </p:cNvPr>
          <p:cNvSpPr txBox="1"/>
          <p:nvPr/>
        </p:nvSpPr>
        <p:spPr>
          <a:xfrm>
            <a:off x="9816320" y="6550223"/>
            <a:ext cx="2732360"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2050" name="Picture 2" descr="Seda Dental Johnson´S Reach Hilo Menta 50 Mts">
            <a:extLst>
              <a:ext uri="{FF2B5EF4-FFF2-40B4-BE49-F238E27FC236}">
                <a16:creationId xmlns:a16="http://schemas.microsoft.com/office/drawing/2014/main" id="{4990BBCE-8C06-D4C1-C762-239D72DBC3B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3000" r="17701"/>
          <a:stretch/>
        </p:blipFill>
        <p:spPr bwMode="auto">
          <a:xfrm>
            <a:off x="9652299" y="2446643"/>
            <a:ext cx="2243908" cy="3237979"/>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a:extLst>
              <a:ext uri="{FF2B5EF4-FFF2-40B4-BE49-F238E27FC236}">
                <a16:creationId xmlns:a16="http://schemas.microsoft.com/office/drawing/2014/main" id="{F1DBDD91-6A75-A0C4-A18A-711FA53A5504}"/>
              </a:ext>
            </a:extLst>
          </p:cNvPr>
          <p:cNvPicPr>
            <a:picLocks noChangeAspect="1"/>
          </p:cNvPicPr>
          <p:nvPr/>
        </p:nvPicPr>
        <p:blipFill>
          <a:blip r:embed="rId6"/>
          <a:stretch>
            <a:fillRect/>
          </a:stretch>
        </p:blipFill>
        <p:spPr>
          <a:xfrm>
            <a:off x="11889069" y="4519"/>
            <a:ext cx="304843" cy="5277587"/>
          </a:xfrm>
          <a:prstGeom prst="rect">
            <a:avLst/>
          </a:prstGeom>
        </p:spPr>
      </p:pic>
    </p:spTree>
    <p:extLst>
      <p:ext uri="{BB962C8B-B14F-4D97-AF65-F5344CB8AC3E}">
        <p14:creationId xmlns:p14="http://schemas.microsoft.com/office/powerpoint/2010/main" val="740682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279A759C-4817-0528-F27A-1E6C6B696B04}"/>
              </a:ext>
            </a:extLst>
          </p:cNvPr>
          <p:cNvPicPr>
            <a:picLocks noChangeAspect="1"/>
          </p:cNvPicPr>
          <p:nvPr/>
        </p:nvPicPr>
        <p:blipFill>
          <a:blip r:embed="rId2"/>
          <a:stretch>
            <a:fillRect/>
          </a:stretch>
        </p:blipFill>
        <p:spPr>
          <a:xfrm>
            <a:off x="11889069" y="4519"/>
            <a:ext cx="304843" cy="5277587"/>
          </a:xfrm>
          <a:prstGeom prst="rect">
            <a:avLst/>
          </a:prstGeom>
        </p:spPr>
      </p:pic>
      <p:pic>
        <p:nvPicPr>
          <p:cNvPr id="3" name="Imagen 2">
            <a:extLst>
              <a:ext uri="{FF2B5EF4-FFF2-40B4-BE49-F238E27FC236}">
                <a16:creationId xmlns:a16="http://schemas.microsoft.com/office/drawing/2014/main" id="{0A7D75CC-7C37-608B-6962-85DB3FE109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Título 1">
            <a:extLst>
              <a:ext uri="{FF2B5EF4-FFF2-40B4-BE49-F238E27FC236}">
                <a16:creationId xmlns:a16="http://schemas.microsoft.com/office/drawing/2014/main" id="{76B68724-22ED-D5F7-316C-E05249A7BFA0}"/>
              </a:ext>
            </a:extLst>
          </p:cNvPr>
          <p:cNvSpPr txBox="1">
            <a:spLocks/>
          </p:cNvSpPr>
          <p:nvPr/>
        </p:nvSpPr>
        <p:spPr>
          <a:xfrm>
            <a:off x="2301776" y="2258109"/>
            <a:ext cx="7588448" cy="4021667"/>
          </a:xfrm>
          <a:prstGeom prst="rect">
            <a:avLst/>
          </a:prstGeom>
        </p:spPr>
        <p:txBody>
          <a:bodyPr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marL="0" indent="0" algn="ctr">
              <a:lnSpc>
                <a:spcPct val="70000"/>
              </a:lnSpc>
              <a:buNone/>
            </a:pPr>
            <a:r>
              <a:rPr lang="es-CO" sz="2200" b="1" dirty="0">
                <a:latin typeface="Calibri" panose="020F0502020204030204" pitchFamily="34" charset="0"/>
                <a:cs typeface="Calibri" panose="020F0502020204030204" pitchFamily="34" charset="0"/>
              </a:rPr>
              <a:t>LAURA CAROLINA PINILLA OSPINA</a:t>
            </a:r>
          </a:p>
          <a:p>
            <a:pPr marL="0" indent="0" algn="ctr">
              <a:lnSpc>
                <a:spcPct val="70000"/>
              </a:lnSpc>
              <a:buNone/>
            </a:pPr>
            <a:r>
              <a:rPr lang="es-CO" sz="2200" b="1" dirty="0">
                <a:latin typeface="Calibri" panose="020F0502020204030204" pitchFamily="34" charset="0"/>
                <a:cs typeface="Calibri" panose="020F0502020204030204" pitchFamily="34" charset="0"/>
              </a:rPr>
              <a:t>CLAUDIA ISABEL POLO CHÁVEZ</a:t>
            </a:r>
          </a:p>
          <a:p>
            <a:pPr marL="0" indent="0" algn="ctr">
              <a:lnSpc>
                <a:spcPct val="70000"/>
              </a:lnSpc>
              <a:buNone/>
            </a:pPr>
            <a:r>
              <a:rPr lang="es-CO" sz="2200" b="1" dirty="0">
                <a:latin typeface="Calibri" panose="020F0502020204030204" pitchFamily="34" charset="0"/>
                <a:cs typeface="Calibri" panose="020F0502020204030204" pitchFamily="34" charset="0"/>
              </a:rPr>
              <a:t>YEIMY DAYANA RUÍZ PEÑA</a:t>
            </a: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r>
              <a:rPr lang="es-CO" altLang="es-CO" sz="2200" b="1" dirty="0">
                <a:latin typeface="Calibri" panose="020F0502020204030204" pitchFamily="34" charset="0"/>
                <a:cs typeface="Calibri" panose="020F0502020204030204" pitchFamily="34" charset="0"/>
              </a:rPr>
              <a:t>ASESORA CIENTÍFICA</a:t>
            </a:r>
          </a:p>
          <a:p>
            <a:pPr marL="0" indent="0" algn="ctr">
              <a:buNone/>
            </a:pPr>
            <a:r>
              <a:rPr lang="es-CO" sz="2200" b="1" dirty="0">
                <a:latin typeface="Calibri" panose="020F0502020204030204" pitchFamily="34" charset="0"/>
                <a:cs typeface="Calibri" panose="020F0502020204030204" pitchFamily="34" charset="0"/>
              </a:rPr>
              <a:t>Dra. Martha J. Sánchez Perdomo</a:t>
            </a:r>
          </a:p>
          <a:p>
            <a:pPr algn="ctr">
              <a:spcBef>
                <a:spcPct val="2000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20000"/>
              </a:spcBef>
              <a:buFont typeface="Arial" panose="020B0604020202020204" pitchFamily="34" charset="0"/>
              <a:buNone/>
            </a:pPr>
            <a:r>
              <a:rPr lang="es-CO" altLang="es-CO" sz="2200" b="1" dirty="0">
                <a:latin typeface="Calibri" panose="020F0502020204030204" pitchFamily="34" charset="0"/>
                <a:cs typeface="Calibri" panose="020F0502020204030204" pitchFamily="34" charset="0"/>
              </a:rPr>
              <a:t> ASESOR METODOLÓGICO</a:t>
            </a:r>
          </a:p>
          <a:p>
            <a:pPr algn="ctr">
              <a:spcBef>
                <a:spcPct val="0"/>
              </a:spcBef>
              <a:buFont typeface="Arial" panose="020B0604020202020204" pitchFamily="34" charset="0"/>
              <a:buNone/>
            </a:pPr>
            <a:r>
              <a:rPr lang="es-CO" sz="2200" b="1" dirty="0">
                <a:latin typeface="Calibri" panose="020F0502020204030204" pitchFamily="34" charset="0"/>
                <a:cs typeface="Calibri" panose="020F0502020204030204" pitchFamily="34" charset="0"/>
              </a:rPr>
              <a:t>Dr. Hernán Santiago Garzón Vergara</a:t>
            </a:r>
          </a:p>
          <a:p>
            <a:pPr algn="ctr">
              <a:spcBef>
                <a:spcPct val="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a:p>
            <a:pPr algn="ctr">
              <a:spcBef>
                <a:spcPct val="0"/>
              </a:spcBef>
              <a:buFont typeface="Arial" panose="020B0604020202020204" pitchFamily="34" charset="0"/>
              <a:buNone/>
            </a:pPr>
            <a:endParaRPr lang="es-CO" altLang="es-CO" sz="2200" b="1" dirty="0">
              <a:latin typeface="Calibri" panose="020F0502020204030204" pitchFamily="34" charset="0"/>
              <a:cs typeface="Calibri" panose="020F0502020204030204" pitchFamily="34" charset="0"/>
            </a:endParaRPr>
          </a:p>
        </p:txBody>
      </p:sp>
      <p:sp>
        <p:nvSpPr>
          <p:cNvPr id="7" name="CuadroTexto 6">
            <a:extLst>
              <a:ext uri="{FF2B5EF4-FFF2-40B4-BE49-F238E27FC236}">
                <a16:creationId xmlns:a16="http://schemas.microsoft.com/office/drawing/2014/main" id="{B52BFF1F-26F7-BBFB-97D6-95740073502C}"/>
              </a:ext>
            </a:extLst>
          </p:cNvPr>
          <p:cNvSpPr txBox="1"/>
          <p:nvPr/>
        </p:nvSpPr>
        <p:spPr>
          <a:xfrm>
            <a:off x="3686783" y="171196"/>
            <a:ext cx="5573950" cy="923330"/>
          </a:xfrm>
          <a:prstGeom prst="rect">
            <a:avLst/>
          </a:prstGeom>
          <a:noFill/>
        </p:spPr>
        <p:txBody>
          <a:bodyPr wrap="square" rtlCol="0">
            <a:spAutoFit/>
          </a:bodyPr>
          <a:lstStyle/>
          <a:p>
            <a:r>
              <a:rPr lang="es-MX" sz="5400" b="1" dirty="0">
                <a:solidFill>
                  <a:srgbClr val="79A344"/>
                </a:solidFill>
                <a:latin typeface="Calibri" panose="020F0502020204030204" pitchFamily="34" charset="0"/>
                <a:cs typeface="Calibri" panose="020F0502020204030204" pitchFamily="34" charset="0"/>
              </a:rPr>
              <a:t>INVESTIGADORES</a:t>
            </a:r>
            <a:endParaRPr lang="es-CO" sz="5400" b="1" dirty="0">
              <a:solidFill>
                <a:srgbClr val="79A344"/>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316446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5CE23247-4796-8EB2-373C-51C67F4F46B7}"/>
              </a:ext>
            </a:extLst>
          </p:cNvPr>
          <p:cNvPicPr>
            <a:picLocks noChangeAspect="1"/>
          </p:cNvPicPr>
          <p:nvPr/>
        </p:nvPicPr>
        <p:blipFill>
          <a:blip r:embed="rId2"/>
          <a:stretch>
            <a:fillRect/>
          </a:stretch>
        </p:blipFill>
        <p:spPr>
          <a:xfrm>
            <a:off x="11889069" y="4519"/>
            <a:ext cx="304843" cy="5277587"/>
          </a:xfrm>
          <a:prstGeom prst="rect">
            <a:avLst/>
          </a:prstGeom>
        </p:spPr>
      </p:pic>
      <p:pic>
        <p:nvPicPr>
          <p:cNvPr id="7" name="Imagen 6">
            <a:extLst>
              <a:ext uri="{FF2B5EF4-FFF2-40B4-BE49-F238E27FC236}">
                <a16:creationId xmlns:a16="http://schemas.microsoft.com/office/drawing/2014/main" id="{04DAAD09-D915-ADD9-ACEC-1820B49E8682}"/>
              </a:ext>
            </a:extLst>
          </p:cNvPr>
          <p:cNvPicPr>
            <a:picLocks noChangeAspect="1"/>
          </p:cNvPicPr>
          <p:nvPr/>
        </p:nvPicPr>
        <p:blipFill>
          <a:blip r:embed="rId3"/>
          <a:stretch>
            <a:fillRect/>
          </a:stretch>
        </p:blipFill>
        <p:spPr>
          <a:xfrm>
            <a:off x="240193" y="540801"/>
            <a:ext cx="5593348" cy="3131390"/>
          </a:xfrm>
          <a:prstGeom prst="rect">
            <a:avLst/>
          </a:prstGeom>
        </p:spPr>
      </p:pic>
      <p:pic>
        <p:nvPicPr>
          <p:cNvPr id="2" name="Imagen 1">
            <a:extLst>
              <a:ext uri="{FF2B5EF4-FFF2-40B4-BE49-F238E27FC236}">
                <a16:creationId xmlns:a16="http://schemas.microsoft.com/office/drawing/2014/main" id="{B9A30FBE-86BF-089E-817D-C662E37DCDE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08001" y="1477935"/>
            <a:ext cx="6043806" cy="1722466"/>
          </a:xfrm>
          <a:prstGeom prst="rect">
            <a:avLst/>
          </a:prstGeom>
          <a:noFill/>
          <a:ln>
            <a:solidFill>
              <a:schemeClr val="tx1"/>
            </a:solidFill>
          </a:ln>
        </p:spPr>
      </p:pic>
      <p:pic>
        <p:nvPicPr>
          <p:cNvPr id="4" name="Imagen 3">
            <a:extLst>
              <a:ext uri="{FF2B5EF4-FFF2-40B4-BE49-F238E27FC236}">
                <a16:creationId xmlns:a16="http://schemas.microsoft.com/office/drawing/2014/main" id="{1498F9E3-8A88-A04A-9E65-617C016D24F3}"/>
              </a:ext>
            </a:extLst>
          </p:cNvPr>
          <p:cNvPicPr>
            <a:picLocks noChangeAspect="1"/>
          </p:cNvPicPr>
          <p:nvPr/>
        </p:nvPicPr>
        <p:blipFill>
          <a:blip r:embed="rId5"/>
          <a:srcRect b="472"/>
          <a:stretch/>
        </p:blipFill>
        <p:spPr>
          <a:xfrm>
            <a:off x="29184" y="4104520"/>
            <a:ext cx="12123906" cy="2048059"/>
          </a:xfrm>
          <a:prstGeom prst="rect">
            <a:avLst/>
          </a:prstGeom>
        </p:spPr>
      </p:pic>
      <p:pic>
        <p:nvPicPr>
          <p:cNvPr id="3" name="Imagen 2">
            <a:extLst>
              <a:ext uri="{FF2B5EF4-FFF2-40B4-BE49-F238E27FC236}">
                <a16:creationId xmlns:a16="http://schemas.microsoft.com/office/drawing/2014/main" id="{B14D3346-08C9-81E4-8459-491284FF65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45233" y="197124"/>
            <a:ext cx="1869376" cy="1016594"/>
          </a:xfrm>
          <a:prstGeom prst="rect">
            <a:avLst/>
          </a:prstGeom>
        </p:spPr>
      </p:pic>
    </p:spTree>
    <p:extLst>
      <p:ext uri="{BB962C8B-B14F-4D97-AF65-F5344CB8AC3E}">
        <p14:creationId xmlns:p14="http://schemas.microsoft.com/office/powerpoint/2010/main" val="120466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que contiene comida, alimentos, tabla, plástico&#10;&#10;Descripción generada automáticamente">
            <a:extLst>
              <a:ext uri="{FF2B5EF4-FFF2-40B4-BE49-F238E27FC236}">
                <a16:creationId xmlns:a16="http://schemas.microsoft.com/office/drawing/2014/main" id="{A4E3A627-826F-F28D-BCCB-35F070547B98}"/>
              </a:ext>
            </a:extLst>
          </p:cNvPr>
          <p:cNvPicPr>
            <a:picLocks noChangeAspect="1"/>
          </p:cNvPicPr>
          <p:nvPr/>
        </p:nvPicPr>
        <p:blipFill>
          <a:blip r:embed="rId2">
            <a:extLst>
              <a:ext uri="{28A0092B-C50C-407E-A947-70E740481C1C}">
                <a14:useLocalDpi xmlns:a14="http://schemas.microsoft.com/office/drawing/2010/main" val="0"/>
              </a:ext>
            </a:extLst>
          </a:blip>
          <a:srcRect l="7509" t="20567" r="16083" b="11064"/>
          <a:stretch/>
        </p:blipFill>
        <p:spPr>
          <a:xfrm>
            <a:off x="5770010" y="1100852"/>
            <a:ext cx="2434814" cy="2904902"/>
          </a:xfrm>
          <a:prstGeom prst="rect">
            <a:avLst/>
          </a:prstGeom>
        </p:spPr>
      </p:pic>
      <p:pic>
        <p:nvPicPr>
          <p:cNvPr id="5" name="Imagen 4" descr="Un perro caliente&#10;&#10;Descripción generada automáticamente con confianza media">
            <a:extLst>
              <a:ext uri="{FF2B5EF4-FFF2-40B4-BE49-F238E27FC236}">
                <a16:creationId xmlns:a16="http://schemas.microsoft.com/office/drawing/2014/main" id="{8887D62D-F038-F586-D041-F60E0B1CA84E}"/>
              </a:ext>
            </a:extLst>
          </p:cNvPr>
          <p:cNvPicPr>
            <a:picLocks noChangeAspect="1"/>
          </p:cNvPicPr>
          <p:nvPr/>
        </p:nvPicPr>
        <p:blipFill>
          <a:blip r:embed="rId3">
            <a:extLst>
              <a:ext uri="{28A0092B-C50C-407E-A947-70E740481C1C}">
                <a14:useLocalDpi xmlns:a14="http://schemas.microsoft.com/office/drawing/2010/main" val="0"/>
              </a:ext>
            </a:extLst>
          </a:blip>
          <a:srcRect l="14672" t="9397" r="28146" b="35815"/>
          <a:stretch/>
        </p:blipFill>
        <p:spPr>
          <a:xfrm>
            <a:off x="1312636" y="4195556"/>
            <a:ext cx="3298469" cy="2370295"/>
          </a:xfrm>
          <a:prstGeom prst="rect">
            <a:avLst/>
          </a:prstGeom>
        </p:spPr>
      </p:pic>
      <p:pic>
        <p:nvPicPr>
          <p:cNvPr id="7" name="Imagen 6" descr="Un cangrejo en la mano&#10;&#10;Descripción generada automáticamente con confianza media">
            <a:extLst>
              <a:ext uri="{FF2B5EF4-FFF2-40B4-BE49-F238E27FC236}">
                <a16:creationId xmlns:a16="http://schemas.microsoft.com/office/drawing/2014/main" id="{F50DF873-CDCC-1844-D10B-FC13E6AB899C}"/>
              </a:ext>
            </a:extLst>
          </p:cNvPr>
          <p:cNvPicPr>
            <a:picLocks noChangeAspect="1"/>
          </p:cNvPicPr>
          <p:nvPr/>
        </p:nvPicPr>
        <p:blipFill>
          <a:blip r:embed="rId4">
            <a:extLst>
              <a:ext uri="{28A0092B-C50C-407E-A947-70E740481C1C}">
                <a14:useLocalDpi xmlns:a14="http://schemas.microsoft.com/office/drawing/2010/main" val="0"/>
              </a:ext>
            </a:extLst>
          </a:blip>
          <a:srcRect t="27518" r="29133" b="40142"/>
          <a:stretch/>
        </p:blipFill>
        <p:spPr>
          <a:xfrm>
            <a:off x="5228129" y="4347945"/>
            <a:ext cx="3645035" cy="2217906"/>
          </a:xfrm>
          <a:prstGeom prst="rect">
            <a:avLst/>
          </a:prstGeom>
        </p:spPr>
      </p:pic>
      <p:pic>
        <p:nvPicPr>
          <p:cNvPr id="9" name="Imagen 8" descr="Imagen que contiene interior, azul, cepillo de dientes, pequeño&#10;&#10;Descripción generada automáticamente">
            <a:extLst>
              <a:ext uri="{FF2B5EF4-FFF2-40B4-BE49-F238E27FC236}">
                <a16:creationId xmlns:a16="http://schemas.microsoft.com/office/drawing/2014/main" id="{C487A190-8474-351F-BB79-96D149319B02}"/>
              </a:ext>
            </a:extLst>
          </p:cNvPr>
          <p:cNvPicPr>
            <a:picLocks noChangeAspect="1"/>
          </p:cNvPicPr>
          <p:nvPr/>
        </p:nvPicPr>
        <p:blipFill>
          <a:blip r:embed="rId5">
            <a:extLst>
              <a:ext uri="{28A0092B-C50C-407E-A947-70E740481C1C}">
                <a14:useLocalDpi xmlns:a14="http://schemas.microsoft.com/office/drawing/2010/main" val="0"/>
              </a:ext>
            </a:extLst>
          </a:blip>
          <a:srcRect l="14886" t="15035" r="14247" b="9362"/>
          <a:stretch/>
        </p:blipFill>
        <p:spPr>
          <a:xfrm>
            <a:off x="9406647" y="872574"/>
            <a:ext cx="2114955" cy="3008396"/>
          </a:xfrm>
          <a:prstGeom prst="rect">
            <a:avLst/>
          </a:prstGeom>
        </p:spPr>
      </p:pic>
      <p:pic>
        <p:nvPicPr>
          <p:cNvPr id="13" name="Imagen 12" descr="Imagen que contiene interior, artículos, lavabo, tabla&#10;&#10;Descripción generada automáticamente">
            <a:extLst>
              <a:ext uri="{FF2B5EF4-FFF2-40B4-BE49-F238E27FC236}">
                <a16:creationId xmlns:a16="http://schemas.microsoft.com/office/drawing/2014/main" id="{D0FAA6C4-4130-5D37-3A91-21072B7B15F0}"/>
              </a:ext>
            </a:extLst>
          </p:cNvPr>
          <p:cNvPicPr>
            <a:picLocks noChangeAspect="1"/>
          </p:cNvPicPr>
          <p:nvPr/>
        </p:nvPicPr>
        <p:blipFill>
          <a:blip r:embed="rId6">
            <a:extLst>
              <a:ext uri="{28A0092B-C50C-407E-A947-70E740481C1C}">
                <a14:useLocalDpi xmlns:a14="http://schemas.microsoft.com/office/drawing/2010/main" val="0"/>
              </a:ext>
            </a:extLst>
          </a:blip>
          <a:srcRect l="5355" t="10780"/>
          <a:stretch/>
        </p:blipFill>
        <p:spPr>
          <a:xfrm rot="10800000">
            <a:off x="1215608" y="1191624"/>
            <a:ext cx="3352579" cy="2370295"/>
          </a:xfrm>
          <a:prstGeom prst="rect">
            <a:avLst/>
          </a:prstGeom>
        </p:spPr>
      </p:pic>
      <p:sp>
        <p:nvSpPr>
          <p:cNvPr id="2" name="CuadroTexto 1">
            <a:extLst>
              <a:ext uri="{FF2B5EF4-FFF2-40B4-BE49-F238E27FC236}">
                <a16:creationId xmlns:a16="http://schemas.microsoft.com/office/drawing/2014/main" id="{ED7F1171-FD61-F6C3-C3E0-DD5592066FA8}"/>
              </a:ext>
            </a:extLst>
          </p:cNvPr>
          <p:cNvSpPr txBox="1"/>
          <p:nvPr/>
        </p:nvSpPr>
        <p:spPr>
          <a:xfrm>
            <a:off x="1050069" y="292149"/>
            <a:ext cx="4436332" cy="369332"/>
          </a:xfrm>
          <a:prstGeom prst="rect">
            <a:avLst/>
          </a:prstGeom>
          <a:solidFill>
            <a:schemeClr val="bg1">
              <a:lumMod val="95000"/>
            </a:schemeClr>
          </a:solidFill>
          <a:ln>
            <a:solidFill>
              <a:srgbClr val="79A344"/>
            </a:solidFill>
          </a:ln>
        </p:spPr>
        <p:txBody>
          <a:bodyPr wrap="square" rtlCol="0">
            <a:spAutoFit/>
          </a:bodyPr>
          <a:lstStyle/>
          <a:p>
            <a:r>
              <a:rPr lang="es-MX" dirty="0"/>
              <a:t>Calibración previa con la asesora principal</a:t>
            </a:r>
            <a:endParaRPr lang="es-CO" dirty="0"/>
          </a:p>
        </p:txBody>
      </p:sp>
      <p:pic>
        <p:nvPicPr>
          <p:cNvPr id="4" name="Imagen 3">
            <a:extLst>
              <a:ext uri="{FF2B5EF4-FFF2-40B4-BE49-F238E27FC236}">
                <a16:creationId xmlns:a16="http://schemas.microsoft.com/office/drawing/2014/main" id="{442D58ED-706A-5283-A0EB-1C86DDDF678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72703" y="5681064"/>
            <a:ext cx="1869376" cy="1016594"/>
          </a:xfrm>
          <a:prstGeom prst="rect">
            <a:avLst/>
          </a:prstGeom>
        </p:spPr>
      </p:pic>
      <p:pic>
        <p:nvPicPr>
          <p:cNvPr id="6" name="Imagen 5">
            <a:extLst>
              <a:ext uri="{FF2B5EF4-FFF2-40B4-BE49-F238E27FC236}">
                <a16:creationId xmlns:a16="http://schemas.microsoft.com/office/drawing/2014/main" id="{4C68C271-4A23-3590-C583-ABC241A52FC6}"/>
              </a:ext>
            </a:extLst>
          </p:cNvPr>
          <p:cNvPicPr>
            <a:picLocks noChangeAspect="1"/>
          </p:cNvPicPr>
          <p:nvPr/>
        </p:nvPicPr>
        <p:blipFill>
          <a:blip r:embed="rId8"/>
          <a:stretch>
            <a:fillRect/>
          </a:stretch>
        </p:blipFill>
        <p:spPr>
          <a:xfrm>
            <a:off x="11889069" y="4519"/>
            <a:ext cx="304843" cy="5277587"/>
          </a:xfrm>
          <a:prstGeom prst="rect">
            <a:avLst/>
          </a:prstGeom>
        </p:spPr>
      </p:pic>
    </p:spTree>
    <p:extLst>
      <p:ext uri="{BB962C8B-B14F-4D97-AF65-F5344CB8AC3E}">
        <p14:creationId xmlns:p14="http://schemas.microsoft.com/office/powerpoint/2010/main" val="565924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E8807A1-EB6A-5E0D-D951-54B67992F7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72703" y="5681064"/>
            <a:ext cx="1869376" cy="1016594"/>
          </a:xfrm>
          <a:prstGeom prst="rect">
            <a:avLst/>
          </a:prstGeom>
        </p:spPr>
      </p:pic>
      <p:pic>
        <p:nvPicPr>
          <p:cNvPr id="4" name="Imagen 3">
            <a:extLst>
              <a:ext uri="{FF2B5EF4-FFF2-40B4-BE49-F238E27FC236}">
                <a16:creationId xmlns:a16="http://schemas.microsoft.com/office/drawing/2014/main" id="{9817A83A-745D-6323-62FD-1D53E4589874}"/>
              </a:ext>
            </a:extLst>
          </p:cNvPr>
          <p:cNvPicPr>
            <a:picLocks noChangeAspect="1"/>
          </p:cNvPicPr>
          <p:nvPr/>
        </p:nvPicPr>
        <p:blipFill>
          <a:blip r:embed="rId4"/>
          <a:stretch>
            <a:fillRect/>
          </a:stretch>
        </p:blipFill>
        <p:spPr>
          <a:xfrm>
            <a:off x="2125613" y="0"/>
            <a:ext cx="5102982" cy="3270564"/>
          </a:xfrm>
          <a:prstGeom prst="rect">
            <a:avLst/>
          </a:prstGeom>
        </p:spPr>
      </p:pic>
      <p:pic>
        <p:nvPicPr>
          <p:cNvPr id="6" name="Imagen 5">
            <a:extLst>
              <a:ext uri="{FF2B5EF4-FFF2-40B4-BE49-F238E27FC236}">
                <a16:creationId xmlns:a16="http://schemas.microsoft.com/office/drawing/2014/main" id="{8883F28A-86A1-EF26-CD49-54C3BF44C2C7}"/>
              </a:ext>
            </a:extLst>
          </p:cNvPr>
          <p:cNvPicPr>
            <a:picLocks noChangeAspect="1"/>
          </p:cNvPicPr>
          <p:nvPr/>
        </p:nvPicPr>
        <p:blipFill>
          <a:blip r:embed="rId5"/>
          <a:srcRect l="50166"/>
          <a:stretch/>
        </p:blipFill>
        <p:spPr>
          <a:xfrm>
            <a:off x="2125613" y="3531853"/>
            <a:ext cx="2530805" cy="3270564"/>
          </a:xfrm>
          <a:prstGeom prst="rect">
            <a:avLst/>
          </a:prstGeom>
        </p:spPr>
      </p:pic>
      <p:pic>
        <p:nvPicPr>
          <p:cNvPr id="7" name="Imagen 6">
            <a:extLst>
              <a:ext uri="{FF2B5EF4-FFF2-40B4-BE49-F238E27FC236}">
                <a16:creationId xmlns:a16="http://schemas.microsoft.com/office/drawing/2014/main" id="{EADF788E-4F09-F507-4526-71F7CF67D0E9}"/>
              </a:ext>
            </a:extLst>
          </p:cNvPr>
          <p:cNvPicPr>
            <a:picLocks noChangeAspect="1"/>
          </p:cNvPicPr>
          <p:nvPr/>
        </p:nvPicPr>
        <p:blipFill>
          <a:blip r:embed="rId5"/>
          <a:srcRect r="50166"/>
          <a:stretch/>
        </p:blipFill>
        <p:spPr>
          <a:xfrm>
            <a:off x="7366107" y="-1"/>
            <a:ext cx="2573817" cy="3326148"/>
          </a:xfrm>
          <a:prstGeom prst="rect">
            <a:avLst/>
          </a:prstGeom>
          <a:ln>
            <a:noFill/>
          </a:ln>
        </p:spPr>
      </p:pic>
      <p:pic>
        <p:nvPicPr>
          <p:cNvPr id="10" name="Imagen 9">
            <a:extLst>
              <a:ext uri="{FF2B5EF4-FFF2-40B4-BE49-F238E27FC236}">
                <a16:creationId xmlns:a16="http://schemas.microsoft.com/office/drawing/2014/main" id="{452A1749-2721-260E-78BA-A3A18AAC3E9A}"/>
              </a:ext>
            </a:extLst>
          </p:cNvPr>
          <p:cNvPicPr>
            <a:picLocks noChangeAspect="1"/>
          </p:cNvPicPr>
          <p:nvPr/>
        </p:nvPicPr>
        <p:blipFill>
          <a:blip r:embed="rId6"/>
          <a:stretch>
            <a:fillRect/>
          </a:stretch>
        </p:blipFill>
        <p:spPr>
          <a:xfrm>
            <a:off x="4737994" y="3531853"/>
            <a:ext cx="5138920" cy="3270564"/>
          </a:xfrm>
          <a:prstGeom prst="rect">
            <a:avLst/>
          </a:prstGeom>
        </p:spPr>
      </p:pic>
      <p:sp>
        <p:nvSpPr>
          <p:cNvPr id="12" name="Rectángulo 11">
            <a:extLst>
              <a:ext uri="{FF2B5EF4-FFF2-40B4-BE49-F238E27FC236}">
                <a16:creationId xmlns:a16="http://schemas.microsoft.com/office/drawing/2014/main" id="{7200CE0B-0226-5147-5C42-B87CCB9B4248}"/>
              </a:ext>
            </a:extLst>
          </p:cNvPr>
          <p:cNvSpPr/>
          <p:nvPr/>
        </p:nvSpPr>
        <p:spPr>
          <a:xfrm>
            <a:off x="7307454" y="0"/>
            <a:ext cx="45719" cy="3270564"/>
          </a:xfrm>
          <a:prstGeom prst="rect">
            <a:avLst/>
          </a:prstGeom>
          <a:solidFill>
            <a:schemeClr val="bg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ángulo 12">
            <a:extLst>
              <a:ext uri="{FF2B5EF4-FFF2-40B4-BE49-F238E27FC236}">
                <a16:creationId xmlns:a16="http://schemas.microsoft.com/office/drawing/2014/main" id="{8A5018BA-55BA-BBE0-BF79-5EE28632AF3C}"/>
              </a:ext>
            </a:extLst>
          </p:cNvPr>
          <p:cNvSpPr/>
          <p:nvPr/>
        </p:nvSpPr>
        <p:spPr>
          <a:xfrm>
            <a:off x="4663479" y="3531853"/>
            <a:ext cx="45719" cy="3270564"/>
          </a:xfrm>
          <a:prstGeom prst="rect">
            <a:avLst/>
          </a:prstGeom>
          <a:solidFill>
            <a:schemeClr val="bg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3" name="Imagen 2">
            <a:extLst>
              <a:ext uri="{FF2B5EF4-FFF2-40B4-BE49-F238E27FC236}">
                <a16:creationId xmlns:a16="http://schemas.microsoft.com/office/drawing/2014/main" id="{E49AA145-883B-F2D5-D937-A4A19F36CF5B}"/>
              </a:ext>
            </a:extLst>
          </p:cNvPr>
          <p:cNvPicPr>
            <a:picLocks noChangeAspect="1"/>
          </p:cNvPicPr>
          <p:nvPr/>
        </p:nvPicPr>
        <p:blipFill>
          <a:blip r:embed="rId7"/>
          <a:stretch>
            <a:fillRect/>
          </a:stretch>
        </p:blipFill>
        <p:spPr>
          <a:xfrm>
            <a:off x="11889069" y="4519"/>
            <a:ext cx="304843" cy="5277587"/>
          </a:xfrm>
          <a:prstGeom prst="rect">
            <a:avLst/>
          </a:prstGeom>
        </p:spPr>
      </p:pic>
    </p:spTree>
    <p:extLst>
      <p:ext uri="{BB962C8B-B14F-4D97-AF65-F5344CB8AC3E}">
        <p14:creationId xmlns:p14="http://schemas.microsoft.com/office/powerpoint/2010/main" val="2133515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0C4453DD-6CD0-823D-7783-D46A9E5E282F}"/>
              </a:ext>
            </a:extLst>
          </p:cNvPr>
          <p:cNvSpPr txBox="1"/>
          <p:nvPr/>
        </p:nvSpPr>
        <p:spPr>
          <a:xfrm>
            <a:off x="3422834" y="-38912"/>
            <a:ext cx="5346331" cy="661720"/>
          </a:xfrm>
          <a:prstGeom prst="rect">
            <a:avLst/>
          </a:prstGeom>
          <a:noFill/>
          <a:ln>
            <a:solidFill>
              <a:schemeClr val="bg1"/>
            </a:solidFill>
          </a:ln>
          <a:effectLst/>
        </p:spPr>
        <p:txBody>
          <a:bodyPr wrap="square" rtlCol="0">
            <a:spAutoFit/>
          </a:bodyPr>
          <a:lstStyle/>
          <a:p>
            <a:pPr algn="ctr"/>
            <a:r>
              <a:rPr lang="es-MX" sz="3700" b="1" dirty="0">
                <a:solidFill>
                  <a:srgbClr val="79A344"/>
                </a:solidFill>
                <a:latin typeface="Calibri" panose="020F0502020204030204" pitchFamily="34" charset="0"/>
                <a:cs typeface="Calibri" panose="020F0502020204030204" pitchFamily="34" charset="0"/>
              </a:rPr>
              <a:t>P</a:t>
            </a:r>
            <a:r>
              <a:rPr lang="es-CO" sz="3700" b="1" dirty="0" err="1">
                <a:solidFill>
                  <a:srgbClr val="79A344"/>
                </a:solidFill>
                <a:latin typeface="Calibri" panose="020F0502020204030204" pitchFamily="34" charset="0"/>
                <a:cs typeface="Calibri" panose="020F0502020204030204" pitchFamily="34" charset="0"/>
              </a:rPr>
              <a:t>rotocolo</a:t>
            </a:r>
            <a:r>
              <a:rPr lang="es-CO" sz="3700" b="1" dirty="0">
                <a:solidFill>
                  <a:srgbClr val="79A344"/>
                </a:solidFill>
                <a:latin typeface="Calibri" panose="020F0502020204030204" pitchFamily="34" charset="0"/>
                <a:cs typeface="Calibri" panose="020F0502020204030204" pitchFamily="34" charset="0"/>
              </a:rPr>
              <a:t> quirúrgico</a:t>
            </a:r>
          </a:p>
        </p:txBody>
      </p:sp>
      <p:pic>
        <p:nvPicPr>
          <p:cNvPr id="4" name="Imagen 3" descr="Sushi en las manos&#10;&#10;Descripción generada automáticamente con confianza baja">
            <a:extLst>
              <a:ext uri="{FF2B5EF4-FFF2-40B4-BE49-F238E27FC236}">
                <a16:creationId xmlns:a16="http://schemas.microsoft.com/office/drawing/2014/main" id="{3C6B5A57-2C01-E056-97F1-ED5AF247CD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186" y="589912"/>
            <a:ext cx="2001991" cy="1690423"/>
          </a:xfrm>
          <a:prstGeom prst="rect">
            <a:avLst/>
          </a:prstGeom>
        </p:spPr>
      </p:pic>
      <p:cxnSp>
        <p:nvCxnSpPr>
          <p:cNvPr id="6" name="Conector recto de flecha 5">
            <a:extLst>
              <a:ext uri="{FF2B5EF4-FFF2-40B4-BE49-F238E27FC236}">
                <a16:creationId xmlns:a16="http://schemas.microsoft.com/office/drawing/2014/main" id="{47436659-87A1-3AB6-B779-5D4EA768A1DD}"/>
              </a:ext>
            </a:extLst>
          </p:cNvPr>
          <p:cNvCxnSpPr>
            <a:cxnSpLocks/>
          </p:cNvCxnSpPr>
          <p:nvPr/>
        </p:nvCxnSpPr>
        <p:spPr>
          <a:xfrm>
            <a:off x="2295723" y="1460538"/>
            <a:ext cx="447472"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8" name="Imagen 7">
            <a:extLst>
              <a:ext uri="{FF2B5EF4-FFF2-40B4-BE49-F238E27FC236}">
                <a16:creationId xmlns:a16="http://schemas.microsoft.com/office/drawing/2014/main" id="{B56DAA1A-9BE2-8874-7628-8B6FBDC91B4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575" t="17049" r="29567" b="12964"/>
          <a:stretch/>
        </p:blipFill>
        <p:spPr bwMode="auto">
          <a:xfrm>
            <a:off x="2819942" y="589912"/>
            <a:ext cx="1613692" cy="1756744"/>
          </a:xfrm>
          <a:prstGeom prst="rect">
            <a:avLst/>
          </a:prstGeom>
          <a:noFill/>
          <a:ln>
            <a:noFill/>
          </a:ln>
          <a:extLst>
            <a:ext uri="{53640926-AAD7-44D8-BBD7-CCE9431645EC}">
              <a14:shadowObscured xmlns:a14="http://schemas.microsoft.com/office/drawing/2010/main"/>
            </a:ext>
          </a:extLst>
        </p:spPr>
      </p:pic>
      <p:pic>
        <p:nvPicPr>
          <p:cNvPr id="9" name="Imagen 8">
            <a:extLst>
              <a:ext uri="{FF2B5EF4-FFF2-40B4-BE49-F238E27FC236}">
                <a16:creationId xmlns:a16="http://schemas.microsoft.com/office/drawing/2014/main" id="{E4A101B8-AD33-16B9-ADC3-2B055FB098D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2308" t="12017" r="28533" b="19817"/>
          <a:stretch/>
        </p:blipFill>
        <p:spPr bwMode="auto">
          <a:xfrm>
            <a:off x="4540632" y="589913"/>
            <a:ext cx="1514141" cy="1756744"/>
          </a:xfrm>
          <a:prstGeom prst="rect">
            <a:avLst/>
          </a:prstGeom>
          <a:noFill/>
          <a:ln>
            <a:noFill/>
          </a:ln>
          <a:extLst>
            <a:ext uri="{53640926-AAD7-44D8-BBD7-CCE9431645EC}">
              <a14:shadowObscured xmlns:a14="http://schemas.microsoft.com/office/drawing/2010/main"/>
            </a:ext>
          </a:extLst>
        </p:spPr>
      </p:pic>
      <p:pic>
        <p:nvPicPr>
          <p:cNvPr id="10" name="Imagen 9">
            <a:extLst>
              <a:ext uri="{FF2B5EF4-FFF2-40B4-BE49-F238E27FC236}">
                <a16:creationId xmlns:a16="http://schemas.microsoft.com/office/drawing/2014/main" id="{DFCDBC5C-08C0-A002-B7D2-EDC2B420D7B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5542" t="11624" r="23179" b="18295"/>
          <a:stretch/>
        </p:blipFill>
        <p:spPr bwMode="auto">
          <a:xfrm rot="5400000">
            <a:off x="6559695" y="668819"/>
            <a:ext cx="1771505" cy="1613692"/>
          </a:xfrm>
          <a:prstGeom prst="rect">
            <a:avLst/>
          </a:prstGeom>
          <a:noFill/>
          <a:ln>
            <a:noFill/>
          </a:ln>
          <a:extLst>
            <a:ext uri="{53640926-AAD7-44D8-BBD7-CCE9431645EC}">
              <a14:shadowObscured xmlns:a14="http://schemas.microsoft.com/office/drawing/2010/main"/>
            </a:ext>
          </a:extLst>
        </p:spPr>
      </p:pic>
      <p:cxnSp>
        <p:nvCxnSpPr>
          <p:cNvPr id="11" name="Conector recto de flecha 10">
            <a:extLst>
              <a:ext uri="{FF2B5EF4-FFF2-40B4-BE49-F238E27FC236}">
                <a16:creationId xmlns:a16="http://schemas.microsoft.com/office/drawing/2014/main" id="{21F9D45A-4DF6-D837-2F42-1D27B86AFA5A}"/>
              </a:ext>
            </a:extLst>
          </p:cNvPr>
          <p:cNvCxnSpPr>
            <a:cxnSpLocks/>
          </p:cNvCxnSpPr>
          <p:nvPr/>
        </p:nvCxnSpPr>
        <p:spPr>
          <a:xfrm>
            <a:off x="6128433" y="1457295"/>
            <a:ext cx="447472"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5" name="Imagen 14" descr="Imagen que contiene interior, nieve, pequeño, espejo&#10;&#10;Descripción generada automáticamente">
            <a:extLst>
              <a:ext uri="{FF2B5EF4-FFF2-40B4-BE49-F238E27FC236}">
                <a16:creationId xmlns:a16="http://schemas.microsoft.com/office/drawing/2014/main" id="{67A43E7F-3EC4-14C1-32BB-390A72A4B7E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81614" y="604780"/>
            <a:ext cx="1440206" cy="1756744"/>
          </a:xfrm>
          <a:prstGeom prst="rect">
            <a:avLst/>
          </a:prstGeom>
        </p:spPr>
      </p:pic>
      <p:pic>
        <p:nvPicPr>
          <p:cNvPr id="16" name="Imagen 15">
            <a:extLst>
              <a:ext uri="{FF2B5EF4-FFF2-40B4-BE49-F238E27FC236}">
                <a16:creationId xmlns:a16="http://schemas.microsoft.com/office/drawing/2014/main" id="{403079E3-EAED-31AC-3F16-8B346DFBA08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181" t="23130" r="17020" b="9946"/>
          <a:stretch/>
        </p:blipFill>
        <p:spPr bwMode="auto">
          <a:xfrm rot="5400000">
            <a:off x="8900568" y="722744"/>
            <a:ext cx="1777047" cy="1511383"/>
          </a:xfrm>
          <a:prstGeom prst="rect">
            <a:avLst/>
          </a:prstGeom>
          <a:noFill/>
          <a:ln>
            <a:noFill/>
          </a:ln>
          <a:extLst>
            <a:ext uri="{53640926-AAD7-44D8-BBD7-CCE9431645EC}">
              <a14:shadowObscured xmlns:a14="http://schemas.microsoft.com/office/drawing/2010/main"/>
            </a:ext>
          </a:extLst>
        </p:spPr>
      </p:pic>
      <p:cxnSp>
        <p:nvCxnSpPr>
          <p:cNvPr id="17" name="Conector recto de flecha 16">
            <a:extLst>
              <a:ext uri="{FF2B5EF4-FFF2-40B4-BE49-F238E27FC236}">
                <a16:creationId xmlns:a16="http://schemas.microsoft.com/office/drawing/2014/main" id="{E2215609-BB32-C879-9BCD-D70378E77B6A}"/>
              </a:ext>
            </a:extLst>
          </p:cNvPr>
          <p:cNvCxnSpPr>
            <a:cxnSpLocks/>
          </p:cNvCxnSpPr>
          <p:nvPr/>
        </p:nvCxnSpPr>
        <p:spPr>
          <a:xfrm>
            <a:off x="8389586" y="1467023"/>
            <a:ext cx="447472"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21" name="Imagen 20">
            <a:extLst>
              <a:ext uri="{FF2B5EF4-FFF2-40B4-BE49-F238E27FC236}">
                <a16:creationId xmlns:a16="http://schemas.microsoft.com/office/drawing/2014/main" id="{F4EC4617-E8F3-FA82-91CB-F94C19472EE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112" t="15608" r="19795" b="9312"/>
          <a:stretch/>
        </p:blipFill>
        <p:spPr bwMode="auto">
          <a:xfrm>
            <a:off x="10470135" y="2886759"/>
            <a:ext cx="1604917" cy="1711154"/>
          </a:xfrm>
          <a:prstGeom prst="rect">
            <a:avLst/>
          </a:prstGeom>
          <a:noFill/>
          <a:ln>
            <a:noFill/>
          </a:ln>
          <a:extLst>
            <a:ext uri="{53640926-AAD7-44D8-BBD7-CCE9431645EC}">
              <a14:shadowObscured xmlns:a14="http://schemas.microsoft.com/office/drawing/2010/main"/>
            </a:ext>
          </a:extLst>
        </p:spPr>
      </p:pic>
      <p:pic>
        <p:nvPicPr>
          <p:cNvPr id="22" name="Imagen 21">
            <a:extLst>
              <a:ext uri="{FF2B5EF4-FFF2-40B4-BE49-F238E27FC236}">
                <a16:creationId xmlns:a16="http://schemas.microsoft.com/office/drawing/2014/main" id="{D6AD0D3F-9F9C-7B77-743D-8EDF612E3F9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31849" t="21111" r="33962" b="20552"/>
          <a:stretch/>
        </p:blipFill>
        <p:spPr bwMode="auto">
          <a:xfrm>
            <a:off x="8811590" y="2886759"/>
            <a:ext cx="1511383" cy="1718851"/>
          </a:xfrm>
          <a:prstGeom prst="rect">
            <a:avLst/>
          </a:prstGeom>
          <a:noFill/>
          <a:ln>
            <a:noFill/>
          </a:ln>
          <a:extLst>
            <a:ext uri="{53640926-AAD7-44D8-BBD7-CCE9431645EC}">
              <a14:shadowObscured xmlns:a14="http://schemas.microsoft.com/office/drawing/2010/main"/>
            </a:ext>
          </a:extLst>
        </p:spPr>
      </p:pic>
      <p:pic>
        <p:nvPicPr>
          <p:cNvPr id="23" name="Imagen 22">
            <a:extLst>
              <a:ext uri="{FF2B5EF4-FFF2-40B4-BE49-F238E27FC236}">
                <a16:creationId xmlns:a16="http://schemas.microsoft.com/office/drawing/2014/main" id="{619285FB-D93C-BADE-E318-728C2B5397D6}"/>
              </a:ext>
            </a:extLst>
          </p:cNvPr>
          <p:cNvPicPr>
            <a:picLocks noChangeAspect="1"/>
          </p:cNvPicPr>
          <p:nvPr/>
        </p:nvPicPr>
        <p:blipFill>
          <a:blip r:embed="rId10" cstate="print">
            <a:extLst>
              <a:ext uri="{28A0092B-C50C-407E-A947-70E740481C1C}">
                <a14:useLocalDpi xmlns:a14="http://schemas.microsoft.com/office/drawing/2010/main" val="0"/>
              </a:ext>
            </a:extLst>
          </a:blip>
          <a:srcRect l="2677" r="6504"/>
          <a:stretch/>
        </p:blipFill>
        <p:spPr bwMode="auto">
          <a:xfrm>
            <a:off x="6560659" y="2886759"/>
            <a:ext cx="1522005" cy="1711154"/>
          </a:xfrm>
          <a:prstGeom prst="rect">
            <a:avLst/>
          </a:prstGeom>
          <a:noFill/>
          <a:ln>
            <a:noFill/>
          </a:ln>
        </p:spPr>
      </p:pic>
      <p:pic>
        <p:nvPicPr>
          <p:cNvPr id="24" name="Imagen 23">
            <a:extLst>
              <a:ext uri="{FF2B5EF4-FFF2-40B4-BE49-F238E27FC236}">
                <a16:creationId xmlns:a16="http://schemas.microsoft.com/office/drawing/2014/main" id="{08658CC4-3BE6-977F-EA59-5BE6114418BC}"/>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9382" t="-352" r="40999" b="25356"/>
          <a:stretch/>
        </p:blipFill>
        <p:spPr bwMode="auto">
          <a:xfrm>
            <a:off x="4487839" y="2841169"/>
            <a:ext cx="1379337" cy="1740474"/>
          </a:xfrm>
          <a:prstGeom prst="rect">
            <a:avLst/>
          </a:prstGeom>
          <a:noFill/>
          <a:ln>
            <a:noFill/>
          </a:ln>
          <a:extLst>
            <a:ext uri="{53640926-AAD7-44D8-BBD7-CCE9431645EC}">
              <a14:shadowObscured xmlns:a14="http://schemas.microsoft.com/office/drawing/2010/main"/>
            </a:ext>
          </a:extLst>
        </p:spPr>
      </p:pic>
      <p:pic>
        <p:nvPicPr>
          <p:cNvPr id="25" name="Imagen 24">
            <a:extLst>
              <a:ext uri="{FF2B5EF4-FFF2-40B4-BE49-F238E27FC236}">
                <a16:creationId xmlns:a16="http://schemas.microsoft.com/office/drawing/2014/main" id="{0BB79E49-3738-A113-938B-2B244ACA3C64}"/>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23865" t="12421" r="17541" b="25720"/>
          <a:stretch/>
        </p:blipFill>
        <p:spPr bwMode="auto">
          <a:xfrm>
            <a:off x="2304156" y="2869162"/>
            <a:ext cx="1464692" cy="1690424"/>
          </a:xfrm>
          <a:prstGeom prst="rect">
            <a:avLst/>
          </a:prstGeom>
          <a:noFill/>
          <a:ln>
            <a:noFill/>
          </a:ln>
          <a:extLst>
            <a:ext uri="{53640926-AAD7-44D8-BBD7-CCE9431645EC}">
              <a14:shadowObscured xmlns:a14="http://schemas.microsoft.com/office/drawing/2010/main"/>
            </a:ext>
          </a:extLst>
        </p:spPr>
      </p:pic>
      <p:cxnSp>
        <p:nvCxnSpPr>
          <p:cNvPr id="26" name="Conector recto de flecha 25">
            <a:extLst>
              <a:ext uri="{FF2B5EF4-FFF2-40B4-BE49-F238E27FC236}">
                <a16:creationId xmlns:a16="http://schemas.microsoft.com/office/drawing/2014/main" id="{3C55C0DB-4972-7F59-9E74-C743B8C117F8}"/>
              </a:ext>
            </a:extLst>
          </p:cNvPr>
          <p:cNvCxnSpPr>
            <a:cxnSpLocks/>
          </p:cNvCxnSpPr>
          <p:nvPr/>
        </p:nvCxnSpPr>
        <p:spPr>
          <a:xfrm>
            <a:off x="11381317" y="2412522"/>
            <a:ext cx="0" cy="447307"/>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8" name="Conector recto de flecha 27">
            <a:extLst>
              <a:ext uri="{FF2B5EF4-FFF2-40B4-BE49-F238E27FC236}">
                <a16:creationId xmlns:a16="http://schemas.microsoft.com/office/drawing/2014/main" id="{46CECFE4-BB5F-F095-3A81-2C7EFDC7B86C}"/>
              </a:ext>
            </a:extLst>
          </p:cNvPr>
          <p:cNvCxnSpPr>
            <a:cxnSpLocks/>
          </p:cNvCxnSpPr>
          <p:nvPr/>
        </p:nvCxnSpPr>
        <p:spPr>
          <a:xfrm flipH="1">
            <a:off x="8181740" y="3728140"/>
            <a:ext cx="447472"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9" name="Conector recto de flecha 28">
            <a:extLst>
              <a:ext uri="{FF2B5EF4-FFF2-40B4-BE49-F238E27FC236}">
                <a16:creationId xmlns:a16="http://schemas.microsoft.com/office/drawing/2014/main" id="{7F0F71A6-5EC5-E3B7-3011-2069E32E6A8A}"/>
              </a:ext>
            </a:extLst>
          </p:cNvPr>
          <p:cNvCxnSpPr>
            <a:cxnSpLocks/>
          </p:cNvCxnSpPr>
          <p:nvPr/>
        </p:nvCxnSpPr>
        <p:spPr>
          <a:xfrm flipH="1">
            <a:off x="5975483" y="3733005"/>
            <a:ext cx="447472"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0" name="Conector recto de flecha 29">
            <a:extLst>
              <a:ext uri="{FF2B5EF4-FFF2-40B4-BE49-F238E27FC236}">
                <a16:creationId xmlns:a16="http://schemas.microsoft.com/office/drawing/2014/main" id="{7B558B82-E8EE-1F11-368C-C949F0C694A7}"/>
              </a:ext>
            </a:extLst>
          </p:cNvPr>
          <p:cNvCxnSpPr>
            <a:cxnSpLocks/>
          </p:cNvCxnSpPr>
          <p:nvPr/>
        </p:nvCxnSpPr>
        <p:spPr>
          <a:xfrm flipH="1">
            <a:off x="3869232" y="3704021"/>
            <a:ext cx="447472"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024" name="Imagen 1023" descr="Un cuchillo sobre una tabla de madera&#10;&#10;Descripción generada automáticamente con confianza media">
            <a:extLst>
              <a:ext uri="{FF2B5EF4-FFF2-40B4-BE49-F238E27FC236}">
                <a16:creationId xmlns:a16="http://schemas.microsoft.com/office/drawing/2014/main" id="{5707FCEA-CECA-A4F5-DD8C-493685E5695D}"/>
              </a:ext>
            </a:extLst>
          </p:cNvPr>
          <p:cNvPicPr>
            <a:picLocks noChangeAspect="1"/>
          </p:cNvPicPr>
          <p:nvPr/>
        </p:nvPicPr>
        <p:blipFill>
          <a:blip r:embed="rId13">
            <a:extLst>
              <a:ext uri="{28A0092B-C50C-407E-A947-70E740481C1C}">
                <a14:useLocalDpi xmlns:a14="http://schemas.microsoft.com/office/drawing/2010/main" val="0"/>
              </a:ext>
            </a:extLst>
          </a:blip>
          <a:srcRect l="14113" r="6019" b="2788"/>
          <a:stretch/>
        </p:blipFill>
        <p:spPr>
          <a:xfrm>
            <a:off x="663361" y="2858815"/>
            <a:ext cx="1533841" cy="1718851"/>
          </a:xfrm>
          <a:prstGeom prst="rect">
            <a:avLst/>
          </a:prstGeom>
        </p:spPr>
      </p:pic>
      <p:pic>
        <p:nvPicPr>
          <p:cNvPr id="1030" name="Imagen 1029" descr="Un cuchillo sobre una tabla de madera&#10;&#10;Descripción generada automáticamente con confianza baja">
            <a:extLst>
              <a:ext uri="{FF2B5EF4-FFF2-40B4-BE49-F238E27FC236}">
                <a16:creationId xmlns:a16="http://schemas.microsoft.com/office/drawing/2014/main" id="{79E696F3-95F8-9400-D5BE-CF6D65563149}"/>
              </a:ext>
            </a:extLst>
          </p:cNvPr>
          <p:cNvPicPr>
            <a:picLocks noChangeAspect="1"/>
          </p:cNvPicPr>
          <p:nvPr/>
        </p:nvPicPr>
        <p:blipFill>
          <a:blip r:embed="rId14">
            <a:extLst>
              <a:ext uri="{28A0092B-C50C-407E-A947-70E740481C1C}">
                <a14:useLocalDpi xmlns:a14="http://schemas.microsoft.com/office/drawing/2010/main" val="0"/>
              </a:ext>
            </a:extLst>
          </a:blip>
          <a:srcRect l="8737"/>
          <a:stretch/>
        </p:blipFill>
        <p:spPr>
          <a:xfrm>
            <a:off x="44319" y="5156146"/>
            <a:ext cx="1540277" cy="1614770"/>
          </a:xfrm>
          <a:prstGeom prst="rect">
            <a:avLst/>
          </a:prstGeom>
        </p:spPr>
      </p:pic>
      <p:cxnSp>
        <p:nvCxnSpPr>
          <p:cNvPr id="1031" name="Conector recto de flecha 1030">
            <a:extLst>
              <a:ext uri="{FF2B5EF4-FFF2-40B4-BE49-F238E27FC236}">
                <a16:creationId xmlns:a16="http://schemas.microsoft.com/office/drawing/2014/main" id="{A8AF978F-78A9-04FD-E0C3-49EA4BFA81AF}"/>
              </a:ext>
            </a:extLst>
          </p:cNvPr>
          <p:cNvCxnSpPr>
            <a:cxnSpLocks/>
          </p:cNvCxnSpPr>
          <p:nvPr/>
        </p:nvCxnSpPr>
        <p:spPr>
          <a:xfrm>
            <a:off x="1148744" y="4633603"/>
            <a:ext cx="0" cy="447307"/>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032" name="Imagen 1031">
            <a:extLst>
              <a:ext uri="{FF2B5EF4-FFF2-40B4-BE49-F238E27FC236}">
                <a16:creationId xmlns:a16="http://schemas.microsoft.com/office/drawing/2014/main" id="{BFF16735-5A7B-DE13-26F0-00AA1D0B947F}"/>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20247" r="37295" b="17978"/>
          <a:stretch/>
        </p:blipFill>
        <p:spPr bwMode="auto">
          <a:xfrm>
            <a:off x="2185459" y="5126979"/>
            <a:ext cx="1293586" cy="1665758"/>
          </a:xfrm>
          <a:prstGeom prst="rect">
            <a:avLst/>
          </a:prstGeom>
          <a:noFill/>
          <a:ln>
            <a:noFill/>
          </a:ln>
          <a:extLst>
            <a:ext uri="{53640926-AAD7-44D8-BBD7-CCE9431645EC}">
              <a14:shadowObscured xmlns:a14="http://schemas.microsoft.com/office/drawing/2010/main"/>
            </a:ext>
          </a:extLst>
        </p:spPr>
      </p:pic>
      <p:cxnSp>
        <p:nvCxnSpPr>
          <p:cNvPr id="1033" name="Conector recto de flecha 1032">
            <a:extLst>
              <a:ext uri="{FF2B5EF4-FFF2-40B4-BE49-F238E27FC236}">
                <a16:creationId xmlns:a16="http://schemas.microsoft.com/office/drawing/2014/main" id="{25686D65-6B4A-A3E4-57D8-AAE72CA16299}"/>
              </a:ext>
            </a:extLst>
          </p:cNvPr>
          <p:cNvCxnSpPr>
            <a:cxnSpLocks/>
          </p:cNvCxnSpPr>
          <p:nvPr/>
        </p:nvCxnSpPr>
        <p:spPr>
          <a:xfrm>
            <a:off x="1648341" y="5942343"/>
            <a:ext cx="447472"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035" name="Imagen 1034" descr="Botella de plástico verde&#10;&#10;Descripción generada automáticamente con confianza baja">
            <a:extLst>
              <a:ext uri="{FF2B5EF4-FFF2-40B4-BE49-F238E27FC236}">
                <a16:creationId xmlns:a16="http://schemas.microsoft.com/office/drawing/2014/main" id="{87172AB4-1FD7-34F8-D011-0B241F43410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111914" y="5146297"/>
            <a:ext cx="1363872" cy="1624619"/>
          </a:xfrm>
          <a:prstGeom prst="rect">
            <a:avLst/>
          </a:prstGeom>
        </p:spPr>
      </p:pic>
      <p:cxnSp>
        <p:nvCxnSpPr>
          <p:cNvPr id="1036" name="Conector recto de flecha 1035">
            <a:extLst>
              <a:ext uri="{FF2B5EF4-FFF2-40B4-BE49-F238E27FC236}">
                <a16:creationId xmlns:a16="http://schemas.microsoft.com/office/drawing/2014/main" id="{70EAC4D5-CCEA-6794-8E9E-C74916DC72F3}"/>
              </a:ext>
            </a:extLst>
          </p:cNvPr>
          <p:cNvCxnSpPr>
            <a:cxnSpLocks/>
          </p:cNvCxnSpPr>
          <p:nvPr/>
        </p:nvCxnSpPr>
        <p:spPr>
          <a:xfrm>
            <a:off x="3603142" y="5942343"/>
            <a:ext cx="447472"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038" name="Imagen 1037" descr="El rostro de queso con salsa de tomate&#10;&#10;Descripción generada automáticamente con confianza media">
            <a:extLst>
              <a:ext uri="{FF2B5EF4-FFF2-40B4-BE49-F238E27FC236}">
                <a16:creationId xmlns:a16="http://schemas.microsoft.com/office/drawing/2014/main" id="{735B2BF0-A049-0CA8-B694-6CD19D2F6B06}"/>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098383" y="5156146"/>
            <a:ext cx="1617168" cy="1603720"/>
          </a:xfrm>
          <a:prstGeom prst="rect">
            <a:avLst/>
          </a:prstGeom>
        </p:spPr>
      </p:pic>
      <p:cxnSp>
        <p:nvCxnSpPr>
          <p:cNvPr id="1039" name="Conector recto de flecha 1038">
            <a:extLst>
              <a:ext uri="{FF2B5EF4-FFF2-40B4-BE49-F238E27FC236}">
                <a16:creationId xmlns:a16="http://schemas.microsoft.com/office/drawing/2014/main" id="{D4F16186-43F0-BB17-14CE-D40F67FB16BA}"/>
              </a:ext>
            </a:extLst>
          </p:cNvPr>
          <p:cNvCxnSpPr>
            <a:cxnSpLocks/>
          </p:cNvCxnSpPr>
          <p:nvPr/>
        </p:nvCxnSpPr>
        <p:spPr>
          <a:xfrm>
            <a:off x="5565681" y="5936124"/>
            <a:ext cx="447472"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040" name="Imagen 1039">
            <a:extLst>
              <a:ext uri="{FF2B5EF4-FFF2-40B4-BE49-F238E27FC236}">
                <a16:creationId xmlns:a16="http://schemas.microsoft.com/office/drawing/2014/main" id="{844C9BE2-E71B-3D6F-6904-7FD841F9663C}"/>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l="16665" t="18885" r="32605" b="2421"/>
          <a:stretch/>
        </p:blipFill>
        <p:spPr bwMode="auto">
          <a:xfrm>
            <a:off x="8277773" y="5132450"/>
            <a:ext cx="1617168" cy="1672141"/>
          </a:xfrm>
          <a:prstGeom prst="rect">
            <a:avLst/>
          </a:prstGeom>
          <a:noFill/>
          <a:ln>
            <a:noFill/>
          </a:ln>
          <a:extLst>
            <a:ext uri="{53640926-AAD7-44D8-BBD7-CCE9431645EC}">
              <a14:shadowObscured xmlns:a14="http://schemas.microsoft.com/office/drawing/2010/main"/>
            </a:ext>
          </a:extLst>
        </p:spPr>
      </p:pic>
      <p:pic>
        <p:nvPicPr>
          <p:cNvPr id="1042" name="Imagen 1041" descr="La cara de una persona&#10;&#10;Descripción generada automáticamente con confianza baja">
            <a:extLst>
              <a:ext uri="{FF2B5EF4-FFF2-40B4-BE49-F238E27FC236}">
                <a16:creationId xmlns:a16="http://schemas.microsoft.com/office/drawing/2014/main" id="{5C35DBA9-54DB-9D4C-4A33-27E253E3F8A3}"/>
              </a:ext>
            </a:extLst>
          </p:cNvPr>
          <p:cNvPicPr>
            <a:picLocks noChangeAspect="1"/>
          </p:cNvPicPr>
          <p:nvPr/>
        </p:nvPicPr>
        <p:blipFill>
          <a:blip r:embed="rId19">
            <a:extLst>
              <a:ext uri="{28A0092B-C50C-407E-A947-70E740481C1C}">
                <a14:useLocalDpi xmlns:a14="http://schemas.microsoft.com/office/drawing/2010/main" val="0"/>
              </a:ext>
            </a:extLst>
          </a:blip>
          <a:srcRect l="24548"/>
          <a:stretch/>
        </p:blipFill>
        <p:spPr>
          <a:xfrm>
            <a:off x="10543659" y="5146297"/>
            <a:ext cx="1510173" cy="1614509"/>
          </a:xfrm>
          <a:prstGeom prst="rect">
            <a:avLst/>
          </a:prstGeom>
        </p:spPr>
      </p:pic>
      <p:cxnSp>
        <p:nvCxnSpPr>
          <p:cNvPr id="1043" name="Conector recto de flecha 1042">
            <a:extLst>
              <a:ext uri="{FF2B5EF4-FFF2-40B4-BE49-F238E27FC236}">
                <a16:creationId xmlns:a16="http://schemas.microsoft.com/office/drawing/2014/main" id="{0D700A43-1975-5285-6515-9B9DD2BB1EF3}"/>
              </a:ext>
            </a:extLst>
          </p:cNvPr>
          <p:cNvCxnSpPr>
            <a:cxnSpLocks/>
          </p:cNvCxnSpPr>
          <p:nvPr/>
        </p:nvCxnSpPr>
        <p:spPr>
          <a:xfrm>
            <a:off x="7791868" y="5936124"/>
            <a:ext cx="447472"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044" name="Conector recto de flecha 1043">
            <a:extLst>
              <a:ext uri="{FF2B5EF4-FFF2-40B4-BE49-F238E27FC236}">
                <a16:creationId xmlns:a16="http://schemas.microsoft.com/office/drawing/2014/main" id="{4A6220E7-7F59-D97D-5D12-FA8258A57F42}"/>
              </a:ext>
            </a:extLst>
          </p:cNvPr>
          <p:cNvCxnSpPr>
            <a:cxnSpLocks/>
          </p:cNvCxnSpPr>
          <p:nvPr/>
        </p:nvCxnSpPr>
        <p:spPr>
          <a:xfrm>
            <a:off x="10022735" y="5935133"/>
            <a:ext cx="447472" cy="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3" name="Imagen 2">
            <a:extLst>
              <a:ext uri="{FF2B5EF4-FFF2-40B4-BE49-F238E27FC236}">
                <a16:creationId xmlns:a16="http://schemas.microsoft.com/office/drawing/2014/main" id="{314CA8E1-0A10-FFB4-9A70-EB4E6D894A92}"/>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30773" y="59384"/>
            <a:ext cx="815837" cy="443664"/>
          </a:xfrm>
          <a:prstGeom prst="rect">
            <a:avLst/>
          </a:prstGeom>
        </p:spPr>
      </p:pic>
    </p:spTree>
    <p:extLst>
      <p:ext uri="{BB962C8B-B14F-4D97-AF65-F5344CB8AC3E}">
        <p14:creationId xmlns:p14="http://schemas.microsoft.com/office/powerpoint/2010/main" val="76137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1D172-836A-9169-4863-213AB514D46F}"/>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E95140F5-3005-6AF3-FBC8-35EC2038E1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E44F09A7-1712-06C5-3FA5-E7F7E3D4086E}"/>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3" name="CuadroTexto 2">
            <a:extLst>
              <a:ext uri="{FF2B5EF4-FFF2-40B4-BE49-F238E27FC236}">
                <a16:creationId xmlns:a16="http://schemas.microsoft.com/office/drawing/2014/main" id="{65F83B7E-176D-817D-5EA1-33FFFC906A36}"/>
              </a:ext>
            </a:extLst>
          </p:cNvPr>
          <p:cNvSpPr txBox="1"/>
          <p:nvPr/>
        </p:nvSpPr>
        <p:spPr>
          <a:xfrm>
            <a:off x="785037" y="1511194"/>
            <a:ext cx="10621925" cy="2985433"/>
          </a:xfrm>
          <a:prstGeom prst="rect">
            <a:avLst/>
          </a:prstGeom>
          <a:noFill/>
          <a:ln>
            <a:solidFill>
              <a:schemeClr val="accent6">
                <a:lumMod val="20000"/>
                <a:lumOff val="80000"/>
              </a:schemeClr>
            </a:solidFill>
          </a:ln>
        </p:spPr>
        <p:txBody>
          <a:bodyPr wrap="square">
            <a:spAutoFit/>
          </a:bodyPr>
          <a:lstStyle/>
          <a:p>
            <a:pPr marL="342900" indent="-342900" algn="just">
              <a:spcAft>
                <a:spcPts val="1200"/>
              </a:spcAft>
              <a:buFont typeface="Wingdings" panose="05000000000000000000" pitchFamily="2" charset="2"/>
              <a:buChar char="Ø"/>
            </a:pPr>
            <a:r>
              <a:rPr lang="es-CO" sz="2300" dirty="0">
                <a:effectLst/>
                <a:ea typeface="Calibri" panose="020F0502020204030204" pitchFamily="34" charset="0"/>
              </a:rPr>
              <a:t>No cepillar la zona tratada hasta retirar la sutura o hasta tener la indicación. </a:t>
            </a:r>
          </a:p>
          <a:p>
            <a:pPr marL="285750" indent="-285750" algn="just">
              <a:spcAft>
                <a:spcPts val="1200"/>
              </a:spcAft>
              <a:buFont typeface="Arial" panose="020B0604020202020204" pitchFamily="34" charset="0"/>
              <a:buChar char="•"/>
            </a:pPr>
            <a:endParaRPr lang="es-CO" sz="2300" b="1" u="sng" dirty="0">
              <a:effectLst/>
              <a:ea typeface="Calibri" panose="020F0502020204030204" pitchFamily="34" charset="0"/>
            </a:endParaRPr>
          </a:p>
          <a:p>
            <a:pPr algn="just">
              <a:spcAft>
                <a:spcPts val="1200"/>
              </a:spcAft>
            </a:pPr>
            <a:r>
              <a:rPr lang="es-CO" sz="2300" b="1" u="sng" dirty="0">
                <a:effectLst/>
                <a:ea typeface="Calibri" panose="020F0502020204030204" pitchFamily="34" charset="0"/>
              </a:rPr>
              <a:t>Medicación:</a:t>
            </a:r>
          </a:p>
          <a:p>
            <a:pPr marL="342900" indent="-342900" algn="just">
              <a:spcAft>
                <a:spcPts val="1200"/>
              </a:spcAft>
              <a:buFont typeface="Wingdings" panose="05000000000000000000" pitchFamily="2" charset="2"/>
              <a:buChar char="Ø"/>
            </a:pPr>
            <a:r>
              <a:rPr lang="es-CO" sz="2300" dirty="0">
                <a:effectLst/>
                <a:ea typeface="Calibri" panose="020F0502020204030204" pitchFamily="34" charset="0"/>
              </a:rPr>
              <a:t>Ibuprofeno tabletas 400 mg # 10. Tomar 1 cada 8 horas según dolor.</a:t>
            </a:r>
          </a:p>
          <a:p>
            <a:pPr marL="342900" indent="-342900" algn="just">
              <a:spcAft>
                <a:spcPts val="1200"/>
              </a:spcAft>
              <a:buFont typeface="Wingdings" panose="05000000000000000000" pitchFamily="2" charset="2"/>
              <a:buChar char="Ø"/>
            </a:pPr>
            <a:r>
              <a:rPr lang="es-CO" sz="2300" dirty="0">
                <a:effectLst/>
                <a:ea typeface="Calibri" panose="020F0502020204030204" pitchFamily="34" charset="0"/>
              </a:rPr>
              <a:t>Amoxicilina capsulas de 500 mg # 21. Tomar 1 cada 8 horas por 7 días.</a:t>
            </a:r>
          </a:p>
          <a:p>
            <a:pPr marL="342900" indent="-342900" algn="just">
              <a:spcAft>
                <a:spcPts val="1200"/>
              </a:spcAft>
              <a:buFont typeface="Wingdings" panose="05000000000000000000" pitchFamily="2" charset="2"/>
              <a:buChar char="Ø"/>
            </a:pPr>
            <a:r>
              <a:rPr lang="es-CO" sz="2300" dirty="0">
                <a:effectLst/>
                <a:ea typeface="Calibri" panose="020F0502020204030204" pitchFamily="34" charset="0"/>
              </a:rPr>
              <a:t>Enjuague con clorhexidina al 0,12%, 1 enjuague cada 12 horas, por 20 días.</a:t>
            </a:r>
          </a:p>
        </p:txBody>
      </p:sp>
      <p:sp>
        <p:nvSpPr>
          <p:cNvPr id="6" name="CuadroTexto 5">
            <a:extLst>
              <a:ext uri="{FF2B5EF4-FFF2-40B4-BE49-F238E27FC236}">
                <a16:creationId xmlns:a16="http://schemas.microsoft.com/office/drawing/2014/main" id="{C952A94A-6147-2FD4-62EC-F10088DEBC64}"/>
              </a:ext>
            </a:extLst>
          </p:cNvPr>
          <p:cNvSpPr txBox="1"/>
          <p:nvPr/>
        </p:nvSpPr>
        <p:spPr>
          <a:xfrm>
            <a:off x="2257645" y="435113"/>
            <a:ext cx="7676707" cy="661720"/>
          </a:xfrm>
          <a:prstGeom prst="rect">
            <a:avLst/>
          </a:prstGeom>
          <a:noFill/>
          <a:ln>
            <a:solidFill>
              <a:schemeClr val="bg1"/>
            </a:solidFill>
          </a:ln>
          <a:effectLst/>
        </p:spPr>
        <p:txBody>
          <a:bodyPr wrap="square" rtlCol="0">
            <a:spAutoFit/>
          </a:bodyPr>
          <a:lstStyle/>
          <a:p>
            <a:pPr algn="ctr"/>
            <a:r>
              <a:rPr lang="es-CO" sz="3700" b="1" dirty="0">
                <a:solidFill>
                  <a:srgbClr val="79A344"/>
                </a:solidFill>
                <a:latin typeface="Calibri" panose="020F0502020204030204" pitchFamily="34" charset="0"/>
                <a:cs typeface="Calibri" panose="020F0502020204030204" pitchFamily="34" charset="0"/>
              </a:rPr>
              <a:t>Indicaciones postquirúrgicas</a:t>
            </a:r>
          </a:p>
        </p:txBody>
      </p:sp>
      <p:pic>
        <p:nvPicPr>
          <p:cNvPr id="2" name="Imagen 1">
            <a:extLst>
              <a:ext uri="{FF2B5EF4-FFF2-40B4-BE49-F238E27FC236}">
                <a16:creationId xmlns:a16="http://schemas.microsoft.com/office/drawing/2014/main" id="{3A67AF18-1734-F7DA-EC55-95497E9CF5D2}"/>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346393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EE47E3AC-7C36-5170-855E-413BA7E89262}"/>
              </a:ext>
            </a:extLst>
          </p:cNvPr>
          <p:cNvPicPr>
            <a:picLocks noChangeAspect="1"/>
          </p:cNvPicPr>
          <p:nvPr/>
        </p:nvPicPr>
        <p:blipFill>
          <a:blip r:embed="rId2"/>
          <a:srcRect l="5771" r="22412"/>
          <a:stretch/>
        </p:blipFill>
        <p:spPr>
          <a:xfrm>
            <a:off x="686343" y="936407"/>
            <a:ext cx="2410461" cy="2373346"/>
          </a:xfrm>
          <a:prstGeom prst="rect">
            <a:avLst/>
          </a:prstGeom>
        </p:spPr>
      </p:pic>
      <p:pic>
        <p:nvPicPr>
          <p:cNvPr id="3" name="Imagen 2">
            <a:extLst>
              <a:ext uri="{FF2B5EF4-FFF2-40B4-BE49-F238E27FC236}">
                <a16:creationId xmlns:a16="http://schemas.microsoft.com/office/drawing/2014/main" id="{71617CC7-A37B-DE02-DF67-81CC1B74B0C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65" y="912777"/>
            <a:ext cx="2490646" cy="2324647"/>
          </a:xfrm>
          <a:prstGeom prst="rect">
            <a:avLst/>
          </a:prstGeom>
          <a:noFill/>
          <a:ln>
            <a:noFill/>
          </a:ln>
        </p:spPr>
      </p:pic>
      <p:pic>
        <p:nvPicPr>
          <p:cNvPr id="4" name="Imagen 3">
            <a:extLst>
              <a:ext uri="{FF2B5EF4-FFF2-40B4-BE49-F238E27FC236}">
                <a16:creationId xmlns:a16="http://schemas.microsoft.com/office/drawing/2014/main" id="{503632BA-BE6A-EEE6-4C28-4BB62022F49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49584" y="912777"/>
            <a:ext cx="2385730" cy="2324647"/>
          </a:xfrm>
          <a:prstGeom prst="rect">
            <a:avLst/>
          </a:prstGeom>
          <a:noFill/>
          <a:ln>
            <a:noFill/>
          </a:ln>
        </p:spPr>
      </p:pic>
      <p:pic>
        <p:nvPicPr>
          <p:cNvPr id="5" name="Imagen 4">
            <a:extLst>
              <a:ext uri="{FF2B5EF4-FFF2-40B4-BE49-F238E27FC236}">
                <a16:creationId xmlns:a16="http://schemas.microsoft.com/office/drawing/2014/main" id="{1247908A-953A-346A-643E-86BA91BC6EB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93977" y="946135"/>
            <a:ext cx="2424430" cy="2268855"/>
          </a:xfrm>
          <a:prstGeom prst="rect">
            <a:avLst/>
          </a:prstGeom>
          <a:noFill/>
          <a:ln>
            <a:noFill/>
          </a:ln>
        </p:spPr>
      </p:pic>
      <p:graphicFrame>
        <p:nvGraphicFramePr>
          <p:cNvPr id="6" name="Tabla 5">
            <a:extLst>
              <a:ext uri="{FF2B5EF4-FFF2-40B4-BE49-F238E27FC236}">
                <a16:creationId xmlns:a16="http://schemas.microsoft.com/office/drawing/2014/main" id="{56E8E0D8-BEDD-18BF-638C-B8CF333F37FA}"/>
              </a:ext>
            </a:extLst>
          </p:cNvPr>
          <p:cNvGraphicFramePr>
            <a:graphicFrameLocks noGrp="1"/>
          </p:cNvGraphicFramePr>
          <p:nvPr>
            <p:extLst>
              <p:ext uri="{D42A27DB-BD31-4B8C-83A1-F6EECF244321}">
                <p14:modId xmlns:p14="http://schemas.microsoft.com/office/powerpoint/2010/main" val="670950720"/>
              </p:ext>
            </p:extLst>
          </p:nvPr>
        </p:nvGraphicFramePr>
        <p:xfrm>
          <a:off x="657159" y="161439"/>
          <a:ext cx="10879844" cy="370840"/>
        </p:xfrm>
        <a:graphic>
          <a:graphicData uri="http://schemas.openxmlformats.org/drawingml/2006/table">
            <a:tbl>
              <a:tblPr firstRow="1" bandRow="1">
                <a:tableStyleId>{5C22544A-7EE6-4342-B048-85BDC9FD1C3A}</a:tableStyleId>
              </a:tblPr>
              <a:tblGrid>
                <a:gridCol w="2719961">
                  <a:extLst>
                    <a:ext uri="{9D8B030D-6E8A-4147-A177-3AD203B41FA5}">
                      <a16:colId xmlns:a16="http://schemas.microsoft.com/office/drawing/2014/main" val="953721452"/>
                    </a:ext>
                  </a:extLst>
                </a:gridCol>
                <a:gridCol w="2719961">
                  <a:extLst>
                    <a:ext uri="{9D8B030D-6E8A-4147-A177-3AD203B41FA5}">
                      <a16:colId xmlns:a16="http://schemas.microsoft.com/office/drawing/2014/main" val="285915991"/>
                    </a:ext>
                  </a:extLst>
                </a:gridCol>
                <a:gridCol w="2719961">
                  <a:extLst>
                    <a:ext uri="{9D8B030D-6E8A-4147-A177-3AD203B41FA5}">
                      <a16:colId xmlns:a16="http://schemas.microsoft.com/office/drawing/2014/main" val="3309160547"/>
                    </a:ext>
                  </a:extLst>
                </a:gridCol>
                <a:gridCol w="2719961">
                  <a:extLst>
                    <a:ext uri="{9D8B030D-6E8A-4147-A177-3AD203B41FA5}">
                      <a16:colId xmlns:a16="http://schemas.microsoft.com/office/drawing/2014/main" val="1072314575"/>
                    </a:ext>
                  </a:extLst>
                </a:gridCol>
              </a:tblGrid>
              <a:tr h="370840">
                <a:tc>
                  <a:txBody>
                    <a:bodyPr/>
                    <a:lstStyle/>
                    <a:p>
                      <a:pPr algn="ctr"/>
                      <a:r>
                        <a:rPr lang="es-MX" b="1">
                          <a:solidFill>
                            <a:schemeClr val="tx1"/>
                          </a:solidFill>
                        </a:rPr>
                        <a:t>8 días </a:t>
                      </a:r>
                      <a:endParaRPr lang="es-CO"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s-MX" b="1">
                          <a:solidFill>
                            <a:schemeClr val="tx1"/>
                          </a:solidFill>
                        </a:rPr>
                        <a:t>20 días </a:t>
                      </a:r>
                      <a:endParaRPr lang="es-CO"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s-MX" b="1" dirty="0">
                          <a:solidFill>
                            <a:schemeClr val="tx1"/>
                          </a:solidFill>
                        </a:rPr>
                        <a:t>30 días </a:t>
                      </a:r>
                      <a:endParaRPr lang="es-CO"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s-MX" b="1" dirty="0">
                          <a:solidFill>
                            <a:schemeClr val="tx1"/>
                          </a:solidFill>
                        </a:rPr>
                        <a:t>90 días</a:t>
                      </a:r>
                      <a:endParaRPr lang="es-CO"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84699024"/>
                  </a:ext>
                </a:extLst>
              </a:tr>
            </a:tbl>
          </a:graphicData>
        </a:graphic>
      </p:graphicFrame>
      <p:pic>
        <p:nvPicPr>
          <p:cNvPr id="8" name="Imagen 7">
            <a:extLst>
              <a:ext uri="{FF2B5EF4-FFF2-40B4-BE49-F238E27FC236}">
                <a16:creationId xmlns:a16="http://schemas.microsoft.com/office/drawing/2014/main" id="{B5DFE7D4-F917-CD50-F021-7B9FCC09861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92562" y="5972794"/>
            <a:ext cx="1599438" cy="869798"/>
          </a:xfrm>
          <a:prstGeom prst="rect">
            <a:avLst/>
          </a:prstGeom>
        </p:spPr>
      </p:pic>
      <p:pic>
        <p:nvPicPr>
          <p:cNvPr id="7" name="Imagen 6">
            <a:extLst>
              <a:ext uri="{FF2B5EF4-FFF2-40B4-BE49-F238E27FC236}">
                <a16:creationId xmlns:a16="http://schemas.microsoft.com/office/drawing/2014/main" id="{B31B6A05-2C76-97D4-B43C-553596444934}"/>
              </a:ext>
            </a:extLst>
          </p:cNvPr>
          <p:cNvPicPr>
            <a:picLocks noChangeAspect="1"/>
          </p:cNvPicPr>
          <p:nvPr/>
        </p:nvPicPr>
        <p:blipFill>
          <a:blip r:embed="rId7" cstate="print">
            <a:extLst>
              <a:ext uri="{28A0092B-C50C-407E-A947-70E740481C1C}">
                <a14:useLocalDpi xmlns:a14="http://schemas.microsoft.com/office/drawing/2010/main" val="0"/>
              </a:ext>
            </a:extLst>
          </a:blip>
          <a:srcRect l="7233" t="6598" r="7233"/>
          <a:stretch/>
        </p:blipFill>
        <p:spPr bwMode="auto">
          <a:xfrm>
            <a:off x="686341" y="3784060"/>
            <a:ext cx="2410462" cy="2137533"/>
          </a:xfrm>
          <a:prstGeom prst="rect">
            <a:avLst/>
          </a:prstGeom>
          <a:noFill/>
          <a:ln>
            <a:noFill/>
          </a:ln>
        </p:spPr>
      </p:pic>
      <p:pic>
        <p:nvPicPr>
          <p:cNvPr id="9" name="Imagen 8">
            <a:extLst>
              <a:ext uri="{FF2B5EF4-FFF2-40B4-BE49-F238E27FC236}">
                <a16:creationId xmlns:a16="http://schemas.microsoft.com/office/drawing/2014/main" id="{27531C56-C033-9724-232E-7C885A55D30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8781" t="5027" r="7374" b="11877"/>
          <a:stretch/>
        </p:blipFill>
        <p:spPr bwMode="auto">
          <a:xfrm>
            <a:off x="3491865" y="3848048"/>
            <a:ext cx="2490647" cy="2161164"/>
          </a:xfrm>
          <a:prstGeom prst="rect">
            <a:avLst/>
          </a:prstGeom>
          <a:noFill/>
          <a:ln>
            <a:noFill/>
          </a:ln>
          <a:extLst>
            <a:ext uri="{53640926-AAD7-44D8-BBD7-CCE9431645EC}">
              <a14:shadowObscured xmlns:a14="http://schemas.microsoft.com/office/drawing/2010/main"/>
            </a:ext>
          </a:extLst>
        </p:spPr>
      </p:pic>
      <p:pic>
        <p:nvPicPr>
          <p:cNvPr id="10" name="Imagen 9">
            <a:extLst>
              <a:ext uri="{FF2B5EF4-FFF2-40B4-BE49-F238E27FC236}">
                <a16:creationId xmlns:a16="http://schemas.microsoft.com/office/drawing/2014/main" id="{5F9431A3-1335-ACF3-C9F8-9BEF2D701CCF}"/>
              </a:ext>
            </a:extLst>
          </p:cNvPr>
          <p:cNvPicPr>
            <a:picLocks noChangeAspect="1"/>
          </p:cNvPicPr>
          <p:nvPr/>
        </p:nvPicPr>
        <p:blipFill>
          <a:blip r:embed="rId9" cstate="print">
            <a:extLst>
              <a:ext uri="{28A0092B-C50C-407E-A947-70E740481C1C}">
                <a14:useLocalDpi xmlns:a14="http://schemas.microsoft.com/office/drawing/2010/main" val="0"/>
              </a:ext>
            </a:extLst>
          </a:blip>
          <a:srcRect l="8310" t="4027" r="6589"/>
          <a:stretch/>
        </p:blipFill>
        <p:spPr bwMode="auto">
          <a:xfrm>
            <a:off x="6349584" y="3848048"/>
            <a:ext cx="2385730" cy="2124746"/>
          </a:xfrm>
          <a:prstGeom prst="rect">
            <a:avLst/>
          </a:prstGeom>
          <a:noFill/>
          <a:ln>
            <a:noFill/>
          </a:ln>
        </p:spPr>
      </p:pic>
      <p:pic>
        <p:nvPicPr>
          <p:cNvPr id="11" name="Imagen 10">
            <a:extLst>
              <a:ext uri="{FF2B5EF4-FFF2-40B4-BE49-F238E27FC236}">
                <a16:creationId xmlns:a16="http://schemas.microsoft.com/office/drawing/2014/main" id="{3C7371C9-E415-EE6D-1B53-5AA9EF5AFCD2}"/>
              </a:ext>
            </a:extLst>
          </p:cNvPr>
          <p:cNvPicPr>
            <a:picLocks noChangeAspect="1"/>
          </p:cNvPicPr>
          <p:nvPr/>
        </p:nvPicPr>
        <p:blipFill>
          <a:blip r:embed="rId10" cstate="print">
            <a:extLst>
              <a:ext uri="{28A0092B-C50C-407E-A947-70E740481C1C}">
                <a14:useLocalDpi xmlns:a14="http://schemas.microsoft.com/office/drawing/2010/main" val="0"/>
              </a:ext>
            </a:extLst>
          </a:blip>
          <a:srcRect l="4907" t="4821" r="5257" b="3146"/>
          <a:stretch/>
        </p:blipFill>
        <p:spPr bwMode="auto">
          <a:xfrm>
            <a:off x="9093977" y="3848048"/>
            <a:ext cx="2464406" cy="2124746"/>
          </a:xfrm>
          <a:prstGeom prst="rect">
            <a:avLst/>
          </a:prstGeom>
          <a:noFill/>
          <a:ln>
            <a:noFill/>
          </a:ln>
        </p:spPr>
      </p:pic>
      <p:pic>
        <p:nvPicPr>
          <p:cNvPr id="12" name="Imagen 11">
            <a:extLst>
              <a:ext uri="{FF2B5EF4-FFF2-40B4-BE49-F238E27FC236}">
                <a16:creationId xmlns:a16="http://schemas.microsoft.com/office/drawing/2014/main" id="{B6A77C50-7F40-AC03-6F97-9129CED9EA47}"/>
              </a:ext>
            </a:extLst>
          </p:cNvPr>
          <p:cNvPicPr>
            <a:picLocks noChangeAspect="1"/>
          </p:cNvPicPr>
          <p:nvPr/>
        </p:nvPicPr>
        <p:blipFill>
          <a:blip r:embed="rId11"/>
          <a:stretch>
            <a:fillRect/>
          </a:stretch>
        </p:blipFill>
        <p:spPr>
          <a:xfrm>
            <a:off x="11889069" y="4519"/>
            <a:ext cx="304843" cy="5277587"/>
          </a:xfrm>
          <a:prstGeom prst="rect">
            <a:avLst/>
          </a:prstGeom>
        </p:spPr>
      </p:pic>
    </p:spTree>
    <p:extLst>
      <p:ext uri="{BB962C8B-B14F-4D97-AF65-F5344CB8AC3E}">
        <p14:creationId xmlns:p14="http://schemas.microsoft.com/office/powerpoint/2010/main" val="169931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B29E3-7514-84EF-1B87-C18DF24E89C8}"/>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7BACEF7-7B6C-F2FC-F5CE-0E665837EC58}"/>
              </a:ext>
            </a:extLst>
          </p:cNvPr>
          <p:cNvSpPr>
            <a:spLocks noGrp="1"/>
          </p:cNvSpPr>
          <p:nvPr>
            <p:ph idx="1"/>
          </p:nvPr>
        </p:nvSpPr>
        <p:spPr>
          <a:xfrm>
            <a:off x="334521" y="2506662"/>
            <a:ext cx="11522957" cy="4351338"/>
          </a:xfrm>
        </p:spPr>
        <p:txBody>
          <a:bodyPr>
            <a:normAutofit/>
          </a:bodyPr>
          <a:lstStyle/>
          <a:p>
            <a:pPr marL="0" indent="0" algn="ctr">
              <a:buNone/>
            </a:pPr>
            <a:r>
              <a:rPr lang="es-CO" sz="10500" b="1" spc="-150" dirty="0">
                <a:solidFill>
                  <a:srgbClr val="79A344"/>
                </a:solidFill>
                <a:latin typeface="Avenir next" panose="020B0503020202020204"/>
              </a:rPr>
              <a:t>RESULTADOS</a:t>
            </a:r>
          </a:p>
        </p:txBody>
      </p:sp>
      <p:pic>
        <p:nvPicPr>
          <p:cNvPr id="4" name="Imagen 3">
            <a:extLst>
              <a:ext uri="{FF2B5EF4-FFF2-40B4-BE49-F238E27FC236}">
                <a16:creationId xmlns:a16="http://schemas.microsoft.com/office/drawing/2014/main" id="{D747D61B-0AA5-C4C1-3998-9CDA1011DE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3559474" cy="1935694"/>
          </a:xfrm>
          <a:prstGeom prst="rect">
            <a:avLst/>
          </a:prstGeom>
        </p:spPr>
      </p:pic>
      <p:sp>
        <p:nvSpPr>
          <p:cNvPr id="5" name="CuadroTexto 4">
            <a:extLst>
              <a:ext uri="{FF2B5EF4-FFF2-40B4-BE49-F238E27FC236}">
                <a16:creationId xmlns:a16="http://schemas.microsoft.com/office/drawing/2014/main" id="{26059CFF-01AF-DC5E-EB0C-F151376A591F}"/>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2" name="Imagen 1">
            <a:extLst>
              <a:ext uri="{FF2B5EF4-FFF2-40B4-BE49-F238E27FC236}">
                <a16:creationId xmlns:a16="http://schemas.microsoft.com/office/drawing/2014/main" id="{8D15CE9A-5D44-FD6F-6AEB-4CCD7980BE92}"/>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3392633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laves 14">
            <a:extLst>
              <a:ext uri="{FF2B5EF4-FFF2-40B4-BE49-F238E27FC236}">
                <a16:creationId xmlns:a16="http://schemas.microsoft.com/office/drawing/2014/main" id="{9135B93F-6481-2BCC-9F81-55CD01E10245}"/>
              </a:ext>
            </a:extLst>
          </p:cNvPr>
          <p:cNvSpPr/>
          <p:nvPr/>
        </p:nvSpPr>
        <p:spPr>
          <a:xfrm>
            <a:off x="5121282" y="1184271"/>
            <a:ext cx="1298574" cy="2222500"/>
          </a:xfrm>
          <a:prstGeom prst="bracePair">
            <a:avLst/>
          </a:prstGeom>
          <a:ln w="2857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O"/>
          </a:p>
        </p:txBody>
      </p:sp>
      <p:sp>
        <p:nvSpPr>
          <p:cNvPr id="16" name="Rectángulo 15">
            <a:extLst>
              <a:ext uri="{FF2B5EF4-FFF2-40B4-BE49-F238E27FC236}">
                <a16:creationId xmlns:a16="http://schemas.microsoft.com/office/drawing/2014/main" id="{FEEAA8DE-DA3E-C1F9-EB45-5D0D0B5A167D}"/>
              </a:ext>
            </a:extLst>
          </p:cNvPr>
          <p:cNvSpPr/>
          <p:nvPr/>
        </p:nvSpPr>
        <p:spPr>
          <a:xfrm>
            <a:off x="4254500" y="1094526"/>
            <a:ext cx="1568450" cy="303242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Imagen 6">
            <a:extLst>
              <a:ext uri="{FF2B5EF4-FFF2-40B4-BE49-F238E27FC236}">
                <a16:creationId xmlns:a16="http://schemas.microsoft.com/office/drawing/2014/main" id="{24A0EB12-4B0A-D4E9-370F-746D4217F8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8" name="CuadroTexto 7">
            <a:extLst>
              <a:ext uri="{FF2B5EF4-FFF2-40B4-BE49-F238E27FC236}">
                <a16:creationId xmlns:a16="http://schemas.microsoft.com/office/drawing/2014/main" id="{04827C74-8F03-9DB3-8989-6DAED3637D46}"/>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10" name="Gráfico 9" descr="Group of men con relleno sólido">
            <a:extLst>
              <a:ext uri="{FF2B5EF4-FFF2-40B4-BE49-F238E27FC236}">
                <a16:creationId xmlns:a16="http://schemas.microsoft.com/office/drawing/2014/main" id="{F00FC547-E55B-9D90-1D91-C0604A7FC5D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57397" y="1511298"/>
            <a:ext cx="1568449" cy="1568449"/>
          </a:xfrm>
          <a:prstGeom prst="rect">
            <a:avLst/>
          </a:prstGeom>
        </p:spPr>
      </p:pic>
      <p:pic>
        <p:nvPicPr>
          <p:cNvPr id="11" name="Gráfico 10" descr="Group of men con relleno sólido">
            <a:extLst>
              <a:ext uri="{FF2B5EF4-FFF2-40B4-BE49-F238E27FC236}">
                <a16:creationId xmlns:a16="http://schemas.microsoft.com/office/drawing/2014/main" id="{D0199D32-E530-AEFF-3272-C4CFE67ACB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3885" y="1511297"/>
            <a:ext cx="1568450" cy="1568450"/>
          </a:xfrm>
          <a:prstGeom prst="rect">
            <a:avLst/>
          </a:prstGeom>
        </p:spPr>
      </p:pic>
      <p:sp>
        <p:nvSpPr>
          <p:cNvPr id="12" name="Rectángulo 11">
            <a:extLst>
              <a:ext uri="{FF2B5EF4-FFF2-40B4-BE49-F238E27FC236}">
                <a16:creationId xmlns:a16="http://schemas.microsoft.com/office/drawing/2014/main" id="{C5D6F5B0-46D9-A7E3-F180-B8149BB25202}"/>
              </a:ext>
            </a:extLst>
          </p:cNvPr>
          <p:cNvSpPr/>
          <p:nvPr/>
        </p:nvSpPr>
        <p:spPr>
          <a:xfrm>
            <a:off x="3754881" y="1960113"/>
            <a:ext cx="2068069" cy="670817"/>
          </a:xfrm>
          <a:prstGeom prst="rect">
            <a:avLst/>
          </a:prstGeom>
          <a:solidFill>
            <a:schemeClr val="bg1"/>
          </a:solidFill>
          <a:ln>
            <a:solidFill>
              <a:schemeClr val="accent3">
                <a:lumMod val="20000"/>
                <a:lumOff val="80000"/>
              </a:schemeClr>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400" dirty="0">
                <a:solidFill>
                  <a:schemeClr val="tx1"/>
                </a:solidFill>
              </a:rPr>
              <a:t>11 muestras </a:t>
            </a:r>
          </a:p>
        </p:txBody>
      </p:sp>
      <p:sp>
        <p:nvSpPr>
          <p:cNvPr id="18" name="CuadroTexto 17">
            <a:extLst>
              <a:ext uri="{FF2B5EF4-FFF2-40B4-BE49-F238E27FC236}">
                <a16:creationId xmlns:a16="http://schemas.microsoft.com/office/drawing/2014/main" id="{FFE4E18C-3B4D-2476-0103-BA274A03552B}"/>
              </a:ext>
            </a:extLst>
          </p:cNvPr>
          <p:cNvSpPr txBox="1"/>
          <p:nvPr/>
        </p:nvSpPr>
        <p:spPr>
          <a:xfrm>
            <a:off x="6761583" y="1695356"/>
            <a:ext cx="4432301" cy="1200329"/>
          </a:xfrm>
          <a:prstGeom prst="rect">
            <a:avLst/>
          </a:prstGeom>
          <a:solidFill>
            <a:schemeClr val="bg1">
              <a:lumMod val="95000"/>
            </a:schemeClr>
          </a:solidFill>
          <a:ln>
            <a:solidFill>
              <a:schemeClr val="accent3">
                <a:lumMod val="20000"/>
                <a:lumOff val="80000"/>
              </a:schemeClr>
            </a:solidFill>
          </a:ln>
          <a:effectLst>
            <a:outerShdw blurRad="50800" dist="38100" algn="l" rotWithShape="0">
              <a:prstClr val="black">
                <a:alpha val="40000"/>
              </a:prstClr>
            </a:outerShdw>
          </a:effectLst>
        </p:spPr>
        <p:txBody>
          <a:bodyPr wrap="square">
            <a:spAutoFit/>
          </a:bodyPr>
          <a:lstStyle/>
          <a:p>
            <a:r>
              <a:rPr lang="es-CO" sz="2400" kern="100">
                <a:ea typeface="Aptos" panose="020B0004020202020204" pitchFamily="34" charset="0"/>
                <a:cs typeface="Arial" panose="020B0604020202020204" pitchFamily="34" charset="0"/>
              </a:rPr>
              <a:t>R</a:t>
            </a:r>
            <a:r>
              <a:rPr lang="es-CO" sz="2400" kern="100">
                <a:effectLst/>
                <a:ea typeface="Aptos" panose="020B0004020202020204" pitchFamily="34" charset="0"/>
                <a:cs typeface="Arial" panose="020B0604020202020204" pitchFamily="34" charset="0"/>
              </a:rPr>
              <a:t>ecesiones gingivales clasificadas como RT2 según Cairo. </a:t>
            </a:r>
            <a:endParaRPr lang="es-CO" sz="2400"/>
          </a:p>
        </p:txBody>
      </p:sp>
      <p:sp>
        <p:nvSpPr>
          <p:cNvPr id="20" name="Rectángulo 19">
            <a:extLst>
              <a:ext uri="{FF2B5EF4-FFF2-40B4-BE49-F238E27FC236}">
                <a16:creationId xmlns:a16="http://schemas.microsoft.com/office/drawing/2014/main" id="{24CCC0FB-9E1B-AA59-74EE-4BACDC2051DD}"/>
              </a:ext>
            </a:extLst>
          </p:cNvPr>
          <p:cNvSpPr/>
          <p:nvPr/>
        </p:nvSpPr>
        <p:spPr>
          <a:xfrm>
            <a:off x="2566867" y="3843156"/>
            <a:ext cx="7058266" cy="746544"/>
          </a:xfrm>
          <a:prstGeom prst="rect">
            <a:avLst/>
          </a:prstGeom>
          <a:solidFill>
            <a:schemeClr val="bg1">
              <a:lumMod val="95000"/>
            </a:schemeClr>
          </a:solidFill>
          <a:ln>
            <a:solidFill>
              <a:schemeClr val="accent3">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26695" algn="ctr">
              <a:spcAft>
                <a:spcPts val="1920"/>
              </a:spcAft>
            </a:pPr>
            <a:r>
              <a:rPr lang="es-CO" sz="2100" kern="100" dirty="0">
                <a:solidFill>
                  <a:schemeClr val="tx1"/>
                </a:solidFill>
                <a:effectLst/>
                <a:ea typeface="Aptos" panose="020B0004020202020204" pitchFamily="34" charset="0"/>
                <a:cs typeface="Arial" panose="020B0604020202020204" pitchFamily="34" charset="0"/>
              </a:rPr>
              <a:t>Una de las muestras fue excluida del análisis histológico debido a que la cantidad de tejido no fue suficiente.</a:t>
            </a:r>
          </a:p>
        </p:txBody>
      </p:sp>
      <p:sp>
        <p:nvSpPr>
          <p:cNvPr id="21" name="Rectángulo 20">
            <a:extLst>
              <a:ext uri="{FF2B5EF4-FFF2-40B4-BE49-F238E27FC236}">
                <a16:creationId xmlns:a16="http://schemas.microsoft.com/office/drawing/2014/main" id="{485D6BBB-3A5E-1ADB-F310-1E56F76CAB79}"/>
              </a:ext>
            </a:extLst>
          </p:cNvPr>
          <p:cNvSpPr/>
          <p:nvPr/>
        </p:nvSpPr>
        <p:spPr>
          <a:xfrm>
            <a:off x="2566866" y="4656864"/>
            <a:ext cx="7058267" cy="746544"/>
          </a:xfrm>
          <a:prstGeom prst="rect">
            <a:avLst/>
          </a:prstGeom>
          <a:solidFill>
            <a:schemeClr val="bg1">
              <a:lumMod val="95000"/>
            </a:schemeClr>
          </a:solidFill>
          <a:ln>
            <a:solidFill>
              <a:schemeClr val="accent3">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26695" algn="ctr">
              <a:spcAft>
                <a:spcPts val="1920"/>
              </a:spcAft>
            </a:pPr>
            <a:r>
              <a:rPr lang="es-CO" sz="2100" kern="100">
                <a:solidFill>
                  <a:schemeClr val="tx1"/>
                </a:solidFill>
                <a:effectLst/>
                <a:ea typeface="Aptos" panose="020B0004020202020204" pitchFamily="34" charset="0"/>
                <a:cs typeface="Arial" panose="020B0604020202020204" pitchFamily="34" charset="0"/>
              </a:rPr>
              <a:t>Evaluación final: </a:t>
            </a:r>
            <a:r>
              <a:rPr lang="es-CO" sz="2100" b="1" kern="100">
                <a:solidFill>
                  <a:schemeClr val="tx1"/>
                </a:solidFill>
                <a:effectLst/>
                <a:ea typeface="Aptos" panose="020B0004020202020204" pitchFamily="34" charset="0"/>
                <a:cs typeface="Arial" panose="020B0604020202020204" pitchFamily="34" charset="0"/>
              </a:rPr>
              <a:t>10 muestras.</a:t>
            </a:r>
          </a:p>
        </p:txBody>
      </p:sp>
      <p:sp>
        <p:nvSpPr>
          <p:cNvPr id="22" name="Rectángulo 21">
            <a:extLst>
              <a:ext uri="{FF2B5EF4-FFF2-40B4-BE49-F238E27FC236}">
                <a16:creationId xmlns:a16="http://schemas.microsoft.com/office/drawing/2014/main" id="{6065F47F-0364-BE43-C640-755A9B3059E8}"/>
              </a:ext>
            </a:extLst>
          </p:cNvPr>
          <p:cNvSpPr/>
          <p:nvPr/>
        </p:nvSpPr>
        <p:spPr>
          <a:xfrm>
            <a:off x="2566866" y="5470573"/>
            <a:ext cx="7058267" cy="746544"/>
          </a:xfrm>
          <a:prstGeom prst="rect">
            <a:avLst/>
          </a:prstGeom>
          <a:solidFill>
            <a:schemeClr val="bg1">
              <a:lumMod val="95000"/>
            </a:schemeClr>
          </a:solidFill>
          <a:ln>
            <a:solidFill>
              <a:schemeClr val="accent3">
                <a:lumMod val="20000"/>
                <a:lumOff val="80000"/>
              </a:schemeClr>
            </a:solidFill>
          </a:ln>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26695" algn="ctr">
              <a:spcAft>
                <a:spcPts val="1920"/>
              </a:spcAft>
            </a:pPr>
            <a:r>
              <a:rPr lang="es-CO" sz="2100" kern="100">
                <a:solidFill>
                  <a:schemeClr val="tx1"/>
                </a:solidFill>
                <a:effectLst/>
                <a:ea typeface="Aptos" panose="020B0004020202020204" pitchFamily="34" charset="0"/>
                <a:cs typeface="Arial" panose="020B0604020202020204" pitchFamily="34" charset="0"/>
              </a:rPr>
              <a:t>Para el análisis clínico se evaluaron 11 muestras.</a:t>
            </a:r>
            <a:endParaRPr lang="es-CO" sz="2100" b="1" kern="100">
              <a:solidFill>
                <a:schemeClr val="tx1"/>
              </a:solidFill>
              <a:effectLst/>
              <a:ea typeface="Aptos" panose="020B00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id="{DDFF2A30-57E7-EFEE-5D6D-5BFFFFAF5F1A}"/>
              </a:ext>
            </a:extLst>
          </p:cNvPr>
          <p:cNvPicPr>
            <a:picLocks noChangeAspect="1"/>
          </p:cNvPicPr>
          <p:nvPr/>
        </p:nvPicPr>
        <p:blipFill>
          <a:blip r:embed="rId5"/>
          <a:stretch>
            <a:fillRect/>
          </a:stretch>
        </p:blipFill>
        <p:spPr>
          <a:xfrm>
            <a:off x="11889069" y="4519"/>
            <a:ext cx="304843" cy="5277587"/>
          </a:xfrm>
          <a:prstGeom prst="rect">
            <a:avLst/>
          </a:prstGeom>
        </p:spPr>
      </p:pic>
    </p:spTree>
    <p:extLst>
      <p:ext uri="{BB962C8B-B14F-4D97-AF65-F5344CB8AC3E}">
        <p14:creationId xmlns:p14="http://schemas.microsoft.com/office/powerpoint/2010/main" val="2816636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DCE28ED4-BFC8-40D8-3BA6-2CF7B09ECB84}"/>
              </a:ext>
            </a:extLst>
          </p:cNvPr>
          <p:cNvGraphicFramePr>
            <a:graphicFrameLocks noGrp="1"/>
          </p:cNvGraphicFramePr>
          <p:nvPr>
            <p:extLst>
              <p:ext uri="{D42A27DB-BD31-4B8C-83A1-F6EECF244321}">
                <p14:modId xmlns:p14="http://schemas.microsoft.com/office/powerpoint/2010/main" val="3599445338"/>
              </p:ext>
            </p:extLst>
          </p:nvPr>
        </p:nvGraphicFramePr>
        <p:xfrm>
          <a:off x="323747" y="1407344"/>
          <a:ext cx="6751090" cy="4894001"/>
        </p:xfrm>
        <a:graphic>
          <a:graphicData uri="http://schemas.openxmlformats.org/drawingml/2006/table">
            <a:tbl>
              <a:tblPr firstRow="1" firstCol="1" bandRow="1">
                <a:tableStyleId>{5C22544A-7EE6-4342-B048-85BDC9FD1C3A}</a:tableStyleId>
              </a:tblPr>
              <a:tblGrid>
                <a:gridCol w="586162">
                  <a:extLst>
                    <a:ext uri="{9D8B030D-6E8A-4147-A177-3AD203B41FA5}">
                      <a16:colId xmlns:a16="http://schemas.microsoft.com/office/drawing/2014/main" val="3395679965"/>
                    </a:ext>
                  </a:extLst>
                </a:gridCol>
                <a:gridCol w="1123941">
                  <a:extLst>
                    <a:ext uri="{9D8B030D-6E8A-4147-A177-3AD203B41FA5}">
                      <a16:colId xmlns:a16="http://schemas.microsoft.com/office/drawing/2014/main" val="2165099217"/>
                    </a:ext>
                  </a:extLst>
                </a:gridCol>
                <a:gridCol w="1187210">
                  <a:extLst>
                    <a:ext uri="{9D8B030D-6E8A-4147-A177-3AD203B41FA5}">
                      <a16:colId xmlns:a16="http://schemas.microsoft.com/office/drawing/2014/main" val="2625174003"/>
                    </a:ext>
                  </a:extLst>
                </a:gridCol>
                <a:gridCol w="1685912">
                  <a:extLst>
                    <a:ext uri="{9D8B030D-6E8A-4147-A177-3AD203B41FA5}">
                      <a16:colId xmlns:a16="http://schemas.microsoft.com/office/drawing/2014/main" val="1747033683"/>
                    </a:ext>
                  </a:extLst>
                </a:gridCol>
                <a:gridCol w="1319327">
                  <a:extLst>
                    <a:ext uri="{9D8B030D-6E8A-4147-A177-3AD203B41FA5}">
                      <a16:colId xmlns:a16="http://schemas.microsoft.com/office/drawing/2014/main" val="3830643748"/>
                    </a:ext>
                  </a:extLst>
                </a:gridCol>
                <a:gridCol w="848538">
                  <a:extLst>
                    <a:ext uri="{9D8B030D-6E8A-4147-A177-3AD203B41FA5}">
                      <a16:colId xmlns:a16="http://schemas.microsoft.com/office/drawing/2014/main" val="3168593721"/>
                    </a:ext>
                  </a:extLst>
                </a:gridCol>
              </a:tblGrid>
              <a:tr h="598526">
                <a:tc gridSpan="6">
                  <a:txBody>
                    <a:bodyPr/>
                    <a:lstStyle/>
                    <a:p>
                      <a:pPr algn="ctr">
                        <a:lnSpc>
                          <a:spcPct val="107000"/>
                        </a:lnSpc>
                        <a:spcAft>
                          <a:spcPts val="800"/>
                        </a:spcAft>
                      </a:pPr>
                      <a:r>
                        <a:rPr lang="es-CO" sz="1600" kern="100" dirty="0">
                          <a:effectLst/>
                          <a:latin typeface="+mj-lt"/>
                        </a:rPr>
                        <a:t>Tabla 1. Profundidad de recesión, porcentaje de cobertura radicular y ancho del tejido queratinizado antes y después de la cobertura radicular.</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779973708"/>
                  </a:ext>
                </a:extLst>
              </a:tr>
              <a:tr h="759765">
                <a:tc>
                  <a:txBody>
                    <a:bodyPr/>
                    <a:lstStyle/>
                    <a:p>
                      <a:endParaRPr lang="es-CO" sz="1600" kern="100">
                        <a:solidFill>
                          <a:srgbClr val="3A7C22"/>
                        </a:solidFill>
                        <a:effectLst/>
                        <a:latin typeface="+mj-l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gridSpan="2">
                  <a:txBody>
                    <a:bodyPr/>
                    <a:lstStyle/>
                    <a:p>
                      <a:pPr algn="ctr">
                        <a:lnSpc>
                          <a:spcPct val="107000"/>
                        </a:lnSpc>
                        <a:spcAft>
                          <a:spcPts val="800"/>
                        </a:spcAft>
                      </a:pPr>
                      <a:r>
                        <a:rPr lang="es-CO" sz="1600" kern="100">
                          <a:effectLst/>
                          <a:latin typeface="+mj-lt"/>
                        </a:rPr>
                        <a:t>Profundidad de la recesión centro (mm)</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CO"/>
                    </a:p>
                  </a:txBody>
                  <a:tcPr/>
                </a:tc>
                <a:tc>
                  <a:txBody>
                    <a:bodyPr/>
                    <a:lstStyle/>
                    <a:p>
                      <a:pPr algn="ctr">
                        <a:lnSpc>
                          <a:spcPct val="107000"/>
                        </a:lnSpc>
                        <a:spcAft>
                          <a:spcPts val="800"/>
                        </a:spcAft>
                      </a:pPr>
                      <a:r>
                        <a:rPr lang="es-CO" sz="1600" kern="100">
                          <a:effectLst/>
                          <a:latin typeface="+mj-lt"/>
                        </a:rPr>
                        <a:t>Porcentaje de cobertura radicular (%)</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lnSpc>
                          <a:spcPct val="107000"/>
                        </a:lnSpc>
                        <a:spcAft>
                          <a:spcPts val="800"/>
                        </a:spcAft>
                      </a:pPr>
                      <a:r>
                        <a:rPr lang="es-CO" sz="1600" kern="100">
                          <a:effectLst/>
                          <a:latin typeface="+mj-lt"/>
                        </a:rPr>
                        <a:t>Banda de tejido queratinizado (mm)</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CO"/>
                    </a:p>
                  </a:txBody>
                  <a:tcPr/>
                </a:tc>
                <a:extLst>
                  <a:ext uri="{0D108BD9-81ED-4DB2-BD59-A6C34878D82A}">
                    <a16:rowId xmlns:a16="http://schemas.microsoft.com/office/drawing/2014/main" val="1876872586"/>
                  </a:ext>
                </a:extLst>
              </a:tr>
              <a:tr h="648675">
                <a:tc>
                  <a:txBody>
                    <a:bodyPr/>
                    <a:lstStyle/>
                    <a:p>
                      <a:pPr algn="ctr">
                        <a:lnSpc>
                          <a:spcPct val="107000"/>
                        </a:lnSpc>
                        <a:spcAft>
                          <a:spcPts val="800"/>
                        </a:spcAft>
                      </a:pPr>
                      <a:r>
                        <a:rPr lang="es-CO" sz="1600" kern="100">
                          <a:effectLst/>
                          <a:latin typeface="+mj-lt"/>
                        </a:rPr>
                        <a:t>Sitio No</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b="1" kern="100">
                          <a:effectLst/>
                          <a:latin typeface="+mj-lt"/>
                        </a:rPr>
                        <a:t>Línea Base</a:t>
                      </a:r>
                      <a:endParaRPr lang="es-CO" sz="1600" b="1"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b="1" kern="100" dirty="0" err="1">
                          <a:effectLst/>
                          <a:latin typeface="+mj-lt"/>
                        </a:rPr>
                        <a:t>RedRec</a:t>
                      </a:r>
                      <a:endParaRPr lang="es-CO" sz="1600" b="1" kern="100" dirty="0">
                        <a:effectLst/>
                        <a:latin typeface="+mj-lt"/>
                      </a:endParaRPr>
                    </a:p>
                    <a:p>
                      <a:pPr algn="ctr">
                        <a:lnSpc>
                          <a:spcPct val="107000"/>
                        </a:lnSpc>
                        <a:spcAft>
                          <a:spcPts val="800"/>
                        </a:spcAft>
                      </a:pPr>
                      <a:r>
                        <a:rPr lang="es-CO" sz="1600" b="1" kern="100" dirty="0">
                          <a:effectLst/>
                          <a:latin typeface="+mj-lt"/>
                        </a:rPr>
                        <a:t>90 días </a:t>
                      </a:r>
                      <a:endParaRPr lang="es-CO" sz="1600" b="1"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b="1" kern="100">
                          <a:effectLst/>
                          <a:latin typeface="+mj-lt"/>
                        </a:rPr>
                        <a:t>90 días </a:t>
                      </a:r>
                      <a:endParaRPr lang="es-CO" sz="1600" b="1"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b="1" kern="100" dirty="0">
                          <a:effectLst/>
                          <a:latin typeface="+mj-lt"/>
                        </a:rPr>
                        <a:t>Línea Base</a:t>
                      </a:r>
                      <a:endParaRPr lang="es-CO" sz="1600" b="1"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b="1" kern="100" dirty="0">
                          <a:effectLst/>
                          <a:latin typeface="+mj-lt"/>
                        </a:rPr>
                        <a:t>90 días </a:t>
                      </a:r>
                      <a:endParaRPr lang="es-CO" sz="1600" b="1"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02749268"/>
                  </a:ext>
                </a:extLst>
              </a:tr>
              <a:tr h="261175">
                <a:tc>
                  <a:txBody>
                    <a:bodyPr/>
                    <a:lstStyle/>
                    <a:p>
                      <a:pPr algn="r">
                        <a:lnSpc>
                          <a:spcPct val="107000"/>
                        </a:lnSpc>
                        <a:spcAft>
                          <a:spcPts val="800"/>
                        </a:spcAft>
                      </a:pPr>
                      <a:r>
                        <a:rPr lang="es-CO" sz="1600" kern="100">
                          <a:effectLst/>
                          <a:latin typeface="+mj-lt"/>
                        </a:rPr>
                        <a:t>1</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kern="100" dirty="0">
                          <a:effectLst/>
                          <a:latin typeface="+mj-lt"/>
                        </a:rPr>
                        <a:t>-4</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3</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75</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2</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2</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5396427"/>
                  </a:ext>
                </a:extLst>
              </a:tr>
              <a:tr h="261175">
                <a:tc>
                  <a:txBody>
                    <a:bodyPr/>
                    <a:lstStyle/>
                    <a:p>
                      <a:pPr algn="r">
                        <a:lnSpc>
                          <a:spcPct val="107000"/>
                        </a:lnSpc>
                        <a:spcAft>
                          <a:spcPts val="800"/>
                        </a:spcAft>
                      </a:pPr>
                      <a:r>
                        <a:rPr lang="es-CO" sz="1600" kern="100">
                          <a:effectLst/>
                          <a:latin typeface="+mj-lt"/>
                        </a:rPr>
                        <a:t>2</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kern="100">
                          <a:effectLst/>
                          <a:latin typeface="+mj-lt"/>
                        </a:rPr>
                        <a:t>-2</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1</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50</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2</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1</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38957732"/>
                  </a:ext>
                </a:extLst>
              </a:tr>
              <a:tr h="261175">
                <a:tc>
                  <a:txBody>
                    <a:bodyPr/>
                    <a:lstStyle/>
                    <a:p>
                      <a:pPr algn="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kern="100">
                          <a:effectLst/>
                          <a:latin typeface="+mj-lt"/>
                        </a:rPr>
                        <a:t>-1</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0</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0</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2</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3536633"/>
                  </a:ext>
                </a:extLst>
              </a:tr>
              <a:tr h="261175">
                <a:tc>
                  <a:txBody>
                    <a:bodyPr/>
                    <a:lstStyle/>
                    <a:p>
                      <a:pPr algn="r">
                        <a:lnSpc>
                          <a:spcPct val="107000"/>
                        </a:lnSpc>
                        <a:spcAft>
                          <a:spcPts val="800"/>
                        </a:spcAft>
                      </a:pPr>
                      <a:r>
                        <a:rPr lang="es-CO" sz="1600" kern="100">
                          <a:effectLst/>
                          <a:latin typeface="+mj-lt"/>
                        </a:rPr>
                        <a:t>4</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kern="100" dirty="0">
                          <a:effectLst/>
                          <a:latin typeface="+mj-lt"/>
                        </a:rPr>
                        <a:t>-2</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0</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0</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2</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20629284"/>
                  </a:ext>
                </a:extLst>
              </a:tr>
              <a:tr h="261175">
                <a:tc>
                  <a:txBody>
                    <a:bodyPr/>
                    <a:lstStyle/>
                    <a:p>
                      <a:pPr algn="r">
                        <a:lnSpc>
                          <a:spcPct val="107000"/>
                        </a:lnSpc>
                        <a:spcAft>
                          <a:spcPts val="800"/>
                        </a:spcAft>
                      </a:pPr>
                      <a:r>
                        <a:rPr lang="es-CO" sz="1600" kern="100">
                          <a:effectLst/>
                          <a:latin typeface="+mj-lt"/>
                        </a:rPr>
                        <a:t>5</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3</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100</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5</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4326566"/>
                  </a:ext>
                </a:extLst>
              </a:tr>
              <a:tr h="261175">
                <a:tc>
                  <a:txBody>
                    <a:bodyPr/>
                    <a:lstStyle/>
                    <a:p>
                      <a:pPr algn="r">
                        <a:lnSpc>
                          <a:spcPct val="107000"/>
                        </a:lnSpc>
                        <a:spcAft>
                          <a:spcPts val="800"/>
                        </a:spcAft>
                      </a:pPr>
                      <a:r>
                        <a:rPr lang="es-CO" sz="1600" kern="100">
                          <a:effectLst/>
                          <a:latin typeface="+mj-lt"/>
                        </a:rPr>
                        <a:t>6</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kern="100">
                          <a:effectLst/>
                          <a:latin typeface="+mj-lt"/>
                        </a:rPr>
                        <a:t>-4</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3</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75</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2</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9089314"/>
                  </a:ext>
                </a:extLst>
              </a:tr>
              <a:tr h="261175">
                <a:tc>
                  <a:txBody>
                    <a:bodyPr/>
                    <a:lstStyle/>
                    <a:p>
                      <a:pPr algn="r">
                        <a:lnSpc>
                          <a:spcPct val="107000"/>
                        </a:lnSpc>
                        <a:spcAft>
                          <a:spcPts val="800"/>
                        </a:spcAft>
                      </a:pPr>
                      <a:r>
                        <a:rPr lang="es-CO" sz="1600" kern="100">
                          <a:effectLst/>
                          <a:latin typeface="+mj-lt"/>
                        </a:rPr>
                        <a:t>7</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kern="100">
                          <a:effectLst/>
                          <a:latin typeface="+mj-lt"/>
                        </a:rPr>
                        <a:t>-1</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0</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0</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1.5</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97743305"/>
                  </a:ext>
                </a:extLst>
              </a:tr>
              <a:tr h="261175">
                <a:tc>
                  <a:txBody>
                    <a:bodyPr/>
                    <a:lstStyle/>
                    <a:p>
                      <a:pPr algn="r">
                        <a:lnSpc>
                          <a:spcPct val="107000"/>
                        </a:lnSpc>
                        <a:spcAft>
                          <a:spcPts val="800"/>
                        </a:spcAft>
                      </a:pPr>
                      <a:r>
                        <a:rPr lang="es-CO" sz="1600" kern="100">
                          <a:effectLst/>
                          <a:latin typeface="+mj-lt"/>
                        </a:rPr>
                        <a:t>8</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kern="100">
                          <a:effectLst/>
                          <a:latin typeface="+mj-lt"/>
                        </a:rPr>
                        <a:t>-2</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1</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50</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1</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1638159"/>
                  </a:ext>
                </a:extLst>
              </a:tr>
              <a:tr h="261175">
                <a:tc>
                  <a:txBody>
                    <a:bodyPr/>
                    <a:lstStyle/>
                    <a:p>
                      <a:pPr algn="r">
                        <a:lnSpc>
                          <a:spcPct val="107000"/>
                        </a:lnSpc>
                        <a:spcAft>
                          <a:spcPts val="800"/>
                        </a:spcAft>
                      </a:pPr>
                      <a:r>
                        <a:rPr lang="es-CO" sz="1600" kern="100">
                          <a:effectLst/>
                          <a:latin typeface="+mj-lt"/>
                        </a:rPr>
                        <a:t>9</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1</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33,3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4</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73263027"/>
                  </a:ext>
                </a:extLst>
              </a:tr>
              <a:tr h="261175">
                <a:tc>
                  <a:txBody>
                    <a:bodyPr/>
                    <a:lstStyle/>
                    <a:p>
                      <a:pPr algn="r">
                        <a:lnSpc>
                          <a:spcPct val="107000"/>
                        </a:lnSpc>
                        <a:spcAft>
                          <a:spcPts val="800"/>
                        </a:spcAft>
                      </a:pPr>
                      <a:r>
                        <a:rPr lang="es-CO" sz="1600" kern="100">
                          <a:effectLst/>
                          <a:latin typeface="+mj-lt"/>
                        </a:rPr>
                        <a:t>10</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solidFill>
                            <a:schemeClr val="tx1"/>
                          </a:solidFill>
                          <a:effectLst/>
                          <a:latin typeface="+mj-lt"/>
                        </a:rPr>
                        <a:t>2</a:t>
                      </a:r>
                      <a:endParaRPr lang="es-CO" sz="1600" kern="100" dirty="0">
                        <a:solidFill>
                          <a:schemeClr val="tx1"/>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67,7</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a:effectLst/>
                          <a:latin typeface="+mj-lt"/>
                        </a:rPr>
                        <a:t>3</a:t>
                      </a:r>
                      <a:endParaRPr lang="es-CO" sz="1600" kern="10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77462618"/>
                  </a:ext>
                </a:extLst>
              </a:tr>
              <a:tr h="261175">
                <a:tc>
                  <a:txBody>
                    <a:bodyPr/>
                    <a:lstStyle/>
                    <a:p>
                      <a:pPr algn="r">
                        <a:lnSpc>
                          <a:spcPct val="107000"/>
                        </a:lnSpc>
                        <a:spcAft>
                          <a:spcPts val="800"/>
                        </a:spcAft>
                      </a:pPr>
                      <a:r>
                        <a:rPr lang="es-CO" sz="1600" kern="100" dirty="0">
                          <a:effectLst/>
                          <a:latin typeface="+mj-lt"/>
                        </a:rPr>
                        <a:t>11</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lnSpc>
                          <a:spcPct val="107000"/>
                        </a:lnSpc>
                        <a:spcAft>
                          <a:spcPts val="800"/>
                        </a:spcAft>
                      </a:pPr>
                      <a:r>
                        <a:rPr lang="es-CO" sz="1600" kern="100" dirty="0">
                          <a:effectLst/>
                          <a:latin typeface="+mj-lt"/>
                        </a:rPr>
                        <a:t>-3</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MX" sz="1600" kern="100" dirty="0">
                          <a:solidFill>
                            <a:schemeClr val="tx1"/>
                          </a:solidFill>
                          <a:effectLst/>
                          <a:latin typeface="+mj-lt"/>
                          <a:ea typeface="Aptos" panose="020B0004020202020204" pitchFamily="34" charset="0"/>
                          <a:cs typeface="Arial" panose="020B0604020202020204" pitchFamily="34" charset="0"/>
                        </a:rPr>
                        <a:t>1</a:t>
                      </a:r>
                      <a:endParaRPr lang="es-CO" sz="1600" kern="100" dirty="0">
                        <a:solidFill>
                          <a:schemeClr val="tx1"/>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33,3</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5</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s-CO" sz="1600" kern="100" dirty="0">
                          <a:effectLst/>
                          <a:latin typeface="+mj-lt"/>
                        </a:rPr>
                        <a:t>0</a:t>
                      </a:r>
                      <a:endParaRPr lang="es-CO" sz="1600" kern="100" dirty="0">
                        <a:solidFill>
                          <a:srgbClr val="3A7C22"/>
                        </a:solidFill>
                        <a:effectLst/>
                        <a:latin typeface="+mj-lt"/>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28168280"/>
                  </a:ext>
                </a:extLst>
              </a:tr>
            </a:tbl>
          </a:graphicData>
        </a:graphic>
      </p:graphicFrame>
      <p:sp>
        <p:nvSpPr>
          <p:cNvPr id="9" name="CuadroTexto 8">
            <a:extLst>
              <a:ext uri="{FF2B5EF4-FFF2-40B4-BE49-F238E27FC236}">
                <a16:creationId xmlns:a16="http://schemas.microsoft.com/office/drawing/2014/main" id="{322995CF-B4AC-C25F-51BA-118F4798B93C}"/>
              </a:ext>
            </a:extLst>
          </p:cNvPr>
          <p:cNvSpPr txBox="1"/>
          <p:nvPr/>
        </p:nvSpPr>
        <p:spPr>
          <a:xfrm>
            <a:off x="8145771" y="6550223"/>
            <a:ext cx="6101442" cy="307777"/>
          </a:xfrm>
          <a:prstGeom prst="rect">
            <a:avLst/>
          </a:prstGeom>
          <a:noFill/>
        </p:spPr>
        <p:txBody>
          <a:bodyPr wrap="square">
            <a:spAutoFit/>
          </a:bodyPr>
          <a:lstStyle/>
          <a:p>
            <a:pPr algn="ctr"/>
            <a:r>
              <a:rPr lang="es-CO" sz="1400" i="1" kern="0" dirty="0">
                <a:effectLst/>
                <a:ea typeface="Calibri" panose="020F0502020204030204" pitchFamily="34" charset="0"/>
                <a:cs typeface="Arial" panose="020B0604020202020204" pitchFamily="34" charset="0"/>
              </a:rPr>
              <a:t>Pinilla L. Polo C. Ruíz Y. </a:t>
            </a:r>
            <a:endParaRPr lang="es-CO" sz="1400" dirty="0"/>
          </a:p>
        </p:txBody>
      </p:sp>
      <p:pic>
        <p:nvPicPr>
          <p:cNvPr id="10" name="Imagen 9">
            <a:extLst>
              <a:ext uri="{FF2B5EF4-FFF2-40B4-BE49-F238E27FC236}">
                <a16:creationId xmlns:a16="http://schemas.microsoft.com/office/drawing/2014/main" id="{1D34AC1C-A44F-37E5-2476-4FF868A3DD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11" name="CuadroTexto 10">
            <a:extLst>
              <a:ext uri="{FF2B5EF4-FFF2-40B4-BE49-F238E27FC236}">
                <a16:creationId xmlns:a16="http://schemas.microsoft.com/office/drawing/2014/main" id="{6EE1B4C5-D026-6CBE-22CC-1FA564CC1DDA}"/>
              </a:ext>
            </a:extLst>
          </p:cNvPr>
          <p:cNvSpPr txBox="1"/>
          <p:nvPr/>
        </p:nvSpPr>
        <p:spPr>
          <a:xfrm>
            <a:off x="3930745" y="263063"/>
            <a:ext cx="5635690" cy="646331"/>
          </a:xfrm>
          <a:prstGeom prst="rect">
            <a:avLst/>
          </a:prstGeom>
          <a:solidFill>
            <a:schemeClr val="bg1">
              <a:lumMod val="95000"/>
            </a:schemeClr>
          </a:solidFill>
          <a:effectLst>
            <a:outerShdw blurRad="50800" dist="38100" dir="16200000" rotWithShape="0">
              <a:prstClr val="black">
                <a:alpha val="40000"/>
              </a:prstClr>
            </a:outerShdw>
          </a:effectLst>
        </p:spPr>
        <p:txBody>
          <a:bodyPr wrap="square">
            <a:spAutoFit/>
          </a:bodyPr>
          <a:lstStyle/>
          <a:p>
            <a:pPr algn="ctr"/>
            <a:r>
              <a:rPr lang="es-CO" dirty="0">
                <a:effectLst/>
                <a:ea typeface="Aptos" panose="020B0004020202020204" pitchFamily="34" charset="0"/>
              </a:rPr>
              <a:t>El promedio de cobertura radicular fue del 4</a:t>
            </a:r>
            <a:r>
              <a:rPr lang="es-CO" dirty="0">
                <a:ea typeface="Aptos" panose="020B0004020202020204" pitchFamily="34" charset="0"/>
              </a:rPr>
              <a:t>5</a:t>
            </a:r>
            <a:r>
              <a:rPr lang="es-CO" dirty="0">
                <a:effectLst/>
                <a:ea typeface="Aptos" panose="020B0004020202020204" pitchFamily="34" charset="0"/>
              </a:rPr>
              <a:t>%, con variaciones notables entre los diferentes sitios.</a:t>
            </a:r>
            <a:endParaRPr lang="es-CO" dirty="0"/>
          </a:p>
        </p:txBody>
      </p:sp>
      <p:pic>
        <p:nvPicPr>
          <p:cNvPr id="12" name="Imagen 11">
            <a:extLst>
              <a:ext uri="{FF2B5EF4-FFF2-40B4-BE49-F238E27FC236}">
                <a16:creationId xmlns:a16="http://schemas.microsoft.com/office/drawing/2014/main" id="{D3E31169-4643-524E-49BA-FC245608DCD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575" t="17049" r="29567" b="12964"/>
          <a:stretch/>
        </p:blipFill>
        <p:spPr bwMode="auto">
          <a:xfrm>
            <a:off x="7259738" y="2802273"/>
            <a:ext cx="2233316" cy="2430592"/>
          </a:xfrm>
          <a:prstGeom prst="rect">
            <a:avLst/>
          </a:prstGeom>
          <a:noFill/>
          <a:ln>
            <a:noFill/>
          </a:ln>
          <a:extLst>
            <a:ext uri="{53640926-AAD7-44D8-BBD7-CCE9431645EC}">
              <a14:shadowObscured xmlns:a14="http://schemas.microsoft.com/office/drawing/2010/main"/>
            </a:ext>
          </a:extLst>
        </p:spPr>
      </p:pic>
      <p:pic>
        <p:nvPicPr>
          <p:cNvPr id="3" name="Imagen 2">
            <a:extLst>
              <a:ext uri="{FF2B5EF4-FFF2-40B4-BE49-F238E27FC236}">
                <a16:creationId xmlns:a16="http://schemas.microsoft.com/office/drawing/2014/main" id="{0FFD7AB4-2353-871E-9A33-31339E25498C}"/>
              </a:ext>
            </a:extLst>
          </p:cNvPr>
          <p:cNvPicPr>
            <a:picLocks noChangeAspect="1"/>
          </p:cNvPicPr>
          <p:nvPr/>
        </p:nvPicPr>
        <p:blipFill>
          <a:blip r:embed="rId4"/>
          <a:stretch>
            <a:fillRect/>
          </a:stretch>
        </p:blipFill>
        <p:spPr>
          <a:xfrm>
            <a:off x="11889069" y="4519"/>
            <a:ext cx="304843" cy="5277587"/>
          </a:xfrm>
          <a:prstGeom prst="rect">
            <a:avLst/>
          </a:prstGeom>
        </p:spPr>
      </p:pic>
      <p:pic>
        <p:nvPicPr>
          <p:cNvPr id="13" name="Imagen 12">
            <a:extLst>
              <a:ext uri="{FF2B5EF4-FFF2-40B4-BE49-F238E27FC236}">
                <a16:creationId xmlns:a16="http://schemas.microsoft.com/office/drawing/2014/main" id="{2B0ABA25-7EE1-3962-2FCF-438EA29DE1B4}"/>
              </a:ext>
            </a:extLst>
          </p:cNvPr>
          <p:cNvPicPr>
            <a:picLocks noChangeAspect="1"/>
          </p:cNvPicPr>
          <p:nvPr/>
        </p:nvPicPr>
        <p:blipFill>
          <a:blip r:embed="rId5" cstate="print">
            <a:extLst>
              <a:ext uri="{28A0092B-C50C-407E-A947-70E740481C1C}">
                <a14:useLocalDpi xmlns:a14="http://schemas.microsoft.com/office/drawing/2010/main" val="0"/>
              </a:ext>
            </a:extLst>
          </a:blip>
          <a:srcRect r="5416"/>
          <a:stretch/>
        </p:blipFill>
        <p:spPr bwMode="auto">
          <a:xfrm>
            <a:off x="9677955" y="2802273"/>
            <a:ext cx="2325216" cy="2430592"/>
          </a:xfrm>
          <a:prstGeom prst="rect">
            <a:avLst/>
          </a:prstGeom>
          <a:noFill/>
          <a:ln>
            <a:noFill/>
          </a:ln>
        </p:spPr>
      </p:pic>
      <p:sp>
        <p:nvSpPr>
          <p:cNvPr id="5" name="CuadroTexto 4">
            <a:extLst>
              <a:ext uri="{FF2B5EF4-FFF2-40B4-BE49-F238E27FC236}">
                <a16:creationId xmlns:a16="http://schemas.microsoft.com/office/drawing/2014/main" id="{5D5E259B-06B9-820C-640A-9FA073336689}"/>
              </a:ext>
            </a:extLst>
          </p:cNvPr>
          <p:cNvSpPr txBox="1"/>
          <p:nvPr/>
        </p:nvSpPr>
        <p:spPr>
          <a:xfrm>
            <a:off x="-480975" y="6300929"/>
            <a:ext cx="3937799" cy="299121"/>
          </a:xfrm>
          <a:prstGeom prst="rect">
            <a:avLst/>
          </a:prstGeom>
          <a:noFill/>
        </p:spPr>
        <p:txBody>
          <a:bodyPr wrap="square">
            <a:spAutoFit/>
          </a:bodyPr>
          <a:lstStyle/>
          <a:p>
            <a:pPr algn="ctr">
              <a:lnSpc>
                <a:spcPct val="107000"/>
              </a:lnSpc>
              <a:spcAft>
                <a:spcPts val="800"/>
              </a:spcAft>
            </a:pPr>
            <a:r>
              <a:rPr lang="es-CO" sz="1300" b="1" kern="100" dirty="0" err="1">
                <a:effectLst/>
                <a:latin typeface="+mj-lt"/>
              </a:rPr>
              <a:t>RedRec</a:t>
            </a:r>
            <a:r>
              <a:rPr lang="es-CO" sz="1300" b="1" kern="100" dirty="0">
                <a:effectLst/>
                <a:latin typeface="+mj-lt"/>
              </a:rPr>
              <a:t>: </a:t>
            </a:r>
            <a:r>
              <a:rPr lang="es-CO" sz="1300" kern="100" dirty="0">
                <a:effectLst/>
                <a:latin typeface="+mj-lt"/>
              </a:rPr>
              <a:t>Reducció</a:t>
            </a:r>
            <a:r>
              <a:rPr lang="es-CO" sz="1300" kern="100" dirty="0">
                <a:latin typeface="+mj-lt"/>
              </a:rPr>
              <a:t>n de la recesión</a:t>
            </a:r>
            <a:endParaRPr lang="es-CO" sz="1300" kern="100" dirty="0">
              <a:effectLst/>
              <a:latin typeface="+mj-lt"/>
            </a:endParaRPr>
          </a:p>
        </p:txBody>
      </p:sp>
    </p:spTree>
    <p:extLst>
      <p:ext uri="{BB962C8B-B14F-4D97-AF65-F5344CB8AC3E}">
        <p14:creationId xmlns:p14="http://schemas.microsoft.com/office/powerpoint/2010/main" val="35823267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356EEA-FF6B-C1AE-4FBC-30246C7FF80C}"/>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71AEADE1-6E06-D066-EB35-288E4162CC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B09FBAB8-BAFE-5D03-E2EE-434539B12CB5}"/>
              </a:ext>
            </a:extLst>
          </p:cNvPr>
          <p:cNvSpPr txBox="1"/>
          <p:nvPr/>
        </p:nvSpPr>
        <p:spPr>
          <a:xfrm>
            <a:off x="-184992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graphicFrame>
        <p:nvGraphicFramePr>
          <p:cNvPr id="7" name="Marcador de contenido 6">
            <a:extLst>
              <a:ext uri="{FF2B5EF4-FFF2-40B4-BE49-F238E27FC236}">
                <a16:creationId xmlns:a16="http://schemas.microsoft.com/office/drawing/2014/main" id="{4FB414AF-C9FC-65DF-280A-3A29E98B806A}"/>
              </a:ext>
            </a:extLst>
          </p:cNvPr>
          <p:cNvGraphicFramePr>
            <a:graphicFrameLocks noGrp="1"/>
          </p:cNvGraphicFramePr>
          <p:nvPr>
            <p:ph idx="1"/>
            <p:extLst>
              <p:ext uri="{D42A27DB-BD31-4B8C-83A1-F6EECF244321}">
                <p14:modId xmlns:p14="http://schemas.microsoft.com/office/powerpoint/2010/main" val="858580378"/>
              </p:ext>
            </p:extLst>
          </p:nvPr>
        </p:nvGraphicFramePr>
        <p:xfrm>
          <a:off x="590103" y="1567322"/>
          <a:ext cx="7742133" cy="4468076"/>
        </p:xfrm>
        <a:graphic>
          <a:graphicData uri="http://schemas.openxmlformats.org/drawingml/2006/table">
            <a:tbl>
              <a:tblPr firstRow="1" firstCol="1" bandRow="1">
                <a:tableStyleId>{073A0DAA-6AF3-43AB-8588-CEC1D06C72B9}</a:tableStyleId>
              </a:tblPr>
              <a:tblGrid>
                <a:gridCol w="947097">
                  <a:extLst>
                    <a:ext uri="{9D8B030D-6E8A-4147-A177-3AD203B41FA5}">
                      <a16:colId xmlns:a16="http://schemas.microsoft.com/office/drawing/2014/main" val="797901405"/>
                    </a:ext>
                  </a:extLst>
                </a:gridCol>
                <a:gridCol w="1566573">
                  <a:extLst>
                    <a:ext uri="{9D8B030D-6E8A-4147-A177-3AD203B41FA5}">
                      <a16:colId xmlns:a16="http://schemas.microsoft.com/office/drawing/2014/main" val="1414027792"/>
                    </a:ext>
                  </a:extLst>
                </a:gridCol>
                <a:gridCol w="1674234">
                  <a:extLst>
                    <a:ext uri="{9D8B030D-6E8A-4147-A177-3AD203B41FA5}">
                      <a16:colId xmlns:a16="http://schemas.microsoft.com/office/drawing/2014/main" val="3901018005"/>
                    </a:ext>
                  </a:extLst>
                </a:gridCol>
                <a:gridCol w="1818736">
                  <a:extLst>
                    <a:ext uri="{9D8B030D-6E8A-4147-A177-3AD203B41FA5}">
                      <a16:colId xmlns:a16="http://schemas.microsoft.com/office/drawing/2014/main" val="2634093433"/>
                    </a:ext>
                  </a:extLst>
                </a:gridCol>
                <a:gridCol w="1735493">
                  <a:extLst>
                    <a:ext uri="{9D8B030D-6E8A-4147-A177-3AD203B41FA5}">
                      <a16:colId xmlns:a16="http://schemas.microsoft.com/office/drawing/2014/main" val="3263714793"/>
                    </a:ext>
                  </a:extLst>
                </a:gridCol>
              </a:tblGrid>
              <a:tr h="505498">
                <a:tc gridSpan="5">
                  <a:txBody>
                    <a:bodyPr/>
                    <a:lstStyle/>
                    <a:p>
                      <a:pPr algn="ctr">
                        <a:lnSpc>
                          <a:spcPct val="107000"/>
                        </a:lnSpc>
                        <a:spcAft>
                          <a:spcPts val="800"/>
                        </a:spcAft>
                      </a:pPr>
                      <a:r>
                        <a:rPr lang="es-CO" sz="1800" kern="100">
                          <a:solidFill>
                            <a:schemeClr val="bg1"/>
                          </a:solidFill>
                          <a:effectLst/>
                        </a:rPr>
                        <a:t>Tabla 2. Clasificación según escala de Landy para la cicatrización</a:t>
                      </a:r>
                      <a:endParaRPr lang="es-CO" sz="18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321844843"/>
                  </a:ext>
                </a:extLst>
              </a:tr>
              <a:tr h="618699">
                <a:tc>
                  <a:txBody>
                    <a:bodyPr/>
                    <a:lstStyle/>
                    <a:p>
                      <a:pPr algn="ctr">
                        <a:lnSpc>
                          <a:spcPct val="107000"/>
                        </a:lnSpc>
                        <a:spcAft>
                          <a:spcPts val="800"/>
                        </a:spcAft>
                      </a:pPr>
                      <a:r>
                        <a:rPr lang="es-CO" sz="1800" b="1" kern="100">
                          <a:solidFill>
                            <a:schemeClr val="bg1"/>
                          </a:solidFill>
                          <a:effectLst/>
                        </a:rPr>
                        <a:t>Sitio No</a:t>
                      </a:r>
                      <a:endParaRPr lang="es-CO" sz="1800" b="1"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b="1" kern="100">
                          <a:effectLst/>
                        </a:rPr>
                        <a:t>8 días </a:t>
                      </a:r>
                      <a:endParaRPr lang="es-CO" sz="1800" b="1"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b="1" kern="100">
                          <a:effectLst/>
                        </a:rPr>
                        <a:t>20 días</a:t>
                      </a:r>
                      <a:endParaRPr lang="es-CO" sz="1800" b="1"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b="1" kern="100">
                          <a:effectLst/>
                        </a:rPr>
                        <a:t>30 días</a:t>
                      </a:r>
                      <a:endParaRPr lang="es-CO" sz="1800" b="1"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b="1" kern="100">
                          <a:effectLst/>
                        </a:rPr>
                        <a:t>90 días</a:t>
                      </a:r>
                      <a:endParaRPr lang="es-CO" sz="1800" b="1"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6271"/>
                  </a:ext>
                </a:extLst>
              </a:tr>
              <a:tr h="303989">
                <a:tc>
                  <a:txBody>
                    <a:bodyPr/>
                    <a:lstStyle/>
                    <a:p>
                      <a:pPr algn="ctr">
                        <a:lnSpc>
                          <a:spcPct val="107000"/>
                        </a:lnSpc>
                        <a:spcAft>
                          <a:spcPts val="800"/>
                        </a:spcAft>
                      </a:pPr>
                      <a:r>
                        <a:rPr lang="es-CO" sz="1800" kern="100">
                          <a:solidFill>
                            <a:schemeClr val="bg1"/>
                          </a:solidFill>
                          <a:effectLst/>
                        </a:rPr>
                        <a:t>1</a:t>
                      </a:r>
                      <a:endParaRPr lang="es-CO" sz="18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Muy 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Muy 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Excelente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Excelente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7131221"/>
                  </a:ext>
                </a:extLst>
              </a:tr>
              <a:tr h="303989">
                <a:tc>
                  <a:txBody>
                    <a:bodyPr/>
                    <a:lstStyle/>
                    <a:p>
                      <a:pPr algn="ctr">
                        <a:lnSpc>
                          <a:spcPct val="107000"/>
                        </a:lnSpc>
                        <a:spcAft>
                          <a:spcPts val="800"/>
                        </a:spcAft>
                      </a:pPr>
                      <a:r>
                        <a:rPr lang="es-CO" sz="1800" kern="100">
                          <a:solidFill>
                            <a:schemeClr val="bg1"/>
                          </a:solidFill>
                          <a:effectLst/>
                        </a:rPr>
                        <a:t>2</a:t>
                      </a:r>
                      <a:endParaRPr lang="es-CO" sz="18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Muy 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Excelente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Excelente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1934203"/>
                  </a:ext>
                </a:extLst>
              </a:tr>
              <a:tr h="303989">
                <a:tc>
                  <a:txBody>
                    <a:bodyPr/>
                    <a:lstStyle/>
                    <a:p>
                      <a:pPr algn="ctr">
                        <a:lnSpc>
                          <a:spcPct val="107000"/>
                        </a:lnSpc>
                        <a:spcAft>
                          <a:spcPts val="800"/>
                        </a:spcAft>
                      </a:pPr>
                      <a:r>
                        <a:rPr lang="es-CO" sz="1800" kern="100">
                          <a:solidFill>
                            <a:schemeClr val="bg1"/>
                          </a:solidFill>
                          <a:effectLst/>
                        </a:rPr>
                        <a:t>3</a:t>
                      </a:r>
                      <a:endParaRPr lang="es-CO" sz="18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Excelente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211556"/>
                  </a:ext>
                </a:extLst>
              </a:tr>
              <a:tr h="303989">
                <a:tc>
                  <a:txBody>
                    <a:bodyPr/>
                    <a:lstStyle/>
                    <a:p>
                      <a:pPr algn="ctr">
                        <a:lnSpc>
                          <a:spcPct val="107000"/>
                        </a:lnSpc>
                        <a:spcAft>
                          <a:spcPts val="800"/>
                        </a:spcAft>
                      </a:pPr>
                      <a:r>
                        <a:rPr lang="es-CO" sz="1800" kern="100">
                          <a:solidFill>
                            <a:schemeClr val="bg1"/>
                          </a:solidFill>
                          <a:effectLst/>
                        </a:rPr>
                        <a:t>4</a:t>
                      </a:r>
                      <a:endParaRPr lang="es-CO" sz="18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Muy 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7695077"/>
                  </a:ext>
                </a:extLst>
              </a:tr>
              <a:tr h="303989">
                <a:tc>
                  <a:txBody>
                    <a:bodyPr/>
                    <a:lstStyle/>
                    <a:p>
                      <a:pPr algn="ctr">
                        <a:lnSpc>
                          <a:spcPct val="107000"/>
                        </a:lnSpc>
                        <a:spcAft>
                          <a:spcPts val="800"/>
                        </a:spcAft>
                      </a:pPr>
                      <a:r>
                        <a:rPr lang="es-CO" sz="1800" kern="100">
                          <a:solidFill>
                            <a:schemeClr val="bg1"/>
                          </a:solidFill>
                          <a:effectLst/>
                        </a:rPr>
                        <a:t>5</a:t>
                      </a:r>
                      <a:endParaRPr lang="es-CO" sz="18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Muy 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78082"/>
                  </a:ext>
                </a:extLst>
              </a:tr>
              <a:tr h="303989">
                <a:tc>
                  <a:txBody>
                    <a:bodyPr/>
                    <a:lstStyle/>
                    <a:p>
                      <a:pPr algn="ctr">
                        <a:lnSpc>
                          <a:spcPct val="107000"/>
                        </a:lnSpc>
                        <a:spcAft>
                          <a:spcPts val="800"/>
                        </a:spcAft>
                      </a:pPr>
                      <a:r>
                        <a:rPr lang="es-CO" sz="1800" kern="100">
                          <a:solidFill>
                            <a:schemeClr val="bg1"/>
                          </a:solidFill>
                          <a:effectLst/>
                        </a:rPr>
                        <a:t>6</a:t>
                      </a:r>
                      <a:endParaRPr lang="es-CO" sz="18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Muy 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8157528"/>
                  </a:ext>
                </a:extLst>
              </a:tr>
              <a:tr h="303989">
                <a:tc>
                  <a:txBody>
                    <a:bodyPr/>
                    <a:lstStyle/>
                    <a:p>
                      <a:pPr algn="ctr">
                        <a:lnSpc>
                          <a:spcPct val="107000"/>
                        </a:lnSpc>
                        <a:spcAft>
                          <a:spcPts val="800"/>
                        </a:spcAft>
                      </a:pPr>
                      <a:r>
                        <a:rPr lang="es-CO" sz="1800" kern="100">
                          <a:solidFill>
                            <a:schemeClr val="bg1"/>
                          </a:solidFill>
                          <a:effectLst/>
                        </a:rPr>
                        <a:t>7</a:t>
                      </a:r>
                      <a:endParaRPr lang="es-CO" sz="18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84059340"/>
                  </a:ext>
                </a:extLst>
              </a:tr>
              <a:tr h="303989">
                <a:tc>
                  <a:txBody>
                    <a:bodyPr/>
                    <a:lstStyle/>
                    <a:p>
                      <a:pPr algn="ctr">
                        <a:lnSpc>
                          <a:spcPct val="107000"/>
                        </a:lnSpc>
                        <a:spcAft>
                          <a:spcPts val="800"/>
                        </a:spcAft>
                      </a:pPr>
                      <a:r>
                        <a:rPr lang="es-CO" sz="1800" kern="100">
                          <a:solidFill>
                            <a:schemeClr val="bg1"/>
                          </a:solidFill>
                          <a:effectLst/>
                        </a:rPr>
                        <a:t>8</a:t>
                      </a:r>
                      <a:endParaRPr lang="es-CO" sz="18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72419540"/>
                  </a:ext>
                </a:extLst>
              </a:tr>
              <a:tr h="303989">
                <a:tc>
                  <a:txBody>
                    <a:bodyPr/>
                    <a:lstStyle/>
                    <a:p>
                      <a:pPr algn="ctr">
                        <a:lnSpc>
                          <a:spcPct val="107000"/>
                        </a:lnSpc>
                        <a:spcAft>
                          <a:spcPts val="800"/>
                        </a:spcAft>
                      </a:pPr>
                      <a:r>
                        <a:rPr lang="es-CO" sz="1800" kern="100">
                          <a:solidFill>
                            <a:schemeClr val="bg1"/>
                          </a:solidFill>
                          <a:effectLst/>
                        </a:rPr>
                        <a:t>9</a:t>
                      </a:r>
                      <a:endParaRPr lang="es-CO" sz="18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6016636"/>
                  </a:ext>
                </a:extLst>
              </a:tr>
              <a:tr h="303989">
                <a:tc>
                  <a:txBody>
                    <a:bodyPr/>
                    <a:lstStyle/>
                    <a:p>
                      <a:pPr algn="ctr">
                        <a:lnSpc>
                          <a:spcPct val="107000"/>
                        </a:lnSpc>
                        <a:spcAft>
                          <a:spcPts val="800"/>
                        </a:spcAft>
                      </a:pPr>
                      <a:r>
                        <a:rPr lang="es-CO" sz="1800" kern="100">
                          <a:solidFill>
                            <a:schemeClr val="bg1"/>
                          </a:solidFill>
                          <a:effectLst/>
                        </a:rPr>
                        <a:t>10</a:t>
                      </a:r>
                      <a:endParaRPr lang="es-CO" sz="18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Pobre</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dirty="0">
                          <a:effectLst/>
                        </a:rPr>
                        <a:t>Bien</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Bien</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4957610"/>
                  </a:ext>
                </a:extLst>
              </a:tr>
              <a:tr h="303989">
                <a:tc>
                  <a:txBody>
                    <a:bodyPr/>
                    <a:lstStyle/>
                    <a:p>
                      <a:pPr algn="ctr">
                        <a:lnSpc>
                          <a:spcPct val="107000"/>
                        </a:lnSpc>
                        <a:spcAft>
                          <a:spcPts val="800"/>
                        </a:spcAft>
                      </a:pPr>
                      <a:r>
                        <a:rPr lang="es-CO" sz="1800" kern="100" dirty="0">
                          <a:solidFill>
                            <a:schemeClr val="bg1"/>
                          </a:solidFill>
                          <a:effectLst/>
                        </a:rPr>
                        <a:t>11</a:t>
                      </a:r>
                      <a:endParaRPr lang="es-CO" sz="18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dirty="0">
                          <a:effectLst/>
                        </a:rPr>
                        <a:t>Muy pobre</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solidFill>
                            <a:schemeClr val="tx1"/>
                          </a:solidFill>
                          <a:effectLst/>
                        </a:rPr>
                        <a:t>Pobre</a:t>
                      </a:r>
                      <a:endParaRPr lang="es-CO" sz="180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MX" sz="1800" kern="100" dirty="0">
                          <a:solidFill>
                            <a:schemeClr val="tx1"/>
                          </a:solidFill>
                          <a:effectLst/>
                          <a:latin typeface="Aptos" panose="020B0004020202020204" pitchFamily="34" charset="0"/>
                          <a:ea typeface="Aptos" panose="020B0004020202020204" pitchFamily="34" charset="0"/>
                          <a:cs typeface="Arial" panose="020B0604020202020204" pitchFamily="34" charset="0"/>
                        </a:rPr>
                        <a:t>Pobre</a:t>
                      </a:r>
                      <a:endParaRPr lang="es-CO" sz="180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dirty="0">
                          <a:effectLst/>
                        </a:rPr>
                        <a:t>Pobre</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1896668"/>
                  </a:ext>
                </a:extLst>
              </a:tr>
            </a:tbl>
          </a:graphicData>
        </a:graphic>
      </p:graphicFrame>
      <p:sp>
        <p:nvSpPr>
          <p:cNvPr id="9" name="CuadroTexto 8">
            <a:extLst>
              <a:ext uri="{FF2B5EF4-FFF2-40B4-BE49-F238E27FC236}">
                <a16:creationId xmlns:a16="http://schemas.microsoft.com/office/drawing/2014/main" id="{B25CDC56-2F31-6367-FAE0-BEDF1D1B6D32}"/>
              </a:ext>
            </a:extLst>
          </p:cNvPr>
          <p:cNvSpPr txBox="1"/>
          <p:nvPr/>
        </p:nvSpPr>
        <p:spPr>
          <a:xfrm>
            <a:off x="2832775" y="373428"/>
            <a:ext cx="4333135" cy="646331"/>
          </a:xfrm>
          <a:prstGeom prst="rect">
            <a:avLst/>
          </a:prstGeom>
          <a:solidFill>
            <a:schemeClr val="bg1">
              <a:lumMod val="95000"/>
            </a:schemeClr>
          </a:solidFill>
          <a:effectLst>
            <a:outerShdw blurRad="50800" dist="38100" dir="5400000" algn="t" rotWithShape="0">
              <a:prstClr val="black">
                <a:alpha val="40000"/>
              </a:prstClr>
            </a:outerShdw>
          </a:effectLst>
        </p:spPr>
        <p:txBody>
          <a:bodyPr wrap="square">
            <a:spAutoFit/>
          </a:bodyPr>
          <a:lstStyle/>
          <a:p>
            <a:pPr algn="ctr"/>
            <a:r>
              <a:rPr lang="es-CO" sz="1800">
                <a:effectLst/>
                <a:ea typeface="Aptos" panose="020B0004020202020204" pitchFamily="34" charset="0"/>
              </a:rPr>
              <a:t>Se obtuvo un alto nivel de cicatrización en la mayoría de los sitios a los 90 días. </a:t>
            </a:r>
          </a:p>
        </p:txBody>
      </p:sp>
      <p:pic>
        <p:nvPicPr>
          <p:cNvPr id="2" name="Imagen 1">
            <a:extLst>
              <a:ext uri="{FF2B5EF4-FFF2-40B4-BE49-F238E27FC236}">
                <a16:creationId xmlns:a16="http://schemas.microsoft.com/office/drawing/2014/main" id="{81DB9B2C-A248-8D80-8362-5D129AED07B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31798" y="25503"/>
            <a:ext cx="1872000" cy="1724684"/>
          </a:xfrm>
          <a:prstGeom prst="rect">
            <a:avLst/>
          </a:prstGeom>
          <a:noFill/>
          <a:ln>
            <a:noFill/>
          </a:ln>
        </p:spPr>
      </p:pic>
      <p:pic>
        <p:nvPicPr>
          <p:cNvPr id="3" name="Imagen 2">
            <a:extLst>
              <a:ext uri="{FF2B5EF4-FFF2-40B4-BE49-F238E27FC236}">
                <a16:creationId xmlns:a16="http://schemas.microsoft.com/office/drawing/2014/main" id="{B16D9959-C591-C735-8BD8-4B3F6F78C99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29141" y="1781763"/>
            <a:ext cx="1872000" cy="1732328"/>
          </a:xfrm>
          <a:prstGeom prst="rect">
            <a:avLst/>
          </a:prstGeom>
          <a:noFill/>
          <a:ln>
            <a:noFill/>
          </a:ln>
        </p:spPr>
      </p:pic>
      <p:pic>
        <p:nvPicPr>
          <p:cNvPr id="6" name="Imagen 5">
            <a:extLst>
              <a:ext uri="{FF2B5EF4-FFF2-40B4-BE49-F238E27FC236}">
                <a16:creationId xmlns:a16="http://schemas.microsoft.com/office/drawing/2014/main" id="{52F6BB7A-18AB-5789-5533-6D9943FD673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61530" y="3550291"/>
            <a:ext cx="1872000" cy="1604096"/>
          </a:xfrm>
          <a:prstGeom prst="rect">
            <a:avLst/>
          </a:prstGeom>
          <a:noFill/>
          <a:ln>
            <a:noFill/>
          </a:ln>
        </p:spPr>
      </p:pic>
      <p:pic>
        <p:nvPicPr>
          <p:cNvPr id="8" name="Imagen 7">
            <a:extLst>
              <a:ext uri="{FF2B5EF4-FFF2-40B4-BE49-F238E27FC236}">
                <a16:creationId xmlns:a16="http://schemas.microsoft.com/office/drawing/2014/main" id="{5ED6F659-1A9F-D305-7866-36C5BE6FBA1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470862" y="5186320"/>
            <a:ext cx="1872000" cy="1631448"/>
          </a:xfrm>
          <a:prstGeom prst="rect">
            <a:avLst/>
          </a:prstGeom>
          <a:noFill/>
          <a:ln>
            <a:noFill/>
          </a:ln>
        </p:spPr>
      </p:pic>
      <p:sp>
        <p:nvSpPr>
          <p:cNvPr id="10" name="Rectángulo 9">
            <a:extLst>
              <a:ext uri="{FF2B5EF4-FFF2-40B4-BE49-F238E27FC236}">
                <a16:creationId xmlns:a16="http://schemas.microsoft.com/office/drawing/2014/main" id="{77B0F885-470C-8449-D034-A8BD284ADCAE}"/>
              </a:ext>
            </a:extLst>
          </p:cNvPr>
          <p:cNvSpPr/>
          <p:nvPr/>
        </p:nvSpPr>
        <p:spPr>
          <a:xfrm>
            <a:off x="590103" y="3313041"/>
            <a:ext cx="7633892" cy="279918"/>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1" name="Imagen 10">
            <a:extLst>
              <a:ext uri="{FF2B5EF4-FFF2-40B4-BE49-F238E27FC236}">
                <a16:creationId xmlns:a16="http://schemas.microsoft.com/office/drawing/2014/main" id="{3869B8B1-55B6-1AC2-2367-9D453E33A4A5}"/>
              </a:ext>
            </a:extLst>
          </p:cNvPr>
          <p:cNvPicPr>
            <a:picLocks noChangeAspect="1"/>
          </p:cNvPicPr>
          <p:nvPr/>
        </p:nvPicPr>
        <p:blipFill>
          <a:blip r:embed="rId7"/>
          <a:stretch>
            <a:fillRect/>
          </a:stretch>
        </p:blipFill>
        <p:spPr>
          <a:xfrm>
            <a:off x="11889069" y="4519"/>
            <a:ext cx="304843" cy="5277587"/>
          </a:xfrm>
          <a:prstGeom prst="rect">
            <a:avLst/>
          </a:prstGeom>
        </p:spPr>
      </p:pic>
    </p:spTree>
    <p:extLst>
      <p:ext uri="{BB962C8B-B14F-4D97-AF65-F5344CB8AC3E}">
        <p14:creationId xmlns:p14="http://schemas.microsoft.com/office/powerpoint/2010/main" val="1879595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A3286C6-603E-1367-9316-14F272747EB2}"/>
              </a:ext>
            </a:extLst>
          </p:cNvPr>
          <p:cNvSpPr>
            <a:spLocks noGrp="1"/>
          </p:cNvSpPr>
          <p:nvPr>
            <p:ph idx="1"/>
          </p:nvPr>
        </p:nvSpPr>
        <p:spPr>
          <a:xfrm>
            <a:off x="1626410" y="2579812"/>
            <a:ext cx="8939180" cy="1520589"/>
          </a:xfrm>
        </p:spPr>
        <p:txBody>
          <a:bodyPr>
            <a:normAutofit lnSpcReduction="10000"/>
          </a:bodyPr>
          <a:lstStyle/>
          <a:p>
            <a:pPr marL="0" indent="0" algn="ctr">
              <a:buNone/>
            </a:pPr>
            <a:r>
              <a:rPr lang="es-CO" sz="10500" b="1" spc="-150" dirty="0">
                <a:solidFill>
                  <a:srgbClr val="79A344"/>
                </a:solidFill>
                <a:latin typeface="Calibri" panose="020F0502020204030204" pitchFamily="34" charset="0"/>
                <a:cs typeface="Calibri" panose="020F0502020204030204" pitchFamily="34" charset="0"/>
              </a:rPr>
              <a:t>INTRODUCCIÓN</a:t>
            </a:r>
          </a:p>
        </p:txBody>
      </p:sp>
      <p:pic>
        <p:nvPicPr>
          <p:cNvPr id="4" name="Imagen 3">
            <a:extLst>
              <a:ext uri="{FF2B5EF4-FFF2-40B4-BE49-F238E27FC236}">
                <a16:creationId xmlns:a16="http://schemas.microsoft.com/office/drawing/2014/main" id="{3FFD6DD2-B71D-4E81-8C22-C2AF1D0549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8" y="77931"/>
            <a:ext cx="3666799" cy="1994059"/>
          </a:xfrm>
          <a:prstGeom prst="rect">
            <a:avLst/>
          </a:prstGeom>
        </p:spPr>
      </p:pic>
      <p:sp>
        <p:nvSpPr>
          <p:cNvPr id="5" name="CuadroTexto 4">
            <a:extLst>
              <a:ext uri="{FF2B5EF4-FFF2-40B4-BE49-F238E27FC236}">
                <a16:creationId xmlns:a16="http://schemas.microsoft.com/office/drawing/2014/main" id="{90A377AB-2440-4CE3-1824-03C47FA610BA}"/>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2" name="Imagen 1">
            <a:extLst>
              <a:ext uri="{FF2B5EF4-FFF2-40B4-BE49-F238E27FC236}">
                <a16:creationId xmlns:a16="http://schemas.microsoft.com/office/drawing/2014/main" id="{4D85C97D-8406-6F60-C010-3D4DA872CCBC}"/>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3856061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20400-2D08-2C55-8EBC-ABDFA9C6E782}"/>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93F4DC2E-0D3F-8092-EEE6-9C0C65545F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0B21E871-114D-685D-5050-4380C0005B91}"/>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graphicFrame>
        <p:nvGraphicFramePr>
          <p:cNvPr id="7" name="Marcador de contenido 6">
            <a:extLst>
              <a:ext uri="{FF2B5EF4-FFF2-40B4-BE49-F238E27FC236}">
                <a16:creationId xmlns:a16="http://schemas.microsoft.com/office/drawing/2014/main" id="{9E2B4589-41A4-AF3B-1BFA-C97E85956901}"/>
              </a:ext>
            </a:extLst>
          </p:cNvPr>
          <p:cNvGraphicFramePr>
            <a:graphicFrameLocks noGrp="1"/>
          </p:cNvGraphicFramePr>
          <p:nvPr>
            <p:ph idx="1"/>
            <p:extLst>
              <p:ext uri="{D42A27DB-BD31-4B8C-83A1-F6EECF244321}">
                <p14:modId xmlns:p14="http://schemas.microsoft.com/office/powerpoint/2010/main" val="2353333155"/>
              </p:ext>
            </p:extLst>
          </p:nvPr>
        </p:nvGraphicFramePr>
        <p:xfrm>
          <a:off x="5428324" y="798089"/>
          <a:ext cx="6101443" cy="5124676"/>
        </p:xfrm>
        <a:graphic>
          <a:graphicData uri="http://schemas.openxmlformats.org/drawingml/2006/table">
            <a:tbl>
              <a:tblPr firstRow="1" firstCol="1" bandRow="1">
                <a:tableStyleId>{073A0DAA-6AF3-43AB-8588-CEC1D06C72B9}</a:tableStyleId>
              </a:tblPr>
              <a:tblGrid>
                <a:gridCol w="938683">
                  <a:extLst>
                    <a:ext uri="{9D8B030D-6E8A-4147-A177-3AD203B41FA5}">
                      <a16:colId xmlns:a16="http://schemas.microsoft.com/office/drawing/2014/main" val="226640967"/>
                    </a:ext>
                  </a:extLst>
                </a:gridCol>
                <a:gridCol w="1658342">
                  <a:extLst>
                    <a:ext uri="{9D8B030D-6E8A-4147-A177-3AD203B41FA5}">
                      <a16:colId xmlns:a16="http://schemas.microsoft.com/office/drawing/2014/main" val="1594651388"/>
                    </a:ext>
                  </a:extLst>
                </a:gridCol>
                <a:gridCol w="1752209">
                  <a:extLst>
                    <a:ext uri="{9D8B030D-6E8A-4147-A177-3AD203B41FA5}">
                      <a16:colId xmlns:a16="http://schemas.microsoft.com/office/drawing/2014/main" val="183353094"/>
                    </a:ext>
                  </a:extLst>
                </a:gridCol>
                <a:gridCol w="1752209">
                  <a:extLst>
                    <a:ext uri="{9D8B030D-6E8A-4147-A177-3AD203B41FA5}">
                      <a16:colId xmlns:a16="http://schemas.microsoft.com/office/drawing/2014/main" val="2582517284"/>
                    </a:ext>
                  </a:extLst>
                </a:gridCol>
              </a:tblGrid>
              <a:tr h="700271">
                <a:tc gridSpan="4">
                  <a:txBody>
                    <a:bodyPr/>
                    <a:lstStyle/>
                    <a:p>
                      <a:pPr algn="ctr">
                        <a:lnSpc>
                          <a:spcPct val="107000"/>
                        </a:lnSpc>
                        <a:spcAft>
                          <a:spcPts val="800"/>
                        </a:spcAft>
                      </a:pPr>
                      <a:r>
                        <a:rPr lang="es-CO" sz="1800" kern="100" dirty="0">
                          <a:effectLst/>
                        </a:rPr>
                        <a:t>Tabla 3. Pérdida de niveles de inserción clínica en vestibular antes y después de la cirugía (mm)</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325491224"/>
                  </a:ext>
                </a:extLst>
              </a:tr>
              <a:tr h="700271">
                <a:tc>
                  <a:txBody>
                    <a:bodyPr/>
                    <a:lstStyle/>
                    <a:p>
                      <a:pPr algn="ctr">
                        <a:lnSpc>
                          <a:spcPct val="107000"/>
                        </a:lnSpc>
                        <a:spcAft>
                          <a:spcPts val="800"/>
                        </a:spcAft>
                      </a:pPr>
                      <a:r>
                        <a:rPr lang="es-CO" sz="1800" b="1" kern="100">
                          <a:effectLst/>
                        </a:rPr>
                        <a:t>Sitio No</a:t>
                      </a:r>
                      <a:endParaRPr lang="es-CO" sz="1800" b="1"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b="1" kern="100">
                          <a:effectLst/>
                        </a:rPr>
                        <a:t>Línea base </a:t>
                      </a:r>
                      <a:endParaRPr lang="es-CO" sz="1800" b="1"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b="1" kern="100" dirty="0">
                          <a:effectLst/>
                        </a:rPr>
                        <a:t>90 días </a:t>
                      </a:r>
                      <a:endParaRPr lang="es-CO" sz="1800" b="1"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b="1" kern="100" dirty="0">
                          <a:effectLst/>
                        </a:rPr>
                        <a:t>Diferencia </a:t>
                      </a:r>
                      <a:endParaRPr lang="es-CO" sz="1800" b="1"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0196092"/>
                  </a:ext>
                </a:extLst>
              </a:tr>
              <a:tr h="344067">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6</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886488"/>
                  </a:ext>
                </a:extLst>
              </a:tr>
              <a:tr h="344067">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4</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4</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0</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2103628"/>
                  </a:ext>
                </a:extLst>
              </a:tr>
              <a:tr h="344067">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dirty="0">
                          <a:effectLst/>
                        </a:rPr>
                        <a:t>2</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7875452"/>
                  </a:ext>
                </a:extLst>
              </a:tr>
              <a:tr h="278282">
                <a:tc>
                  <a:txBody>
                    <a:bodyPr/>
                    <a:lstStyle/>
                    <a:p>
                      <a:pPr algn="ctr">
                        <a:lnSpc>
                          <a:spcPct val="107000"/>
                        </a:lnSpc>
                        <a:spcAft>
                          <a:spcPts val="800"/>
                        </a:spcAft>
                      </a:pPr>
                      <a:r>
                        <a:rPr lang="es-CO" sz="1800" kern="100">
                          <a:effectLst/>
                        </a:rPr>
                        <a:t>4</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dirty="0">
                          <a:effectLst/>
                        </a:rPr>
                        <a:t>3</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dirty="0">
                          <a:effectLst/>
                        </a:rPr>
                        <a:t>4</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06295844"/>
                  </a:ext>
                </a:extLst>
              </a:tr>
              <a:tr h="344067">
                <a:tc>
                  <a:txBody>
                    <a:bodyPr/>
                    <a:lstStyle/>
                    <a:p>
                      <a:pPr algn="ctr">
                        <a:lnSpc>
                          <a:spcPct val="107000"/>
                        </a:lnSpc>
                        <a:spcAft>
                          <a:spcPts val="800"/>
                        </a:spcAft>
                      </a:pPr>
                      <a:r>
                        <a:rPr lang="es-CO" sz="1800" kern="100">
                          <a:effectLst/>
                        </a:rPr>
                        <a:t>5</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MX" sz="1800" kern="100" dirty="0">
                          <a:solidFill>
                            <a:schemeClr val="tx1"/>
                          </a:solidFill>
                          <a:effectLst/>
                          <a:latin typeface="Aptos" panose="020B0004020202020204" pitchFamily="34" charset="0"/>
                          <a:ea typeface="Aptos" panose="020B0004020202020204" pitchFamily="34" charset="0"/>
                          <a:cs typeface="Arial" panose="020B0604020202020204" pitchFamily="34" charset="0"/>
                        </a:rPr>
                        <a:t>4</a:t>
                      </a:r>
                      <a:endParaRPr lang="es-CO" sz="180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MX" sz="1800" kern="100" dirty="0">
                          <a:solidFill>
                            <a:schemeClr val="tx1"/>
                          </a:solidFill>
                          <a:effectLst/>
                          <a:latin typeface="Aptos" panose="020B0004020202020204" pitchFamily="34" charset="0"/>
                          <a:ea typeface="Aptos" panose="020B0004020202020204" pitchFamily="34" charset="0"/>
                          <a:cs typeface="Arial" panose="020B0604020202020204" pitchFamily="34" charset="0"/>
                        </a:rPr>
                        <a:t>4</a:t>
                      </a:r>
                      <a:endParaRPr lang="es-CO" sz="180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MX" sz="1800" kern="100" dirty="0">
                          <a:solidFill>
                            <a:schemeClr val="tx1"/>
                          </a:solidFill>
                          <a:effectLst/>
                          <a:latin typeface="Aptos" panose="020B0004020202020204" pitchFamily="34" charset="0"/>
                          <a:ea typeface="Aptos" panose="020B0004020202020204" pitchFamily="34" charset="0"/>
                          <a:cs typeface="Arial" panose="020B0604020202020204" pitchFamily="34" charset="0"/>
                        </a:rPr>
                        <a:t>0</a:t>
                      </a:r>
                      <a:endParaRPr lang="es-CO" sz="180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5098403"/>
                  </a:ext>
                </a:extLst>
              </a:tr>
              <a:tr h="344067">
                <a:tc>
                  <a:txBody>
                    <a:bodyPr/>
                    <a:lstStyle/>
                    <a:p>
                      <a:pPr algn="ctr">
                        <a:lnSpc>
                          <a:spcPct val="107000"/>
                        </a:lnSpc>
                        <a:spcAft>
                          <a:spcPts val="800"/>
                        </a:spcAft>
                      </a:pPr>
                      <a:r>
                        <a:rPr lang="es-CO" sz="1800" kern="100">
                          <a:effectLst/>
                        </a:rPr>
                        <a:t>6</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6</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1354907"/>
                  </a:ext>
                </a:extLst>
              </a:tr>
              <a:tr h="344067">
                <a:tc>
                  <a:txBody>
                    <a:bodyPr/>
                    <a:lstStyle/>
                    <a:p>
                      <a:pPr algn="ctr">
                        <a:lnSpc>
                          <a:spcPct val="107000"/>
                        </a:lnSpc>
                        <a:spcAft>
                          <a:spcPts val="800"/>
                        </a:spcAft>
                      </a:pPr>
                      <a:r>
                        <a:rPr lang="es-CO" sz="1800" kern="100">
                          <a:effectLst/>
                        </a:rPr>
                        <a:t>7</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4</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4</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0</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70465"/>
                  </a:ext>
                </a:extLst>
              </a:tr>
              <a:tr h="344067">
                <a:tc>
                  <a:txBody>
                    <a:bodyPr/>
                    <a:lstStyle/>
                    <a:p>
                      <a:pPr algn="ctr">
                        <a:lnSpc>
                          <a:spcPct val="107000"/>
                        </a:lnSpc>
                        <a:spcAft>
                          <a:spcPts val="800"/>
                        </a:spcAft>
                      </a:pPr>
                      <a:r>
                        <a:rPr lang="es-CO" sz="1800" kern="100">
                          <a:effectLst/>
                        </a:rPr>
                        <a:t>8</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4</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4</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0</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0309647"/>
                  </a:ext>
                </a:extLst>
              </a:tr>
              <a:tr h="344067">
                <a:tc>
                  <a:txBody>
                    <a:bodyPr/>
                    <a:lstStyle/>
                    <a:p>
                      <a:pPr algn="ctr">
                        <a:lnSpc>
                          <a:spcPct val="107000"/>
                        </a:lnSpc>
                        <a:spcAft>
                          <a:spcPts val="800"/>
                        </a:spcAft>
                      </a:pPr>
                      <a:r>
                        <a:rPr lang="es-CO" sz="1800" kern="100">
                          <a:effectLst/>
                        </a:rPr>
                        <a:t>9</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5</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5</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0</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5703224"/>
                  </a:ext>
                </a:extLst>
              </a:tr>
              <a:tr h="344067">
                <a:tc>
                  <a:txBody>
                    <a:bodyPr/>
                    <a:lstStyle/>
                    <a:p>
                      <a:pPr algn="ctr">
                        <a:lnSpc>
                          <a:spcPct val="107000"/>
                        </a:lnSpc>
                        <a:spcAft>
                          <a:spcPts val="800"/>
                        </a:spcAft>
                      </a:pPr>
                      <a:r>
                        <a:rPr lang="es-CO" sz="1800" kern="100">
                          <a:effectLst/>
                        </a:rPr>
                        <a:t>10</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5</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4</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9679656"/>
                  </a:ext>
                </a:extLst>
              </a:tr>
              <a:tr h="344067">
                <a:tc>
                  <a:txBody>
                    <a:bodyPr/>
                    <a:lstStyle/>
                    <a:p>
                      <a:pPr algn="ctr">
                        <a:lnSpc>
                          <a:spcPct val="107000"/>
                        </a:lnSpc>
                        <a:spcAft>
                          <a:spcPts val="800"/>
                        </a:spcAft>
                      </a:pPr>
                      <a:r>
                        <a:rPr lang="es-CO" sz="1800" kern="100" dirty="0">
                          <a:effectLst/>
                        </a:rPr>
                        <a:t>11</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dirty="0">
                          <a:effectLst/>
                        </a:rPr>
                        <a:t>5</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5</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dirty="0">
                          <a:effectLst/>
                        </a:rPr>
                        <a:t>0</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86712933"/>
                  </a:ext>
                </a:extLst>
              </a:tr>
            </a:tbl>
          </a:graphicData>
        </a:graphic>
      </p:graphicFrame>
      <p:sp>
        <p:nvSpPr>
          <p:cNvPr id="9" name="CuadroTexto 8">
            <a:extLst>
              <a:ext uri="{FF2B5EF4-FFF2-40B4-BE49-F238E27FC236}">
                <a16:creationId xmlns:a16="http://schemas.microsoft.com/office/drawing/2014/main" id="{630459B3-D702-ACB2-3508-A448B8B21658}"/>
              </a:ext>
            </a:extLst>
          </p:cNvPr>
          <p:cNvSpPr txBox="1"/>
          <p:nvPr/>
        </p:nvSpPr>
        <p:spPr>
          <a:xfrm>
            <a:off x="520335" y="2274838"/>
            <a:ext cx="4082903" cy="2308324"/>
          </a:xfrm>
          <a:prstGeom prst="rect">
            <a:avLst/>
          </a:prstGeom>
          <a:solidFill>
            <a:schemeClr val="bg1">
              <a:lumMod val="95000"/>
            </a:schemeClr>
          </a:solidFill>
          <a:ln>
            <a:solidFill>
              <a:schemeClr val="accent3">
                <a:lumMod val="20000"/>
                <a:lumOff val="80000"/>
              </a:schemeClr>
            </a:solidFill>
          </a:ln>
          <a:effectLst>
            <a:outerShdw blurRad="50800" dist="38100" dir="5400000" algn="t" rotWithShape="0">
              <a:prstClr val="black">
                <a:alpha val="40000"/>
              </a:prstClr>
            </a:outerShdw>
          </a:effectLst>
        </p:spPr>
        <p:txBody>
          <a:bodyPr wrap="square">
            <a:spAutoFit/>
          </a:bodyPr>
          <a:lstStyle/>
          <a:p>
            <a:r>
              <a:rPr lang="es-CO" sz="1800" dirty="0">
                <a:effectLst/>
                <a:latin typeface="Arial" panose="020B0604020202020204" pitchFamily="34" charset="0"/>
                <a:ea typeface="Aptos" panose="020B0004020202020204" pitchFamily="34" charset="0"/>
              </a:rPr>
              <a:t>Se observó una ganancia y mantenimiento en los niveles de inserción clínica en varios sitios, con ganancia de hasta 3 mm en algunos casos. </a:t>
            </a:r>
          </a:p>
          <a:p>
            <a:endParaRPr lang="es-CO" dirty="0">
              <a:latin typeface="Arial" panose="020B0604020202020204" pitchFamily="34" charset="0"/>
            </a:endParaRPr>
          </a:p>
          <a:p>
            <a:r>
              <a:rPr lang="es-CO" dirty="0">
                <a:latin typeface="Arial" panose="020B0604020202020204" pitchFamily="34" charset="0"/>
              </a:rPr>
              <a:t>Solo en 2 casos se observó perdida de los niveles de inserción de -1 </a:t>
            </a:r>
            <a:r>
              <a:rPr lang="es-CO" dirty="0" err="1">
                <a:latin typeface="Arial" panose="020B0604020202020204" pitchFamily="34" charset="0"/>
              </a:rPr>
              <a:t>mm.</a:t>
            </a:r>
            <a:endParaRPr lang="es-CO" dirty="0"/>
          </a:p>
        </p:txBody>
      </p:sp>
      <p:pic>
        <p:nvPicPr>
          <p:cNvPr id="2" name="Imagen 1">
            <a:extLst>
              <a:ext uri="{FF2B5EF4-FFF2-40B4-BE49-F238E27FC236}">
                <a16:creationId xmlns:a16="http://schemas.microsoft.com/office/drawing/2014/main" id="{47427924-B269-D52A-D6BD-A1EA469D3418}"/>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3964866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B23548-D0DD-B398-765A-6330B3FD501E}"/>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E6610EDE-2266-D6F5-EAF3-59B9F4E7E0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3849FD46-CB0B-E50B-D85D-B17D2E866AD7}"/>
              </a:ext>
            </a:extLst>
          </p:cNvPr>
          <p:cNvSpPr txBox="1"/>
          <p:nvPr/>
        </p:nvSpPr>
        <p:spPr>
          <a:xfrm>
            <a:off x="8143163" y="6550223"/>
            <a:ext cx="6101442" cy="307777"/>
          </a:xfrm>
          <a:prstGeom prst="rect">
            <a:avLst/>
          </a:prstGeom>
          <a:noFill/>
        </p:spPr>
        <p:txBody>
          <a:bodyPr wrap="square">
            <a:spAutoFit/>
          </a:bodyPr>
          <a:lstStyle/>
          <a:p>
            <a:pPr algn="ctr"/>
            <a:r>
              <a:rPr lang="es-CO" sz="1400" i="1" kern="0" dirty="0">
                <a:effectLst/>
                <a:ea typeface="Calibri" panose="020F0502020204030204" pitchFamily="34" charset="0"/>
                <a:cs typeface="Arial" panose="020B0604020202020204" pitchFamily="34" charset="0"/>
              </a:rPr>
              <a:t>Pinilla L. Polo C. Ruíz Y. </a:t>
            </a:r>
            <a:endParaRPr lang="es-CO" sz="1400" dirty="0"/>
          </a:p>
        </p:txBody>
      </p:sp>
      <p:graphicFrame>
        <p:nvGraphicFramePr>
          <p:cNvPr id="7" name="Marcador de contenido 6">
            <a:extLst>
              <a:ext uri="{FF2B5EF4-FFF2-40B4-BE49-F238E27FC236}">
                <a16:creationId xmlns:a16="http://schemas.microsoft.com/office/drawing/2014/main" id="{18167FC7-7D64-26DA-303F-7C45BCAEDFD9}"/>
              </a:ext>
            </a:extLst>
          </p:cNvPr>
          <p:cNvGraphicFramePr>
            <a:graphicFrameLocks noGrp="1"/>
          </p:cNvGraphicFramePr>
          <p:nvPr>
            <p:ph idx="1"/>
            <p:extLst>
              <p:ext uri="{D42A27DB-BD31-4B8C-83A1-F6EECF244321}">
                <p14:modId xmlns:p14="http://schemas.microsoft.com/office/powerpoint/2010/main" val="1855753399"/>
              </p:ext>
            </p:extLst>
          </p:nvPr>
        </p:nvGraphicFramePr>
        <p:xfrm>
          <a:off x="5155660" y="966365"/>
          <a:ext cx="6657113" cy="4533014"/>
        </p:xfrm>
        <a:graphic>
          <a:graphicData uri="http://schemas.openxmlformats.org/drawingml/2006/table">
            <a:tbl>
              <a:tblPr firstRow="1" firstCol="1" bandRow="1">
                <a:tableStyleId>{073A0DAA-6AF3-43AB-8588-CEC1D06C72B9}</a:tableStyleId>
              </a:tblPr>
              <a:tblGrid>
                <a:gridCol w="1020433">
                  <a:extLst>
                    <a:ext uri="{9D8B030D-6E8A-4147-A177-3AD203B41FA5}">
                      <a16:colId xmlns:a16="http://schemas.microsoft.com/office/drawing/2014/main" val="3240617832"/>
                    </a:ext>
                  </a:extLst>
                </a:gridCol>
                <a:gridCol w="1810864">
                  <a:extLst>
                    <a:ext uri="{9D8B030D-6E8A-4147-A177-3AD203B41FA5}">
                      <a16:colId xmlns:a16="http://schemas.microsoft.com/office/drawing/2014/main" val="407365720"/>
                    </a:ext>
                  </a:extLst>
                </a:gridCol>
                <a:gridCol w="1912908">
                  <a:extLst>
                    <a:ext uri="{9D8B030D-6E8A-4147-A177-3AD203B41FA5}">
                      <a16:colId xmlns:a16="http://schemas.microsoft.com/office/drawing/2014/main" val="2071430384"/>
                    </a:ext>
                  </a:extLst>
                </a:gridCol>
                <a:gridCol w="1912908">
                  <a:extLst>
                    <a:ext uri="{9D8B030D-6E8A-4147-A177-3AD203B41FA5}">
                      <a16:colId xmlns:a16="http://schemas.microsoft.com/office/drawing/2014/main" val="487904447"/>
                    </a:ext>
                  </a:extLst>
                </a:gridCol>
              </a:tblGrid>
              <a:tr h="794341">
                <a:tc gridSpan="4">
                  <a:txBody>
                    <a:bodyPr/>
                    <a:lstStyle/>
                    <a:p>
                      <a:pPr algn="ctr">
                        <a:lnSpc>
                          <a:spcPct val="107000"/>
                        </a:lnSpc>
                        <a:spcAft>
                          <a:spcPts val="800"/>
                        </a:spcAft>
                      </a:pPr>
                      <a:r>
                        <a:rPr lang="es-CO" sz="1800" kern="100" dirty="0">
                          <a:effectLst/>
                        </a:rPr>
                        <a:t>Tabla 4. Profundidades al sondaje en vestibular antes y después de la cirugía (mm)</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2928570776"/>
                  </a:ext>
                </a:extLst>
              </a:tr>
              <a:tr h="559640">
                <a:tc>
                  <a:txBody>
                    <a:bodyPr/>
                    <a:lstStyle/>
                    <a:p>
                      <a:pPr algn="ctr">
                        <a:lnSpc>
                          <a:spcPct val="107000"/>
                        </a:lnSpc>
                        <a:spcAft>
                          <a:spcPts val="800"/>
                        </a:spcAft>
                      </a:pPr>
                      <a:r>
                        <a:rPr lang="es-CO" sz="1800" b="1" kern="100">
                          <a:effectLst/>
                        </a:rPr>
                        <a:t>Sitio No</a:t>
                      </a:r>
                      <a:endParaRPr lang="es-CO" sz="1800" b="1"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b="1" kern="100">
                          <a:effectLst/>
                        </a:rPr>
                        <a:t>Línea base </a:t>
                      </a:r>
                      <a:endParaRPr lang="es-CO" sz="1800" b="1"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b="1" kern="100" dirty="0">
                          <a:effectLst/>
                        </a:rPr>
                        <a:t>90 días </a:t>
                      </a:r>
                      <a:endParaRPr lang="es-CO" sz="1800" b="1"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b="1" kern="100" dirty="0">
                          <a:effectLst/>
                        </a:rPr>
                        <a:t>Diferencia  </a:t>
                      </a:r>
                      <a:endParaRPr lang="es-CO" sz="1800" b="1"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96023974"/>
                  </a:ext>
                </a:extLst>
              </a:tr>
              <a:tr h="289003">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0</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64462109"/>
                  </a:ext>
                </a:extLst>
              </a:tr>
              <a:tr h="289003">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215827"/>
                  </a:ext>
                </a:extLst>
              </a:tr>
              <a:tr h="289003">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8118006"/>
                  </a:ext>
                </a:extLst>
              </a:tr>
              <a:tr h="289003">
                <a:tc>
                  <a:txBody>
                    <a:bodyPr/>
                    <a:lstStyle/>
                    <a:p>
                      <a:pPr algn="ctr">
                        <a:lnSpc>
                          <a:spcPct val="107000"/>
                        </a:lnSpc>
                        <a:spcAft>
                          <a:spcPts val="800"/>
                        </a:spcAft>
                      </a:pPr>
                      <a:r>
                        <a:rPr lang="es-CO" sz="1800" kern="100">
                          <a:effectLst/>
                        </a:rPr>
                        <a:t>4</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0451397"/>
                  </a:ext>
                </a:extLst>
              </a:tr>
              <a:tr h="289003">
                <a:tc>
                  <a:txBody>
                    <a:bodyPr/>
                    <a:lstStyle/>
                    <a:p>
                      <a:pPr algn="ctr">
                        <a:lnSpc>
                          <a:spcPct val="107000"/>
                        </a:lnSpc>
                        <a:spcAft>
                          <a:spcPts val="800"/>
                        </a:spcAft>
                      </a:pPr>
                      <a:r>
                        <a:rPr lang="es-CO" sz="1800" kern="100">
                          <a:effectLst/>
                        </a:rPr>
                        <a:t>5</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5610579"/>
                  </a:ext>
                </a:extLst>
              </a:tr>
              <a:tr h="289003">
                <a:tc>
                  <a:txBody>
                    <a:bodyPr/>
                    <a:lstStyle/>
                    <a:p>
                      <a:pPr algn="ctr">
                        <a:lnSpc>
                          <a:spcPct val="107000"/>
                        </a:lnSpc>
                        <a:spcAft>
                          <a:spcPts val="800"/>
                        </a:spcAft>
                      </a:pPr>
                      <a:r>
                        <a:rPr lang="es-CO" sz="1800" kern="100">
                          <a:effectLst/>
                        </a:rPr>
                        <a:t>6</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0</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5926379"/>
                  </a:ext>
                </a:extLst>
              </a:tr>
              <a:tr h="289003">
                <a:tc>
                  <a:txBody>
                    <a:bodyPr/>
                    <a:lstStyle/>
                    <a:p>
                      <a:pPr algn="ctr">
                        <a:lnSpc>
                          <a:spcPct val="107000"/>
                        </a:lnSpc>
                        <a:spcAft>
                          <a:spcPts val="800"/>
                        </a:spcAft>
                      </a:pPr>
                      <a:r>
                        <a:rPr lang="es-CO" sz="1800" kern="100">
                          <a:effectLst/>
                        </a:rPr>
                        <a:t>7</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0</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2345465"/>
                  </a:ext>
                </a:extLst>
              </a:tr>
              <a:tr h="289003">
                <a:tc>
                  <a:txBody>
                    <a:bodyPr/>
                    <a:lstStyle/>
                    <a:p>
                      <a:pPr algn="ctr">
                        <a:lnSpc>
                          <a:spcPct val="107000"/>
                        </a:lnSpc>
                        <a:spcAft>
                          <a:spcPts val="800"/>
                        </a:spcAft>
                      </a:pPr>
                      <a:r>
                        <a:rPr lang="es-CO" sz="1800" kern="100">
                          <a:effectLst/>
                        </a:rPr>
                        <a:t>8</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3638663"/>
                  </a:ext>
                </a:extLst>
              </a:tr>
              <a:tr h="289003">
                <a:tc>
                  <a:txBody>
                    <a:bodyPr/>
                    <a:lstStyle/>
                    <a:p>
                      <a:pPr algn="ctr">
                        <a:lnSpc>
                          <a:spcPct val="107000"/>
                        </a:lnSpc>
                        <a:spcAft>
                          <a:spcPts val="800"/>
                        </a:spcAft>
                      </a:pPr>
                      <a:r>
                        <a:rPr lang="es-CO" sz="1800" kern="100">
                          <a:effectLst/>
                        </a:rPr>
                        <a:t>9</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1226024"/>
                  </a:ext>
                </a:extLst>
              </a:tr>
              <a:tr h="289003">
                <a:tc>
                  <a:txBody>
                    <a:bodyPr/>
                    <a:lstStyle/>
                    <a:p>
                      <a:pPr algn="ctr">
                        <a:lnSpc>
                          <a:spcPct val="107000"/>
                        </a:lnSpc>
                        <a:spcAft>
                          <a:spcPts val="800"/>
                        </a:spcAft>
                      </a:pPr>
                      <a:r>
                        <a:rPr lang="es-CO" sz="1800" kern="100">
                          <a:effectLst/>
                        </a:rPr>
                        <a:t>10</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a:effectLst/>
                        </a:rPr>
                        <a:t>2</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1</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5802575"/>
                  </a:ext>
                </a:extLst>
              </a:tr>
              <a:tr h="289003">
                <a:tc>
                  <a:txBody>
                    <a:bodyPr/>
                    <a:lstStyle/>
                    <a:p>
                      <a:pPr algn="ctr">
                        <a:lnSpc>
                          <a:spcPct val="107000"/>
                        </a:lnSpc>
                        <a:spcAft>
                          <a:spcPts val="800"/>
                        </a:spcAft>
                      </a:pPr>
                      <a:r>
                        <a:rPr lang="es-CO" sz="1800" kern="100" dirty="0">
                          <a:effectLst/>
                        </a:rPr>
                        <a:t>11</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lnSpc>
                          <a:spcPct val="107000"/>
                        </a:lnSpc>
                        <a:spcAft>
                          <a:spcPts val="800"/>
                        </a:spcAft>
                      </a:pPr>
                      <a:r>
                        <a:rPr lang="es-CO" sz="1800" kern="100" dirty="0">
                          <a:effectLst/>
                        </a:rPr>
                        <a:t>2</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a:effectLst/>
                        </a:rPr>
                        <a:t>3</a:t>
                      </a:r>
                      <a:endParaRPr lang="es-CO" sz="1800"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s-CO" sz="1800" kern="100" dirty="0">
                          <a:effectLst/>
                        </a:rPr>
                        <a:t>1</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4823987"/>
                  </a:ext>
                </a:extLst>
              </a:tr>
            </a:tbl>
          </a:graphicData>
        </a:graphic>
      </p:graphicFrame>
      <p:sp>
        <p:nvSpPr>
          <p:cNvPr id="9" name="CuadroTexto 8">
            <a:extLst>
              <a:ext uri="{FF2B5EF4-FFF2-40B4-BE49-F238E27FC236}">
                <a16:creationId xmlns:a16="http://schemas.microsoft.com/office/drawing/2014/main" id="{F06A891D-5FF1-06A1-BC1F-4EB87F057AED}"/>
              </a:ext>
            </a:extLst>
          </p:cNvPr>
          <p:cNvSpPr txBox="1"/>
          <p:nvPr/>
        </p:nvSpPr>
        <p:spPr>
          <a:xfrm>
            <a:off x="860960" y="2771207"/>
            <a:ext cx="3511637" cy="923330"/>
          </a:xfrm>
          <a:prstGeom prst="rect">
            <a:avLst/>
          </a:prstGeom>
          <a:solidFill>
            <a:schemeClr val="bg1">
              <a:lumMod val="95000"/>
            </a:schemeClr>
          </a:solidFill>
          <a:ln>
            <a:solidFill>
              <a:schemeClr val="accent3">
                <a:lumMod val="20000"/>
                <a:lumOff val="80000"/>
              </a:schemeClr>
            </a:solidFill>
          </a:ln>
          <a:effectLst>
            <a:outerShdw blurRad="50800" dist="38100" dir="5400000" algn="t" rotWithShape="0">
              <a:prstClr val="black">
                <a:alpha val="40000"/>
              </a:prstClr>
            </a:outerShdw>
          </a:effectLst>
        </p:spPr>
        <p:txBody>
          <a:bodyPr wrap="square">
            <a:spAutoFit/>
          </a:bodyPr>
          <a:lstStyle/>
          <a:p>
            <a:r>
              <a:rPr lang="es-CO" sz="1800" dirty="0">
                <a:effectLst/>
                <a:latin typeface="Arial" panose="020B0604020202020204" pitchFamily="34" charset="0"/>
                <a:ea typeface="Aptos" panose="020B0004020202020204" pitchFamily="34" charset="0"/>
              </a:rPr>
              <a:t>Mejoraron o se mantuvieron estables en la mayoría de los sitios tratados.</a:t>
            </a:r>
          </a:p>
        </p:txBody>
      </p:sp>
      <p:pic>
        <p:nvPicPr>
          <p:cNvPr id="6" name="Imagen 5">
            <a:extLst>
              <a:ext uri="{FF2B5EF4-FFF2-40B4-BE49-F238E27FC236}">
                <a16:creationId xmlns:a16="http://schemas.microsoft.com/office/drawing/2014/main" id="{41DC3C31-E334-97B3-F373-DD5380821431}"/>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1773834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D6C30E85-BA7C-EFE0-627E-22F87D1BE4E2}"/>
              </a:ext>
            </a:extLst>
          </p:cNvPr>
          <p:cNvGraphicFramePr>
            <a:graphicFrameLocks noGrp="1"/>
          </p:cNvGraphicFramePr>
          <p:nvPr>
            <p:extLst>
              <p:ext uri="{D42A27DB-BD31-4B8C-83A1-F6EECF244321}">
                <p14:modId xmlns:p14="http://schemas.microsoft.com/office/powerpoint/2010/main" val="2495925700"/>
              </p:ext>
            </p:extLst>
          </p:nvPr>
        </p:nvGraphicFramePr>
        <p:xfrm>
          <a:off x="315169" y="0"/>
          <a:ext cx="5199223" cy="6783356"/>
        </p:xfrm>
        <a:graphic>
          <a:graphicData uri="http://schemas.openxmlformats.org/drawingml/2006/table">
            <a:tbl>
              <a:tblPr firstRow="1" bandRow="1">
                <a:tableStyleId>{073A0DAA-6AF3-43AB-8588-CEC1D06C72B9}</a:tableStyleId>
              </a:tblPr>
              <a:tblGrid>
                <a:gridCol w="705609">
                  <a:extLst>
                    <a:ext uri="{9D8B030D-6E8A-4147-A177-3AD203B41FA5}">
                      <a16:colId xmlns:a16="http://schemas.microsoft.com/office/drawing/2014/main" val="2297978774"/>
                    </a:ext>
                  </a:extLst>
                </a:gridCol>
                <a:gridCol w="1398076">
                  <a:extLst>
                    <a:ext uri="{9D8B030D-6E8A-4147-A177-3AD203B41FA5}">
                      <a16:colId xmlns:a16="http://schemas.microsoft.com/office/drawing/2014/main" val="3167879650"/>
                    </a:ext>
                  </a:extLst>
                </a:gridCol>
                <a:gridCol w="3095538">
                  <a:extLst>
                    <a:ext uri="{9D8B030D-6E8A-4147-A177-3AD203B41FA5}">
                      <a16:colId xmlns:a16="http://schemas.microsoft.com/office/drawing/2014/main" val="1667418091"/>
                    </a:ext>
                  </a:extLst>
                </a:gridCol>
              </a:tblGrid>
              <a:tr h="669527">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kern="100" dirty="0">
                          <a:effectLst/>
                        </a:rPr>
                        <a:t>Tabla 5. Resultados histológicos</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2006586379"/>
                  </a:ext>
                </a:extLst>
              </a:tr>
              <a:tr h="72755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b="1" kern="100">
                          <a:effectLst/>
                        </a:rPr>
                        <a:t>Sitio No</a:t>
                      </a:r>
                      <a:endParaRPr lang="es-CO" sz="1800" b="1"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b="1"/>
                        <a:t>Imagen 40X</a:t>
                      </a:r>
                      <a:endParaRPr lang="es-CO" b="1"/>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b="1"/>
                        <a:t>Resultado</a:t>
                      </a:r>
                      <a:endParaRPr lang="es-CO" b="1"/>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7400610"/>
                  </a:ext>
                </a:extLst>
              </a:tr>
              <a:tr h="1077255">
                <a:tc>
                  <a:txBody>
                    <a:bodyPr/>
                    <a:lstStyle/>
                    <a:p>
                      <a:pPr algn="ctr"/>
                      <a:r>
                        <a:rPr lang="es-MX" b="1"/>
                        <a:t>1</a:t>
                      </a:r>
                      <a:endParaRPr lang="es-CO" b="1"/>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1200"/>
                        <a:t>Pequeña zona de epitelio escamoso estratificado, estroma fibroso, tejido adiposo.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2878433"/>
                  </a:ext>
                </a:extLst>
              </a:tr>
              <a:tr h="1077255">
                <a:tc>
                  <a:txBody>
                    <a:bodyPr/>
                    <a:lstStyle/>
                    <a:p>
                      <a:pPr algn="ctr"/>
                      <a:r>
                        <a:rPr lang="es-MX" b="1"/>
                        <a:t>3</a:t>
                      </a:r>
                      <a:endParaRPr lang="es-CO" b="1"/>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1200" dirty="0"/>
                        <a:t>Estroma fibroso con presencia de tejido adiposo de aspecto usual, pequeña zona de epitelio</a:t>
                      </a:r>
                      <a:r>
                        <a:rPr lang="es-CO" sz="1200" b="1"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7867255"/>
                  </a:ext>
                </a:extLst>
              </a:tr>
              <a:tr h="1077255">
                <a:tc>
                  <a:txBody>
                    <a:bodyPr/>
                    <a:lstStyle/>
                    <a:p>
                      <a:pPr algn="ctr"/>
                      <a:r>
                        <a:rPr lang="es-MX" b="1"/>
                        <a:t>4</a:t>
                      </a:r>
                      <a:endParaRPr lang="es-CO" b="1"/>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1200"/>
                        <a:t>Tejido epitelial escamoso estratificado, estroma fibroso de aspecto usual. No se evidencia tejido adiposo.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6040704"/>
                  </a:ext>
                </a:extLst>
              </a:tr>
              <a:tr h="1077255">
                <a:tc>
                  <a:txBody>
                    <a:bodyPr/>
                    <a:lstStyle/>
                    <a:p>
                      <a:pPr algn="ctr"/>
                      <a:r>
                        <a:rPr lang="es-MX" b="1"/>
                        <a:t>5</a:t>
                      </a:r>
                      <a:endParaRPr lang="es-CO" b="1"/>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1200"/>
                        <a:t>Tejido epitelial escamoso estratificado, estroma fibroso de aspecto usual. No se evidencia tejido adiposo.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5985016"/>
                  </a:ext>
                </a:extLst>
              </a:tr>
              <a:tr h="1077255">
                <a:tc>
                  <a:txBody>
                    <a:bodyPr/>
                    <a:lstStyle/>
                    <a:p>
                      <a:pPr algn="ctr"/>
                      <a:r>
                        <a:rPr lang="es-MX" b="1" dirty="0"/>
                        <a:t>6</a:t>
                      </a:r>
                      <a:endParaRPr lang="es-CO"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1200" dirty="0"/>
                        <a:t>Tejido epitelial escamoso estratificado, estroma fibroso de aspecto usual. No se evidencia tejido adiposo.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6915729"/>
                  </a:ext>
                </a:extLst>
              </a:tr>
            </a:tbl>
          </a:graphicData>
        </a:graphic>
      </p:graphicFrame>
      <p:pic>
        <p:nvPicPr>
          <p:cNvPr id="4" name="Picture 186">
            <a:extLst>
              <a:ext uri="{FF2B5EF4-FFF2-40B4-BE49-F238E27FC236}">
                <a16:creationId xmlns:a16="http://schemas.microsoft.com/office/drawing/2014/main" id="{D286A22C-51B7-F029-C9E3-92BBE3DDF40A}"/>
              </a:ext>
            </a:extLst>
          </p:cNvPr>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89518" y="1450297"/>
            <a:ext cx="1061126" cy="960927"/>
          </a:xfrm>
          <a:prstGeom prst="ellipse">
            <a:avLst/>
          </a:prstGeom>
        </p:spPr>
      </p:pic>
      <p:pic>
        <p:nvPicPr>
          <p:cNvPr id="5" name="Imagen 4">
            <a:extLst>
              <a:ext uri="{FF2B5EF4-FFF2-40B4-BE49-F238E27FC236}">
                <a16:creationId xmlns:a16="http://schemas.microsoft.com/office/drawing/2014/main" id="{60BD1DC3-62A8-3F25-0137-035659F74A1D}"/>
              </a:ext>
            </a:extLst>
          </p:cNvPr>
          <p:cNvPicPr>
            <a:picLocks noChangeAspect="1"/>
          </p:cNvPicPr>
          <p:nvPr/>
        </p:nvPicPr>
        <p:blipFill>
          <a:blip r:embed="rId4"/>
          <a:srcRect l="15023" t="7884" r="7632" b="7414"/>
          <a:stretch/>
        </p:blipFill>
        <p:spPr>
          <a:xfrm>
            <a:off x="1164359" y="2496706"/>
            <a:ext cx="991011" cy="1002146"/>
          </a:xfrm>
          <a:prstGeom prst="ellipse">
            <a:avLst/>
          </a:prstGeom>
        </p:spPr>
      </p:pic>
      <p:pic>
        <p:nvPicPr>
          <p:cNvPr id="6" name="Imagen 5">
            <a:extLst>
              <a:ext uri="{FF2B5EF4-FFF2-40B4-BE49-F238E27FC236}">
                <a16:creationId xmlns:a16="http://schemas.microsoft.com/office/drawing/2014/main" id="{E5B34616-8D6C-4195-471E-ADB36352C94E}"/>
              </a:ext>
            </a:extLst>
          </p:cNvPr>
          <p:cNvPicPr>
            <a:picLocks noChangeAspect="1"/>
          </p:cNvPicPr>
          <p:nvPr/>
        </p:nvPicPr>
        <p:blipFill>
          <a:blip r:embed="rId5"/>
          <a:srcRect l="3925" t="7096" r="3432" b="6094"/>
          <a:stretch/>
        </p:blipFill>
        <p:spPr>
          <a:xfrm>
            <a:off x="1164359" y="3620403"/>
            <a:ext cx="991011" cy="960927"/>
          </a:xfrm>
          <a:prstGeom prst="ellipse">
            <a:avLst/>
          </a:prstGeom>
        </p:spPr>
      </p:pic>
      <p:pic>
        <p:nvPicPr>
          <p:cNvPr id="7" name="Picture 192">
            <a:extLst>
              <a:ext uri="{FF2B5EF4-FFF2-40B4-BE49-F238E27FC236}">
                <a16:creationId xmlns:a16="http://schemas.microsoft.com/office/drawing/2014/main" id="{EDD5A223-4B73-715C-8B5A-8258D0741657}"/>
              </a:ext>
            </a:extLst>
          </p:cNvPr>
          <p:cNvPicPr/>
          <p:nvPr/>
        </p:nvPicPr>
        <p:blipFill>
          <a:blip r:embed="rId6"/>
          <a:stretch>
            <a:fillRect/>
          </a:stretch>
        </p:blipFill>
        <p:spPr>
          <a:xfrm>
            <a:off x="1119868" y="4611837"/>
            <a:ext cx="1130776" cy="1093189"/>
          </a:xfrm>
          <a:prstGeom prst="rect">
            <a:avLst/>
          </a:prstGeom>
        </p:spPr>
      </p:pic>
      <p:pic>
        <p:nvPicPr>
          <p:cNvPr id="8" name="Picture 193">
            <a:extLst>
              <a:ext uri="{FF2B5EF4-FFF2-40B4-BE49-F238E27FC236}">
                <a16:creationId xmlns:a16="http://schemas.microsoft.com/office/drawing/2014/main" id="{2C3E7666-532D-9D5E-32AC-E4A5DD743941}"/>
              </a:ext>
            </a:extLst>
          </p:cNvPr>
          <p:cNvPicPr/>
          <p:nvPr/>
        </p:nvPicPr>
        <p:blipFill>
          <a:blip r:embed="rId7"/>
          <a:stretch>
            <a:fillRect/>
          </a:stretch>
        </p:blipFill>
        <p:spPr>
          <a:xfrm>
            <a:off x="1119869" y="5741592"/>
            <a:ext cx="1130776" cy="1093190"/>
          </a:xfrm>
          <a:prstGeom prst="rect">
            <a:avLst/>
          </a:prstGeom>
        </p:spPr>
      </p:pic>
      <p:pic>
        <p:nvPicPr>
          <p:cNvPr id="15" name="Imagen 14">
            <a:extLst>
              <a:ext uri="{FF2B5EF4-FFF2-40B4-BE49-F238E27FC236}">
                <a16:creationId xmlns:a16="http://schemas.microsoft.com/office/drawing/2014/main" id="{23520F7D-50CD-4F4E-9971-095834547FD2}"/>
              </a:ext>
            </a:extLst>
          </p:cNvPr>
          <p:cNvPicPr>
            <a:picLocks noChangeAspect="1"/>
          </p:cNvPicPr>
          <p:nvPr/>
        </p:nvPicPr>
        <p:blipFill>
          <a:blip r:embed="rId8" cstate="print">
            <a:extLst>
              <a:ext uri="{28A0092B-C50C-407E-A947-70E740481C1C}">
                <a14:useLocalDpi xmlns:a14="http://schemas.microsoft.com/office/drawing/2010/main" val="0"/>
              </a:ext>
            </a:extLst>
          </a:blip>
          <a:srcRect l="14323" r="5414"/>
          <a:stretch/>
        </p:blipFill>
        <p:spPr bwMode="auto">
          <a:xfrm>
            <a:off x="6851875" y="1616805"/>
            <a:ext cx="1446862" cy="1686984"/>
          </a:xfrm>
          <a:prstGeom prst="rect">
            <a:avLst/>
          </a:prstGeom>
          <a:noFill/>
          <a:ln>
            <a:noFill/>
          </a:ln>
        </p:spPr>
      </p:pic>
      <p:pic>
        <p:nvPicPr>
          <p:cNvPr id="17" name="Imagen 16">
            <a:extLst>
              <a:ext uri="{FF2B5EF4-FFF2-40B4-BE49-F238E27FC236}">
                <a16:creationId xmlns:a16="http://schemas.microsoft.com/office/drawing/2014/main" id="{DBA80A1B-7DA9-88FF-F1F2-A3FA95F28782}"/>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636221" y="1605499"/>
            <a:ext cx="1849068" cy="1611450"/>
          </a:xfrm>
          <a:prstGeom prst="rect">
            <a:avLst/>
          </a:prstGeom>
          <a:noFill/>
          <a:ln>
            <a:noFill/>
          </a:ln>
        </p:spPr>
      </p:pic>
      <p:pic>
        <p:nvPicPr>
          <p:cNvPr id="20" name="Imagen 19">
            <a:extLst>
              <a:ext uri="{FF2B5EF4-FFF2-40B4-BE49-F238E27FC236}">
                <a16:creationId xmlns:a16="http://schemas.microsoft.com/office/drawing/2014/main" id="{BD78C80A-2DF7-2E7A-6D4B-1C3BBEEF8390}"/>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677610" y="3922544"/>
            <a:ext cx="1930639" cy="1694933"/>
          </a:xfrm>
          <a:prstGeom prst="rect">
            <a:avLst/>
          </a:prstGeom>
          <a:noFill/>
          <a:ln>
            <a:noFill/>
          </a:ln>
        </p:spPr>
      </p:pic>
      <p:pic>
        <p:nvPicPr>
          <p:cNvPr id="21" name="Imagen 20">
            <a:extLst>
              <a:ext uri="{FF2B5EF4-FFF2-40B4-BE49-F238E27FC236}">
                <a16:creationId xmlns:a16="http://schemas.microsoft.com/office/drawing/2014/main" id="{DBA85062-AA28-8CFD-8D7F-171993B662ED}"/>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693846" y="3754980"/>
            <a:ext cx="1733817" cy="1713713"/>
          </a:xfrm>
          <a:prstGeom prst="rect">
            <a:avLst/>
          </a:prstGeom>
          <a:noFill/>
          <a:ln>
            <a:noFill/>
          </a:ln>
        </p:spPr>
      </p:pic>
      <p:graphicFrame>
        <p:nvGraphicFramePr>
          <p:cNvPr id="23" name="Tabla 22">
            <a:extLst>
              <a:ext uri="{FF2B5EF4-FFF2-40B4-BE49-F238E27FC236}">
                <a16:creationId xmlns:a16="http://schemas.microsoft.com/office/drawing/2014/main" id="{4513C1A3-C8B4-E3FC-F8E1-64D2BAD94A80}"/>
              </a:ext>
            </a:extLst>
          </p:cNvPr>
          <p:cNvGraphicFramePr>
            <a:graphicFrameLocks noGrp="1"/>
          </p:cNvGraphicFramePr>
          <p:nvPr>
            <p:extLst>
              <p:ext uri="{D42A27DB-BD31-4B8C-83A1-F6EECF244321}">
                <p14:modId xmlns:p14="http://schemas.microsoft.com/office/powerpoint/2010/main" val="2966898258"/>
              </p:ext>
            </p:extLst>
          </p:nvPr>
        </p:nvGraphicFramePr>
        <p:xfrm>
          <a:off x="6319091" y="1240523"/>
          <a:ext cx="5405720" cy="4686892"/>
        </p:xfrm>
        <a:graphic>
          <a:graphicData uri="http://schemas.openxmlformats.org/drawingml/2006/table">
            <a:tbl>
              <a:tblPr firstRow="1" bandRow="1">
                <a:tableStyleId>{5C22544A-7EE6-4342-B048-85BDC9FD1C3A}</a:tableStyleId>
              </a:tblPr>
              <a:tblGrid>
                <a:gridCol w="2702860">
                  <a:extLst>
                    <a:ext uri="{9D8B030D-6E8A-4147-A177-3AD203B41FA5}">
                      <a16:colId xmlns:a16="http://schemas.microsoft.com/office/drawing/2014/main" val="1266845967"/>
                    </a:ext>
                  </a:extLst>
                </a:gridCol>
                <a:gridCol w="2702860">
                  <a:extLst>
                    <a:ext uri="{9D8B030D-6E8A-4147-A177-3AD203B41FA5}">
                      <a16:colId xmlns:a16="http://schemas.microsoft.com/office/drawing/2014/main" val="3746882637"/>
                    </a:ext>
                  </a:extLst>
                </a:gridCol>
              </a:tblGrid>
              <a:tr h="2343446">
                <a:tc>
                  <a:txBody>
                    <a:bodyPr/>
                    <a:lstStyle/>
                    <a:p>
                      <a:r>
                        <a:rPr lang="es-MX" dirty="0">
                          <a:solidFill>
                            <a:schemeClr val="tx1"/>
                          </a:solidFill>
                        </a:rPr>
                        <a:t>1</a:t>
                      </a:r>
                      <a:endParaRPr lang="es-CO"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s-MX" dirty="0">
                          <a:solidFill>
                            <a:schemeClr val="tx1"/>
                          </a:solidFill>
                        </a:rPr>
                        <a:t>3</a:t>
                      </a:r>
                      <a:endParaRPr lang="es-CO"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52938097"/>
                  </a:ext>
                </a:extLst>
              </a:tr>
              <a:tr h="2343446">
                <a:tc>
                  <a:txBody>
                    <a:bodyPr/>
                    <a:lstStyle/>
                    <a:p>
                      <a:r>
                        <a:rPr lang="es-MX" dirty="0">
                          <a:solidFill>
                            <a:schemeClr val="tx1"/>
                          </a:solidFill>
                        </a:rPr>
                        <a:t>4</a:t>
                      </a:r>
                      <a:endParaRPr lang="es-CO"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s-MX" dirty="0">
                          <a:solidFill>
                            <a:schemeClr val="tx1"/>
                          </a:solidFill>
                        </a:rPr>
                        <a:t>5-6</a:t>
                      </a:r>
                      <a:endParaRPr lang="es-CO"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8341113"/>
                  </a:ext>
                </a:extLst>
              </a:tr>
            </a:tbl>
          </a:graphicData>
        </a:graphic>
      </p:graphicFrame>
      <p:pic>
        <p:nvPicPr>
          <p:cNvPr id="3" name="Imagen 2">
            <a:extLst>
              <a:ext uri="{FF2B5EF4-FFF2-40B4-BE49-F238E27FC236}">
                <a16:creationId xmlns:a16="http://schemas.microsoft.com/office/drawing/2014/main" id="{0E4869C3-39A6-1706-3423-2FD99B703518}"/>
              </a:ext>
            </a:extLst>
          </p:cNvPr>
          <p:cNvPicPr>
            <a:picLocks noChangeAspect="1"/>
          </p:cNvPicPr>
          <p:nvPr/>
        </p:nvPicPr>
        <p:blipFill>
          <a:blip r:embed="rId12"/>
          <a:stretch>
            <a:fillRect/>
          </a:stretch>
        </p:blipFill>
        <p:spPr>
          <a:xfrm>
            <a:off x="11889069" y="4519"/>
            <a:ext cx="304843" cy="5277587"/>
          </a:xfrm>
          <a:prstGeom prst="rect">
            <a:avLst/>
          </a:prstGeom>
        </p:spPr>
      </p:pic>
      <p:sp>
        <p:nvSpPr>
          <p:cNvPr id="9" name="Título 2">
            <a:extLst>
              <a:ext uri="{FF2B5EF4-FFF2-40B4-BE49-F238E27FC236}">
                <a16:creationId xmlns:a16="http://schemas.microsoft.com/office/drawing/2014/main" id="{C42DF442-104F-CEA2-57BF-B5E83E418ED8}"/>
              </a:ext>
            </a:extLst>
          </p:cNvPr>
          <p:cNvSpPr txBox="1">
            <a:spLocks/>
          </p:cNvSpPr>
          <p:nvPr/>
        </p:nvSpPr>
        <p:spPr>
          <a:xfrm>
            <a:off x="5870904" y="138646"/>
            <a:ext cx="6302094" cy="77038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3000" b="1" dirty="0">
                <a:solidFill>
                  <a:srgbClr val="79A344"/>
                </a:solidFill>
              </a:rPr>
              <a:t>Complicaciones en la cicatrización</a:t>
            </a:r>
          </a:p>
        </p:txBody>
      </p:sp>
      <p:sp>
        <p:nvSpPr>
          <p:cNvPr id="10" name="CuadroTexto 9">
            <a:extLst>
              <a:ext uri="{FF2B5EF4-FFF2-40B4-BE49-F238E27FC236}">
                <a16:creationId xmlns:a16="http://schemas.microsoft.com/office/drawing/2014/main" id="{72F8EC03-AAE0-9F24-FA27-4E67AF5018F9}"/>
              </a:ext>
            </a:extLst>
          </p:cNvPr>
          <p:cNvSpPr txBox="1"/>
          <p:nvPr/>
        </p:nvSpPr>
        <p:spPr>
          <a:xfrm>
            <a:off x="8143163" y="6550223"/>
            <a:ext cx="6101442" cy="307777"/>
          </a:xfrm>
          <a:prstGeom prst="rect">
            <a:avLst/>
          </a:prstGeom>
          <a:noFill/>
        </p:spPr>
        <p:txBody>
          <a:bodyPr wrap="square">
            <a:spAutoFit/>
          </a:bodyPr>
          <a:lstStyle/>
          <a:p>
            <a:pPr algn="ctr"/>
            <a:r>
              <a:rPr lang="es-CO" sz="1400" i="1" kern="0" dirty="0">
                <a:effectLst/>
                <a:ea typeface="Calibri" panose="020F0502020204030204" pitchFamily="34" charset="0"/>
                <a:cs typeface="Arial" panose="020B0604020202020204" pitchFamily="34" charset="0"/>
              </a:rPr>
              <a:t>Pinilla L. Polo C. Ruíz Y. </a:t>
            </a:r>
            <a:endParaRPr lang="es-CO" sz="1400" dirty="0"/>
          </a:p>
        </p:txBody>
      </p:sp>
      <p:pic>
        <p:nvPicPr>
          <p:cNvPr id="11" name="Imagen 10">
            <a:extLst>
              <a:ext uri="{FF2B5EF4-FFF2-40B4-BE49-F238E27FC236}">
                <a16:creationId xmlns:a16="http://schemas.microsoft.com/office/drawing/2014/main" id="{CAEDC3D7-B2CE-8F0A-335F-BA7429D967D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411053" y="6049442"/>
            <a:ext cx="1231876" cy="669912"/>
          </a:xfrm>
          <a:prstGeom prst="rect">
            <a:avLst/>
          </a:prstGeom>
        </p:spPr>
      </p:pic>
    </p:spTree>
    <p:extLst>
      <p:ext uri="{BB962C8B-B14F-4D97-AF65-F5344CB8AC3E}">
        <p14:creationId xmlns:p14="http://schemas.microsoft.com/office/powerpoint/2010/main" val="3720253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77C45643-F268-794D-8A15-0A318303818A}"/>
              </a:ext>
            </a:extLst>
          </p:cNvPr>
          <p:cNvGraphicFramePr>
            <a:graphicFrameLocks noGrp="1"/>
          </p:cNvGraphicFramePr>
          <p:nvPr>
            <p:extLst>
              <p:ext uri="{D42A27DB-BD31-4B8C-83A1-F6EECF244321}">
                <p14:modId xmlns:p14="http://schemas.microsoft.com/office/powerpoint/2010/main" val="4102092242"/>
              </p:ext>
            </p:extLst>
          </p:nvPr>
        </p:nvGraphicFramePr>
        <p:xfrm>
          <a:off x="6228281" y="597079"/>
          <a:ext cx="2943789" cy="6082218"/>
        </p:xfrm>
        <a:graphic>
          <a:graphicData uri="http://schemas.openxmlformats.org/drawingml/2006/table">
            <a:tbl>
              <a:tblPr firstRow="1" bandRow="1">
                <a:tableStyleId>{5C22544A-7EE6-4342-B048-85BDC9FD1C3A}</a:tableStyleId>
              </a:tblPr>
              <a:tblGrid>
                <a:gridCol w="2943789">
                  <a:extLst>
                    <a:ext uri="{9D8B030D-6E8A-4147-A177-3AD203B41FA5}">
                      <a16:colId xmlns:a16="http://schemas.microsoft.com/office/drawing/2014/main" val="2469056677"/>
                    </a:ext>
                  </a:extLst>
                </a:gridCol>
              </a:tblGrid>
              <a:tr h="2027406">
                <a:tc>
                  <a:txBody>
                    <a:bodyPr/>
                    <a:lstStyle/>
                    <a:p>
                      <a:r>
                        <a:rPr lang="es-MX" dirty="0">
                          <a:solidFill>
                            <a:schemeClr val="tx1"/>
                          </a:solidFill>
                        </a:rPr>
                        <a:t>7-8</a:t>
                      </a:r>
                      <a:endParaRPr lang="es-CO"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41160019"/>
                  </a:ext>
                </a:extLst>
              </a:tr>
              <a:tr h="2027406">
                <a:tc>
                  <a:txBody>
                    <a:bodyPr/>
                    <a:lstStyle/>
                    <a:p>
                      <a:r>
                        <a:rPr lang="es-MX" dirty="0">
                          <a:solidFill>
                            <a:schemeClr val="tx1"/>
                          </a:solidFill>
                        </a:rPr>
                        <a:t>9-10</a:t>
                      </a:r>
                      <a:endParaRPr lang="es-CO"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15749349"/>
                  </a:ext>
                </a:extLst>
              </a:tr>
              <a:tr h="2027406">
                <a:tc>
                  <a:txBody>
                    <a:bodyPr/>
                    <a:lstStyle/>
                    <a:p>
                      <a:r>
                        <a:rPr lang="es-MX" dirty="0">
                          <a:solidFill>
                            <a:schemeClr val="tx1"/>
                          </a:solidFill>
                        </a:rPr>
                        <a:t>11</a:t>
                      </a:r>
                      <a:endParaRPr lang="es-CO"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42230926"/>
                  </a:ext>
                </a:extLst>
              </a:tr>
            </a:tbl>
          </a:graphicData>
        </a:graphic>
      </p:graphicFrame>
      <p:graphicFrame>
        <p:nvGraphicFramePr>
          <p:cNvPr id="3" name="Tabla 2">
            <a:extLst>
              <a:ext uri="{FF2B5EF4-FFF2-40B4-BE49-F238E27FC236}">
                <a16:creationId xmlns:a16="http://schemas.microsoft.com/office/drawing/2014/main" id="{A3D18C15-7B27-E0AF-957C-2D1B18107A75}"/>
              </a:ext>
            </a:extLst>
          </p:cNvPr>
          <p:cNvGraphicFramePr>
            <a:graphicFrameLocks noGrp="1"/>
          </p:cNvGraphicFramePr>
          <p:nvPr>
            <p:extLst>
              <p:ext uri="{D42A27DB-BD31-4B8C-83A1-F6EECF244321}">
                <p14:modId xmlns:p14="http://schemas.microsoft.com/office/powerpoint/2010/main" val="1602497413"/>
              </p:ext>
            </p:extLst>
          </p:nvPr>
        </p:nvGraphicFramePr>
        <p:xfrm>
          <a:off x="232252" y="0"/>
          <a:ext cx="5280087" cy="6783355"/>
        </p:xfrm>
        <a:graphic>
          <a:graphicData uri="http://schemas.openxmlformats.org/drawingml/2006/table">
            <a:tbl>
              <a:tblPr firstRow="1" bandRow="1">
                <a:tableStyleId>{073A0DAA-6AF3-43AB-8588-CEC1D06C72B9}</a:tableStyleId>
              </a:tblPr>
              <a:tblGrid>
                <a:gridCol w="716583">
                  <a:extLst>
                    <a:ext uri="{9D8B030D-6E8A-4147-A177-3AD203B41FA5}">
                      <a16:colId xmlns:a16="http://schemas.microsoft.com/office/drawing/2014/main" val="2297978774"/>
                    </a:ext>
                  </a:extLst>
                </a:gridCol>
                <a:gridCol w="1419821">
                  <a:extLst>
                    <a:ext uri="{9D8B030D-6E8A-4147-A177-3AD203B41FA5}">
                      <a16:colId xmlns:a16="http://schemas.microsoft.com/office/drawing/2014/main" val="3167879650"/>
                    </a:ext>
                  </a:extLst>
                </a:gridCol>
                <a:gridCol w="3143683">
                  <a:extLst>
                    <a:ext uri="{9D8B030D-6E8A-4147-A177-3AD203B41FA5}">
                      <a16:colId xmlns:a16="http://schemas.microsoft.com/office/drawing/2014/main" val="1667418091"/>
                    </a:ext>
                  </a:extLst>
                </a:gridCol>
              </a:tblGrid>
              <a:tr h="674282">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kern="100" dirty="0">
                          <a:effectLst/>
                        </a:rPr>
                        <a:t>Tabla 5. Resultados histológicos</a:t>
                      </a:r>
                      <a:endParaRPr lang="es-CO" sz="1800" kern="100" dirty="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2006586379"/>
                  </a:ext>
                </a:extLst>
              </a:tr>
              <a:tr h="68454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b="1" kern="100">
                          <a:effectLst/>
                        </a:rPr>
                        <a:t>Sitio No</a:t>
                      </a:r>
                      <a:endParaRPr lang="es-CO" sz="1800" b="1" kern="100">
                        <a:solidFill>
                          <a:srgbClr val="3A7C22"/>
                        </a:solidFill>
                        <a:effectLst/>
                        <a:latin typeface="Aptos" panose="020B0004020202020204" pitchFamily="34" charset="0"/>
                        <a:ea typeface="Aptos" panose="020B00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b="1"/>
                        <a:t>Imagen 40X</a:t>
                      </a:r>
                      <a:endParaRPr lang="es-CO" b="1"/>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b="1" dirty="0"/>
                        <a:t>Resultado</a:t>
                      </a:r>
                      <a:endParaRPr lang="es-CO"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7400610"/>
                  </a:ext>
                </a:extLst>
              </a:tr>
              <a:tr h="1084906">
                <a:tc>
                  <a:txBody>
                    <a:bodyPr/>
                    <a:lstStyle/>
                    <a:p>
                      <a:pPr algn="ctr"/>
                      <a:r>
                        <a:rPr lang="es-MX"/>
                        <a:t>7</a:t>
                      </a: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1200" dirty="0"/>
                        <a:t>Tejido epitelial escamoso estratificado queratinizado con acantosis, digitaciones, mitosis reactivas, pequeña zona de tejido conectivo de aspecto usual.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71297478"/>
                  </a:ext>
                </a:extLst>
              </a:tr>
              <a:tr h="1084906">
                <a:tc>
                  <a:txBody>
                    <a:bodyPr/>
                    <a:lstStyle/>
                    <a:p>
                      <a:pPr algn="ctr"/>
                      <a:r>
                        <a:rPr lang="es-MX"/>
                        <a:t>8</a:t>
                      </a: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1200"/>
                        <a:t>Tejido epitelial escamoso estratificado queratinizado con acantosis, digitaciones, zonas de atrofia epitelial, mitosis reactiva. Estroma </a:t>
                      </a:r>
                      <a:r>
                        <a:rPr lang="es-CO" sz="1200" err="1"/>
                        <a:t>fibrohialinizado</a:t>
                      </a:r>
                      <a:r>
                        <a:rPr lang="es-CO" sz="1200"/>
                        <a:t>. En zona más externa de queratina se observa pigmento.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115202"/>
                  </a:ext>
                </a:extLst>
              </a:tr>
              <a:tr h="1084906">
                <a:tc>
                  <a:txBody>
                    <a:bodyPr/>
                    <a:lstStyle/>
                    <a:p>
                      <a:pPr algn="ctr"/>
                      <a:r>
                        <a:rPr lang="es-MX"/>
                        <a:t>9</a:t>
                      </a: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1200"/>
                        <a:t>Tejido epitelial escamoso estratificado, estroma </a:t>
                      </a:r>
                      <a:r>
                        <a:rPr lang="es-CO" sz="1200" err="1"/>
                        <a:t>fibrohialinizado</a:t>
                      </a:r>
                      <a:r>
                        <a:rPr lang="es-CO" sz="1200"/>
                        <a:t>, de aspecto usual.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8330036"/>
                  </a:ext>
                </a:extLst>
              </a:tr>
              <a:tr h="1084906">
                <a:tc>
                  <a:txBody>
                    <a:bodyPr/>
                    <a:lstStyle/>
                    <a:p>
                      <a:pPr algn="ctr"/>
                      <a:r>
                        <a:rPr lang="es-MX"/>
                        <a:t>10</a:t>
                      </a: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CO" sz="1200"/>
                        <a:t>Tejido epitelial escamoso estratificado queratinizado, tejido conectivo de aspecto usual.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2124766"/>
                  </a:ext>
                </a:extLst>
              </a:tr>
              <a:tr h="1084906">
                <a:tc>
                  <a:txBody>
                    <a:bodyPr/>
                    <a:lstStyle/>
                    <a:p>
                      <a:pPr algn="ctr"/>
                      <a:r>
                        <a:rPr lang="es-MX"/>
                        <a:t>11</a:t>
                      </a: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1200" dirty="0"/>
                        <a:t>Estroma fibroso de aspecto usual, </a:t>
                      </a:r>
                      <a:r>
                        <a:rPr lang="es-MX" sz="1200" b="0" dirty="0"/>
                        <a:t>Pequeña zona de epitelio.</a:t>
                      </a:r>
                      <a:endParaRPr lang="es-CO" sz="12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9655455"/>
                  </a:ext>
                </a:extLst>
              </a:tr>
            </a:tbl>
          </a:graphicData>
        </a:graphic>
      </p:graphicFrame>
      <p:pic>
        <p:nvPicPr>
          <p:cNvPr id="10" name="Picture 194">
            <a:extLst>
              <a:ext uri="{FF2B5EF4-FFF2-40B4-BE49-F238E27FC236}">
                <a16:creationId xmlns:a16="http://schemas.microsoft.com/office/drawing/2014/main" id="{DC22506B-3295-DFF9-15A0-41759D6C7E2C}"/>
              </a:ext>
            </a:extLst>
          </p:cNvPr>
          <p:cNvPicPr/>
          <p:nvPr/>
        </p:nvPicPr>
        <p:blipFill>
          <a:blip r:embed="rId2"/>
          <a:stretch>
            <a:fillRect/>
          </a:stretch>
        </p:blipFill>
        <p:spPr>
          <a:xfrm>
            <a:off x="1065846" y="1345172"/>
            <a:ext cx="1191150" cy="1091741"/>
          </a:xfrm>
          <a:prstGeom prst="rect">
            <a:avLst/>
          </a:prstGeom>
        </p:spPr>
      </p:pic>
      <p:pic>
        <p:nvPicPr>
          <p:cNvPr id="11" name="Picture 226">
            <a:extLst>
              <a:ext uri="{FF2B5EF4-FFF2-40B4-BE49-F238E27FC236}">
                <a16:creationId xmlns:a16="http://schemas.microsoft.com/office/drawing/2014/main" id="{0569D4E9-851F-96A6-3415-4B8462AF9D95}"/>
              </a:ext>
            </a:extLst>
          </p:cNvPr>
          <p:cNvPicPr/>
          <p:nvPr/>
        </p:nvPicPr>
        <p:blipFill>
          <a:blip r:embed="rId3"/>
          <a:stretch>
            <a:fillRect/>
          </a:stretch>
        </p:blipFill>
        <p:spPr>
          <a:xfrm>
            <a:off x="1065846" y="2522980"/>
            <a:ext cx="1110344" cy="1005674"/>
          </a:xfrm>
          <a:prstGeom prst="rect">
            <a:avLst/>
          </a:prstGeom>
        </p:spPr>
      </p:pic>
      <p:pic>
        <p:nvPicPr>
          <p:cNvPr id="12" name="Picture 205">
            <a:extLst>
              <a:ext uri="{FF2B5EF4-FFF2-40B4-BE49-F238E27FC236}">
                <a16:creationId xmlns:a16="http://schemas.microsoft.com/office/drawing/2014/main" id="{654CBCC9-D109-8C24-8459-6C29D14CE276}"/>
              </a:ext>
            </a:extLst>
          </p:cNvPr>
          <p:cNvPicPr/>
          <p:nvPr/>
        </p:nvPicPr>
        <p:blipFill>
          <a:blip r:embed="rId4"/>
          <a:stretch>
            <a:fillRect/>
          </a:stretch>
        </p:blipFill>
        <p:spPr>
          <a:xfrm>
            <a:off x="1065846" y="3586729"/>
            <a:ext cx="1191150" cy="1091741"/>
          </a:xfrm>
          <a:prstGeom prst="rect">
            <a:avLst/>
          </a:prstGeom>
        </p:spPr>
      </p:pic>
      <p:pic>
        <p:nvPicPr>
          <p:cNvPr id="13" name="Picture 209">
            <a:extLst>
              <a:ext uri="{FF2B5EF4-FFF2-40B4-BE49-F238E27FC236}">
                <a16:creationId xmlns:a16="http://schemas.microsoft.com/office/drawing/2014/main" id="{961AC565-D259-78BB-EB59-C192DF7072D9}"/>
              </a:ext>
            </a:extLst>
          </p:cNvPr>
          <p:cNvPicPr/>
          <p:nvPr/>
        </p:nvPicPr>
        <p:blipFill>
          <a:blip r:embed="rId5"/>
          <a:stretch>
            <a:fillRect/>
          </a:stretch>
        </p:blipFill>
        <p:spPr>
          <a:xfrm>
            <a:off x="1065846" y="4649851"/>
            <a:ext cx="1110344" cy="1091741"/>
          </a:xfrm>
          <a:prstGeom prst="rect">
            <a:avLst/>
          </a:prstGeom>
        </p:spPr>
      </p:pic>
      <p:pic>
        <p:nvPicPr>
          <p:cNvPr id="14" name="Imagen 13">
            <a:extLst>
              <a:ext uri="{FF2B5EF4-FFF2-40B4-BE49-F238E27FC236}">
                <a16:creationId xmlns:a16="http://schemas.microsoft.com/office/drawing/2014/main" id="{7EB6CF5E-C632-2968-E5C4-B0EAED4BA38A}"/>
              </a:ext>
            </a:extLst>
          </p:cNvPr>
          <p:cNvPicPr>
            <a:picLocks noChangeAspect="1"/>
          </p:cNvPicPr>
          <p:nvPr/>
        </p:nvPicPr>
        <p:blipFill>
          <a:blip r:embed="rId6"/>
          <a:srcRect t="9585" r="3592" b="6736"/>
          <a:stretch/>
        </p:blipFill>
        <p:spPr>
          <a:xfrm>
            <a:off x="1065846" y="5828286"/>
            <a:ext cx="1032532" cy="934777"/>
          </a:xfrm>
          <a:prstGeom prst="ellipse">
            <a:avLst/>
          </a:prstGeom>
        </p:spPr>
      </p:pic>
      <p:pic>
        <p:nvPicPr>
          <p:cNvPr id="22" name="Imagen 21">
            <a:extLst>
              <a:ext uri="{FF2B5EF4-FFF2-40B4-BE49-F238E27FC236}">
                <a16:creationId xmlns:a16="http://schemas.microsoft.com/office/drawing/2014/main" id="{F5964FF4-5099-1444-9D8A-C60A30519C7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79663" y="710371"/>
            <a:ext cx="2332369" cy="1812609"/>
          </a:xfrm>
          <a:prstGeom prst="rect">
            <a:avLst/>
          </a:prstGeom>
          <a:noFill/>
          <a:ln>
            <a:noFill/>
          </a:ln>
        </p:spPr>
      </p:pic>
      <p:pic>
        <p:nvPicPr>
          <p:cNvPr id="2" name="Imagen 1">
            <a:extLst>
              <a:ext uri="{FF2B5EF4-FFF2-40B4-BE49-F238E27FC236}">
                <a16:creationId xmlns:a16="http://schemas.microsoft.com/office/drawing/2014/main" id="{3D7A209D-F359-CCE6-0071-0B18FB29C454}"/>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5648" y="2731883"/>
            <a:ext cx="2153781" cy="1812609"/>
          </a:xfrm>
          <a:prstGeom prst="rect">
            <a:avLst/>
          </a:prstGeom>
          <a:noFill/>
          <a:ln>
            <a:noFill/>
          </a:ln>
        </p:spPr>
      </p:pic>
      <p:pic>
        <p:nvPicPr>
          <p:cNvPr id="4" name="Imagen 3">
            <a:extLst>
              <a:ext uri="{FF2B5EF4-FFF2-40B4-BE49-F238E27FC236}">
                <a16:creationId xmlns:a16="http://schemas.microsoft.com/office/drawing/2014/main" id="{BDA1872E-7BBC-779D-4185-F16A7280A28F}"/>
              </a:ext>
            </a:extLst>
          </p:cNvPr>
          <p:cNvPicPr>
            <a:picLocks noChangeAspect="1"/>
          </p:cNvPicPr>
          <p:nvPr/>
        </p:nvPicPr>
        <p:blipFill>
          <a:blip r:embed="rId9" cstate="print">
            <a:extLst>
              <a:ext uri="{28A0092B-C50C-407E-A947-70E740481C1C}">
                <a14:useLocalDpi xmlns:a14="http://schemas.microsoft.com/office/drawing/2010/main" val="0"/>
              </a:ext>
            </a:extLst>
          </a:blip>
          <a:srcRect t="-1" r="17908" b="-8992"/>
          <a:stretch/>
        </p:blipFill>
        <p:spPr bwMode="auto">
          <a:xfrm>
            <a:off x="7077361" y="4757215"/>
            <a:ext cx="1536971" cy="2035374"/>
          </a:xfrm>
          <a:prstGeom prst="rect">
            <a:avLst/>
          </a:prstGeom>
          <a:noFill/>
          <a:ln>
            <a:noFill/>
          </a:ln>
        </p:spPr>
      </p:pic>
      <p:pic>
        <p:nvPicPr>
          <p:cNvPr id="6" name="Imagen 5">
            <a:extLst>
              <a:ext uri="{FF2B5EF4-FFF2-40B4-BE49-F238E27FC236}">
                <a16:creationId xmlns:a16="http://schemas.microsoft.com/office/drawing/2014/main" id="{E8ED3644-1968-ACA0-0387-BE05990D2AD2}"/>
              </a:ext>
            </a:extLst>
          </p:cNvPr>
          <p:cNvPicPr>
            <a:picLocks noChangeAspect="1"/>
          </p:cNvPicPr>
          <p:nvPr/>
        </p:nvPicPr>
        <p:blipFill>
          <a:blip r:embed="rId10"/>
          <a:stretch>
            <a:fillRect/>
          </a:stretch>
        </p:blipFill>
        <p:spPr>
          <a:xfrm>
            <a:off x="11889069" y="4519"/>
            <a:ext cx="304843" cy="5277587"/>
          </a:xfrm>
          <a:prstGeom prst="rect">
            <a:avLst/>
          </a:prstGeom>
        </p:spPr>
      </p:pic>
      <p:pic>
        <p:nvPicPr>
          <p:cNvPr id="7" name="Imagen 6">
            <a:extLst>
              <a:ext uri="{FF2B5EF4-FFF2-40B4-BE49-F238E27FC236}">
                <a16:creationId xmlns:a16="http://schemas.microsoft.com/office/drawing/2014/main" id="{B2EDF9B6-C6FD-FC7A-3492-41B785BBB8AB}"/>
              </a:ext>
            </a:extLst>
          </p:cNvPr>
          <p:cNvPicPr>
            <a:picLocks noChangeAspect="1"/>
          </p:cNvPicPr>
          <p:nvPr/>
        </p:nvPicPr>
        <p:blipFill>
          <a:blip r:embed="rId11"/>
          <a:srcRect/>
          <a:stretch>
            <a:fillRect/>
          </a:stretch>
        </p:blipFill>
        <p:spPr>
          <a:xfrm>
            <a:off x="9467441" y="2808758"/>
            <a:ext cx="2093830" cy="1658858"/>
          </a:xfrm>
          <a:prstGeom prst="rect">
            <a:avLst/>
          </a:prstGeom>
          <a:noFill/>
          <a:ln cap="flat">
            <a:noFill/>
          </a:ln>
        </p:spPr>
      </p:pic>
      <p:pic>
        <p:nvPicPr>
          <p:cNvPr id="8" name="Imagen 7">
            <a:extLst>
              <a:ext uri="{FF2B5EF4-FFF2-40B4-BE49-F238E27FC236}">
                <a16:creationId xmlns:a16="http://schemas.microsoft.com/office/drawing/2014/main" id="{522F9C95-EA84-FDEE-10C2-1CEA6753B8AA}"/>
              </a:ext>
            </a:extLst>
          </p:cNvPr>
          <p:cNvPicPr>
            <a:picLocks noChangeAspect="1"/>
          </p:cNvPicPr>
          <p:nvPr/>
        </p:nvPicPr>
        <p:blipFill>
          <a:blip r:embed="rId12"/>
          <a:srcRect/>
          <a:stretch>
            <a:fillRect/>
          </a:stretch>
        </p:blipFill>
        <p:spPr>
          <a:xfrm>
            <a:off x="9548508" y="4747487"/>
            <a:ext cx="1930132" cy="1766713"/>
          </a:xfrm>
          <a:prstGeom prst="rect">
            <a:avLst/>
          </a:prstGeom>
          <a:noFill/>
          <a:ln cap="flat">
            <a:noFill/>
          </a:ln>
        </p:spPr>
      </p:pic>
      <p:sp>
        <p:nvSpPr>
          <p:cNvPr id="9" name="Título 2">
            <a:extLst>
              <a:ext uri="{FF2B5EF4-FFF2-40B4-BE49-F238E27FC236}">
                <a16:creationId xmlns:a16="http://schemas.microsoft.com/office/drawing/2014/main" id="{2FF4B159-BADB-D6DE-DF35-3AC8E4CC5000}"/>
              </a:ext>
            </a:extLst>
          </p:cNvPr>
          <p:cNvSpPr txBox="1">
            <a:spLocks/>
          </p:cNvSpPr>
          <p:nvPr/>
        </p:nvSpPr>
        <p:spPr>
          <a:xfrm>
            <a:off x="5860985" y="45306"/>
            <a:ext cx="6302094" cy="77038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3000" b="1" dirty="0">
                <a:solidFill>
                  <a:srgbClr val="79A344"/>
                </a:solidFill>
              </a:rPr>
              <a:t>Complicaciones en la cicatrización</a:t>
            </a:r>
          </a:p>
        </p:txBody>
      </p:sp>
      <p:sp>
        <p:nvSpPr>
          <p:cNvPr id="15" name="CuadroTexto 14">
            <a:extLst>
              <a:ext uri="{FF2B5EF4-FFF2-40B4-BE49-F238E27FC236}">
                <a16:creationId xmlns:a16="http://schemas.microsoft.com/office/drawing/2014/main" id="{A25B091E-E2A6-07BC-F68B-9F9ECD175978}"/>
              </a:ext>
            </a:extLst>
          </p:cNvPr>
          <p:cNvSpPr txBox="1"/>
          <p:nvPr/>
        </p:nvSpPr>
        <p:spPr>
          <a:xfrm>
            <a:off x="8143163" y="6550223"/>
            <a:ext cx="6101442" cy="307777"/>
          </a:xfrm>
          <a:prstGeom prst="rect">
            <a:avLst/>
          </a:prstGeom>
          <a:noFill/>
        </p:spPr>
        <p:txBody>
          <a:bodyPr wrap="square">
            <a:spAutoFit/>
          </a:bodyPr>
          <a:lstStyle/>
          <a:p>
            <a:pPr algn="ctr"/>
            <a:r>
              <a:rPr lang="es-CO" sz="1400" i="1" kern="0" dirty="0">
                <a:effectLst/>
                <a:ea typeface="Calibri" panose="020F0502020204030204" pitchFamily="34" charset="0"/>
                <a:cs typeface="Arial" panose="020B0604020202020204" pitchFamily="34" charset="0"/>
              </a:rPr>
              <a:t>Pinilla L. Polo C. Ruíz Y. </a:t>
            </a:r>
            <a:endParaRPr lang="es-CO" sz="1400" dirty="0"/>
          </a:p>
        </p:txBody>
      </p:sp>
    </p:spTree>
    <p:extLst>
      <p:ext uri="{BB962C8B-B14F-4D97-AF65-F5344CB8AC3E}">
        <p14:creationId xmlns:p14="http://schemas.microsoft.com/office/powerpoint/2010/main" val="343362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B9CE0-B94F-9917-0E1A-AA4D8D8F7329}"/>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DFE1BF7-F2FE-6E91-32E0-96BB16686A8B}"/>
              </a:ext>
            </a:extLst>
          </p:cNvPr>
          <p:cNvSpPr>
            <a:spLocks noGrp="1"/>
          </p:cNvSpPr>
          <p:nvPr>
            <p:ph idx="1"/>
          </p:nvPr>
        </p:nvSpPr>
        <p:spPr>
          <a:xfrm>
            <a:off x="334521" y="2506662"/>
            <a:ext cx="11522957" cy="4351338"/>
          </a:xfrm>
        </p:spPr>
        <p:txBody>
          <a:bodyPr>
            <a:normAutofit/>
          </a:bodyPr>
          <a:lstStyle/>
          <a:p>
            <a:pPr marL="0" indent="0" algn="ctr">
              <a:buNone/>
            </a:pPr>
            <a:r>
              <a:rPr lang="es-CO" sz="10500" b="1" spc="-150" dirty="0">
                <a:solidFill>
                  <a:srgbClr val="79A344"/>
                </a:solidFill>
                <a:latin typeface="Calibri" panose="020F0502020204030204" pitchFamily="34" charset="0"/>
                <a:cs typeface="Calibri" panose="020F0502020204030204" pitchFamily="34" charset="0"/>
              </a:rPr>
              <a:t>DISCUSIÓN</a:t>
            </a:r>
          </a:p>
        </p:txBody>
      </p:sp>
      <p:pic>
        <p:nvPicPr>
          <p:cNvPr id="4" name="Imagen 3">
            <a:extLst>
              <a:ext uri="{FF2B5EF4-FFF2-40B4-BE49-F238E27FC236}">
                <a16:creationId xmlns:a16="http://schemas.microsoft.com/office/drawing/2014/main" id="{AF5B354F-646D-7DC8-EC1B-5FCE43AEF9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8" y="77931"/>
            <a:ext cx="3666799" cy="1994059"/>
          </a:xfrm>
          <a:prstGeom prst="rect">
            <a:avLst/>
          </a:prstGeom>
        </p:spPr>
      </p:pic>
      <p:sp>
        <p:nvSpPr>
          <p:cNvPr id="5" name="CuadroTexto 4">
            <a:extLst>
              <a:ext uri="{FF2B5EF4-FFF2-40B4-BE49-F238E27FC236}">
                <a16:creationId xmlns:a16="http://schemas.microsoft.com/office/drawing/2014/main" id="{C1A52334-5F79-69D7-8B23-B1512CAF8562}"/>
              </a:ext>
            </a:extLst>
          </p:cNvPr>
          <p:cNvSpPr txBox="1"/>
          <p:nvPr/>
        </p:nvSpPr>
        <p:spPr>
          <a:xfrm>
            <a:off x="8143163" y="6550223"/>
            <a:ext cx="6101442" cy="307777"/>
          </a:xfrm>
          <a:prstGeom prst="rect">
            <a:avLst/>
          </a:prstGeom>
          <a:noFill/>
        </p:spPr>
        <p:txBody>
          <a:bodyPr wrap="square">
            <a:spAutoFit/>
          </a:bodyPr>
          <a:lstStyle/>
          <a:p>
            <a:pPr algn="ctr"/>
            <a:r>
              <a:rPr lang="es-CO" sz="1400" i="1" kern="0" dirty="0">
                <a:effectLst/>
                <a:ea typeface="Calibri" panose="020F0502020204030204" pitchFamily="34" charset="0"/>
                <a:cs typeface="Arial" panose="020B0604020202020204" pitchFamily="34" charset="0"/>
              </a:rPr>
              <a:t>Pinilla L. Polo C. Ruíz Y. </a:t>
            </a:r>
            <a:endParaRPr lang="es-CO" sz="1400" dirty="0"/>
          </a:p>
        </p:txBody>
      </p:sp>
      <p:pic>
        <p:nvPicPr>
          <p:cNvPr id="2" name="Imagen 1">
            <a:extLst>
              <a:ext uri="{FF2B5EF4-FFF2-40B4-BE49-F238E27FC236}">
                <a16:creationId xmlns:a16="http://schemas.microsoft.com/office/drawing/2014/main" id="{A8AFAFA1-77A7-FD3A-5424-9902849D7818}"/>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179230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a 14">
            <a:extLst>
              <a:ext uri="{FF2B5EF4-FFF2-40B4-BE49-F238E27FC236}">
                <a16:creationId xmlns:a16="http://schemas.microsoft.com/office/drawing/2014/main" id="{5A0B1868-8A74-C292-867F-7F80FEC8B8F4}"/>
              </a:ext>
            </a:extLst>
          </p:cNvPr>
          <p:cNvGraphicFramePr/>
          <p:nvPr>
            <p:extLst>
              <p:ext uri="{D42A27DB-BD31-4B8C-83A1-F6EECF244321}">
                <p14:modId xmlns:p14="http://schemas.microsoft.com/office/powerpoint/2010/main" val="3859317910"/>
              </p:ext>
            </p:extLst>
          </p:nvPr>
        </p:nvGraphicFramePr>
        <p:xfrm>
          <a:off x="2189022" y="331999"/>
          <a:ext cx="8496040" cy="3829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Picture 2" descr="「Macrophage」の画像 - 3,770 件の Stock 写真、ベクターおよびビデオ | Adobe Stock">
            <a:extLst>
              <a:ext uri="{FF2B5EF4-FFF2-40B4-BE49-F238E27FC236}">
                <a16:creationId xmlns:a16="http://schemas.microsoft.com/office/drawing/2014/main" id="{3BD12D83-FC9A-AABD-B5E6-FDE2B8E72D7E}"/>
              </a:ext>
            </a:extLst>
          </p:cNvPr>
          <p:cNvPicPr>
            <a:picLocks noChangeAspect="1"/>
          </p:cNvPicPr>
          <p:nvPr/>
        </p:nvPicPr>
        <p:blipFill>
          <a:blip r:embed="rId8"/>
          <a:srcRect l="15972" t="6032" r="53545" b="58319"/>
          <a:stretch>
            <a:fillRect/>
          </a:stretch>
        </p:blipFill>
        <p:spPr>
          <a:xfrm>
            <a:off x="3567734" y="4838132"/>
            <a:ext cx="956914" cy="881524"/>
          </a:xfrm>
          <a:prstGeom prst="rect">
            <a:avLst/>
          </a:prstGeom>
          <a:noFill/>
          <a:ln cap="flat">
            <a:noFill/>
          </a:ln>
        </p:spPr>
      </p:pic>
      <p:pic>
        <p:nvPicPr>
          <p:cNvPr id="17" name="Picture 2" descr="「Macrophage」の画像 - 3,770 件の Stock 写真、ベクターおよびビデオ | Adobe Stock">
            <a:extLst>
              <a:ext uri="{FF2B5EF4-FFF2-40B4-BE49-F238E27FC236}">
                <a16:creationId xmlns:a16="http://schemas.microsoft.com/office/drawing/2014/main" id="{306609B6-957F-DDED-9D54-60FAA0B93D07}"/>
              </a:ext>
            </a:extLst>
          </p:cNvPr>
          <p:cNvPicPr>
            <a:picLocks noChangeAspect="1"/>
          </p:cNvPicPr>
          <p:nvPr/>
        </p:nvPicPr>
        <p:blipFill>
          <a:blip r:embed="rId8"/>
          <a:srcRect l="50383" t="5280" r="19134" b="59071"/>
          <a:stretch>
            <a:fillRect/>
          </a:stretch>
        </p:blipFill>
        <p:spPr>
          <a:xfrm>
            <a:off x="3467976" y="4188341"/>
            <a:ext cx="793970" cy="731418"/>
          </a:xfrm>
          <a:prstGeom prst="rect">
            <a:avLst/>
          </a:prstGeom>
          <a:noFill/>
          <a:ln cap="flat">
            <a:noFill/>
          </a:ln>
        </p:spPr>
      </p:pic>
      <p:pic>
        <p:nvPicPr>
          <p:cNvPr id="18" name="Picture 2" descr="「Macrophage」の画像 - 3,770 件の Stock 写真、ベクターおよびビデオ | Adobe Stock">
            <a:extLst>
              <a:ext uri="{FF2B5EF4-FFF2-40B4-BE49-F238E27FC236}">
                <a16:creationId xmlns:a16="http://schemas.microsoft.com/office/drawing/2014/main" id="{CAD1A078-CF86-2125-D555-7A85A6F0A09C}"/>
              </a:ext>
            </a:extLst>
          </p:cNvPr>
          <p:cNvPicPr>
            <a:picLocks noChangeAspect="1"/>
          </p:cNvPicPr>
          <p:nvPr/>
        </p:nvPicPr>
        <p:blipFill>
          <a:blip r:embed="rId8"/>
          <a:srcRect l="68051" t="52709" r="6785" b="17301"/>
          <a:stretch>
            <a:fillRect/>
          </a:stretch>
        </p:blipFill>
        <p:spPr>
          <a:xfrm>
            <a:off x="4340402" y="4492310"/>
            <a:ext cx="573788" cy="538662"/>
          </a:xfrm>
          <a:prstGeom prst="rect">
            <a:avLst/>
          </a:prstGeom>
          <a:noFill/>
          <a:ln cap="flat">
            <a:noFill/>
          </a:ln>
        </p:spPr>
      </p:pic>
      <p:pic>
        <p:nvPicPr>
          <p:cNvPr id="19" name="Picture 2" descr="「Macrophage」の画像 - 3,770 件の Stock 写真、ベクターおよびビデオ | Adobe Stock">
            <a:extLst>
              <a:ext uri="{FF2B5EF4-FFF2-40B4-BE49-F238E27FC236}">
                <a16:creationId xmlns:a16="http://schemas.microsoft.com/office/drawing/2014/main" id="{B7EB4D44-AB23-0879-CEE6-9744E5C42DDF}"/>
              </a:ext>
            </a:extLst>
          </p:cNvPr>
          <p:cNvPicPr>
            <a:picLocks noChangeAspect="1"/>
          </p:cNvPicPr>
          <p:nvPr/>
        </p:nvPicPr>
        <p:blipFill>
          <a:blip r:embed="rId8"/>
          <a:srcRect l="38931" t="52040" r="37441" b="16140"/>
          <a:stretch>
            <a:fillRect/>
          </a:stretch>
        </p:blipFill>
        <p:spPr>
          <a:xfrm>
            <a:off x="2905601" y="4409457"/>
            <a:ext cx="488891" cy="518624"/>
          </a:xfrm>
          <a:prstGeom prst="rect">
            <a:avLst/>
          </a:prstGeom>
          <a:noFill/>
          <a:ln cap="flat">
            <a:noFill/>
          </a:ln>
        </p:spPr>
      </p:pic>
      <p:pic>
        <p:nvPicPr>
          <p:cNvPr id="20" name="Picture 2" descr="「Macrophage」の画像 - 3,770 件の Stock 写真、ベクターおよびビデオ | Adobe Stock">
            <a:extLst>
              <a:ext uri="{FF2B5EF4-FFF2-40B4-BE49-F238E27FC236}">
                <a16:creationId xmlns:a16="http://schemas.microsoft.com/office/drawing/2014/main" id="{9680D3DA-115D-B7C4-5E7E-596D862FEB94}"/>
              </a:ext>
            </a:extLst>
          </p:cNvPr>
          <p:cNvPicPr>
            <a:picLocks noChangeAspect="1"/>
          </p:cNvPicPr>
          <p:nvPr/>
        </p:nvPicPr>
        <p:blipFill>
          <a:blip r:embed="rId8"/>
          <a:srcRect l="7337" t="49983" r="68958" b="17884"/>
          <a:stretch>
            <a:fillRect/>
          </a:stretch>
        </p:blipFill>
        <p:spPr>
          <a:xfrm>
            <a:off x="3051466" y="4972243"/>
            <a:ext cx="490484" cy="523723"/>
          </a:xfrm>
          <a:prstGeom prst="rect">
            <a:avLst/>
          </a:prstGeom>
          <a:noFill/>
          <a:ln cap="flat">
            <a:noFill/>
          </a:ln>
        </p:spPr>
      </p:pic>
      <p:grpSp>
        <p:nvGrpSpPr>
          <p:cNvPr id="21" name="Grupo 20">
            <a:extLst>
              <a:ext uri="{FF2B5EF4-FFF2-40B4-BE49-F238E27FC236}">
                <a16:creationId xmlns:a16="http://schemas.microsoft.com/office/drawing/2014/main" id="{7F983533-70AF-34AA-8E01-3D742B74D3B0}"/>
              </a:ext>
            </a:extLst>
          </p:cNvPr>
          <p:cNvGrpSpPr/>
          <p:nvPr/>
        </p:nvGrpSpPr>
        <p:grpSpPr>
          <a:xfrm>
            <a:off x="8672414" y="4299553"/>
            <a:ext cx="1807493" cy="1289426"/>
            <a:chOff x="4379911" y="4886901"/>
            <a:chExt cx="3421173" cy="1486997"/>
          </a:xfrm>
        </p:grpSpPr>
        <p:pic>
          <p:nvPicPr>
            <p:cNvPr id="23" name="Picture 4" descr="Sutura em X palato 2 - YouTube">
              <a:extLst>
                <a:ext uri="{FF2B5EF4-FFF2-40B4-BE49-F238E27FC236}">
                  <a16:creationId xmlns:a16="http://schemas.microsoft.com/office/drawing/2014/main" id="{C25578CE-CC82-0DD1-C80D-7AFAD20BBD54}"/>
                </a:ext>
              </a:extLst>
            </p:cNvPr>
            <p:cNvPicPr>
              <a:picLocks noChangeAspect="1"/>
            </p:cNvPicPr>
            <p:nvPr/>
          </p:nvPicPr>
          <p:blipFill>
            <a:blip r:embed="rId9"/>
            <a:srcRect l="19845" r="18869"/>
            <a:stretch>
              <a:fillRect/>
            </a:stretch>
          </p:blipFill>
          <p:spPr>
            <a:xfrm>
              <a:off x="6142281" y="4886901"/>
              <a:ext cx="1658803" cy="14869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4" name="Imagen 23">
              <a:extLst>
                <a:ext uri="{FF2B5EF4-FFF2-40B4-BE49-F238E27FC236}">
                  <a16:creationId xmlns:a16="http://schemas.microsoft.com/office/drawing/2014/main" id="{26993A1E-4485-C04F-24B4-6EFB8496192A}"/>
                </a:ext>
              </a:extLst>
            </p:cNvPr>
            <p:cNvPicPr>
              <a:picLocks noChangeAspect="1"/>
            </p:cNvPicPr>
            <p:nvPr/>
          </p:nvPicPr>
          <p:blipFill>
            <a:blip r:embed="rId10"/>
            <a:srcRect l="14267" t="20532" r="14817" b="6374"/>
            <a:stretch>
              <a:fillRect/>
            </a:stretch>
          </p:blipFill>
          <p:spPr>
            <a:xfrm>
              <a:off x="4379911" y="4890192"/>
              <a:ext cx="1672172" cy="14451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pic>
        <p:nvPicPr>
          <p:cNvPr id="22" name="Picture 6" descr="odontología examen concepto. dentista y enfermero trabajando juntos en ...">
            <a:extLst>
              <a:ext uri="{FF2B5EF4-FFF2-40B4-BE49-F238E27FC236}">
                <a16:creationId xmlns:a16="http://schemas.microsoft.com/office/drawing/2014/main" id="{C23BFC7A-E4A2-B747-EF71-350A82DA60AA}"/>
              </a:ext>
            </a:extLst>
          </p:cNvPr>
          <p:cNvPicPr>
            <a:picLocks noChangeAspect="1"/>
          </p:cNvPicPr>
          <p:nvPr/>
        </p:nvPicPr>
        <p:blipFill>
          <a:blip r:embed="rId11"/>
          <a:srcRect t="9765" b="13843"/>
          <a:stretch>
            <a:fillRect/>
          </a:stretch>
        </p:blipFill>
        <p:spPr>
          <a:xfrm>
            <a:off x="5750083" y="4331888"/>
            <a:ext cx="1645596" cy="12570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CuadroTexto 1">
            <a:extLst>
              <a:ext uri="{FF2B5EF4-FFF2-40B4-BE49-F238E27FC236}">
                <a16:creationId xmlns:a16="http://schemas.microsoft.com/office/drawing/2014/main" id="{CB468C3F-9237-3F6D-ECE7-427024AA4D22}"/>
              </a:ext>
            </a:extLst>
          </p:cNvPr>
          <p:cNvSpPr txBox="1"/>
          <p:nvPr/>
        </p:nvSpPr>
        <p:spPr>
          <a:xfrm>
            <a:off x="8143163" y="6550223"/>
            <a:ext cx="6101442" cy="307777"/>
          </a:xfrm>
          <a:prstGeom prst="rect">
            <a:avLst/>
          </a:prstGeom>
          <a:noFill/>
        </p:spPr>
        <p:txBody>
          <a:bodyPr wrap="square">
            <a:spAutoFit/>
          </a:bodyPr>
          <a:lstStyle/>
          <a:p>
            <a:pPr algn="ctr"/>
            <a:r>
              <a:rPr lang="es-CO" sz="1400" i="1" kern="0" dirty="0">
                <a:effectLst/>
                <a:ea typeface="Calibri" panose="020F0502020204030204" pitchFamily="34" charset="0"/>
                <a:cs typeface="Arial" panose="020B0604020202020204" pitchFamily="34" charset="0"/>
              </a:rPr>
              <a:t>Pinilla L. Polo C. Ruíz Y. </a:t>
            </a:r>
            <a:endParaRPr lang="es-CO" sz="1400" dirty="0"/>
          </a:p>
        </p:txBody>
      </p:sp>
    </p:spTree>
    <p:extLst>
      <p:ext uri="{BB962C8B-B14F-4D97-AF65-F5344CB8AC3E}">
        <p14:creationId xmlns:p14="http://schemas.microsoft.com/office/powerpoint/2010/main" val="1461458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7" name="AutoShape 12" descr="data:image/jpeg;base64,/9j/4AAQSkZJRgABAQAAAQABAAD/2wCEAAkGBhISDxQUEhQUFBUVFRUQFBAUFBQVFRAQFRQVFRQUFRQXGyceFxkjGRUUHy8gJCcqLSwsFx8yNTAqNSYrLikBCQoKDgwOGg8PGiwkHyQpLCwpLCwsLCwsLCwsKS8sLCwsLCktLCwsKSwwLCwvLCksKSwsLCksLCwsLCwsKSwsLP/AABEIALABHgMBIgACEQEDEQH/xAAbAAACAwEBAQAAAAAAAAAAAAAAAQIEBQMGB//EAE0QAAIBAgQDBAUIBwUECgMAAAECAwARBBIhMQUTQSJRVGEGMnGR0xUjQoGTobHRFDNSYoKSpCRDlKPBNISi0nJzg7KzwsPh8PEHFlP/xAAaAQADAQEBAQAAAAAAAAAAAAAAAQIDBAUG/8QALxEAAgECAwcEAgICAwAAAAAAAAECAxEhMVEEEhNBsdHwUmGRoSIyFHGBwQXh8f/aAAwDAQACEQMRAD8A+uNxObphmP8A2sI/81cTxjE3/wBjb7eD8606K4eNLXoRuv1P67FAcVxHhG+2h/5qTcVxHTCN9vD+daNOjiy16BuP1P67GcOKYjwrfbQ/nQOKYjwrfbQ/nWlSvVcSWvTsG4/U/rsZp4pifCn7eH86geMYnwbe3nwf81atFLiyXPz4HuP1P67GZ8rYnwjfbw/nUDxjFeDP+Ig/OtWilxZahuPV/XYzV4rifCN9vD+dM8VxPhD9vD+daIqQo4stenYNx+p/XYzBxTE+FP28VJuLYgC5wpAGtzPDYD31pms/jmAaaHIpW4aOTK9yknLkV+W4GuVstjv7Dsa4ktfPglwdsG/rsc04xiCARhrggEEYiE3B2PsNDcWxPg2+3h/OqXA8JIkzsow+QnlSLHnTkyRvOxVFy2fWVbsctzmNhew9DRxJa9OwoJtYt/XYzBxXE+EP28NRPFsV4M/4iGtWnRxJa9C9x+p/XYyxxTE+EP28P50zxTE+FP28VadBNHEevQW4/U/rsZg4nifCn7eKj5TxPhT9vFXGX0jylzypDGjmIzDJlMgZUIALZrZiRe1rqfK+wKHUlr0ElfKT+uxm/KeJ8L/nxVA8WxXgz/iIfzrVovRxZa9B7j9T+uxljimK8If8RFSPFsX4M/4iKtWijivUe4/U/rsZY4riuuEI/wB4ipnimJ8L/URVp0ClxZa9Bbj9T+uxmDieJ64X+oip/KeJ8L/nxVpGi9HFeobj9T+uxm/KOJ8L/nx/lUDxXFdMIT/vEVatF6OLLUNx6v67GWOJ4rwn9RH+VI8VxfhP6mP8q1b0UcWWobj1f12MpeKYvwg/xMf5VoYCeR1Jkj5ZvYLnV7iw1uNtb+6utdErSnNuWLGotc+nY40UUxXIyiVIUU6EyxUUWp1YgFFFFSxkaKZqnxPHCGJpCL5bWUaF3JCogv1Ziqj20ZkvAWO4tHDYMSWa5SJAXkktvlRRcgdTsOpFUG41Ob5YUQdDLLrv+xErD/iqnhcMVzM5DSPrLIL9s9FXXSNdlXoBfckntfXTbqdNNAb/AI151Xa2naHyCi5ElxmM6yYceyCU/ecQPwpnGYvpJAfI4eUfhiD+FROYga67+RG1j7x7qRUEHW977k6AnoOo0tf86w/mVeT+kacJeNkMDxPFLmumHl+dbMUkaMqNLjKYyCw63b66vJ6SIP1ySQD9twrRj2yxllX+IrWdh1K5ibAcx/V+ncgBzqbE22022FWIwdb7jS+oB7/9K0jts1KzxJ4TUbpm+jAi4NwdQdwR0NSrzfDpP0eVUGkMrZAg9WCcglcgtZUexBGwbLYds29GK9SnUU0pREgvWTL6SR/3KvPuCYgMgI6c5yE+oEnyqpxKbnyvGf1MdkkXpPMQGMbd8aqVJGzF7HRSGkxtbTyA7hbQDuFcu0bUqb3Y4sEnLIy8fAzcx1wiFmDNlbFzDM5AuVjiUokjZQM4IPnqa1MPxCdFCqkRAGhbEYh2I31d4iW+u9RWU3BI0ALa3BBGtvuNVeHIVTlWKCNmiW+uaJVUoym2oAZR5Zbbg1yPbarX/QlRs8/Pg0BxrEdYIyP3MQb/APHCo++pR+koteWGeLe5yCVRbqWgL2FtbkCqwLakdQCFPRrbUc3UddQvnn8vL8qFt01+3nwXwnyZuYTGJKuaN1dTpmUgi/dp18qyeN8beKVUDRRjltKWmzWkyuq8qPKQc1jcmzEXWym9U5oXDc2Hsyi1+izgf3c3eDsGOqE3Glw29gcUk8SSKNCA4DAZkbYgj6LA3B7iCK9KhVjUV0ZNN4HHgnFRPFmumYF1ZVIOQrI6gEXJBsv41LH8XjiIViWci6wopeRh35F2XS2Y2HnVDiuJkwoJj+cM0gSMPa0MrBjma1meIWZyL3UK3T1auGgCjQ5s1maUm7TG1+Y5G+m3QDQWFqmvXVJe7CN3gXDxucnswKo75ZgD/LEr/jXJuIYvvww/gmb78wvUMx1FjsfZcXFj3dKZJuNdvX31B6j3GvOe2VNfo04V82/P6JrxHFjf9Gb6p0+/t1L5cxCntYdWHfFOpb+WVIx99cMhK2zG5sc1+up23G4PupsxvvuLL1u29z5bUltlRZ+fA1S0ZowekETOEbNE7GypKpTOe5G9Rz5KxrSrzhUOpDAMrdllYZka2hupuCPb3V14JiWjk5DszKwLwMxJYBbCSFmJuxW6spOpUkG+Qk91DaVVweZDTi7M3qnHUBU0r0KX7AcjTFI9aa1zvMSJUUqdCLCiiitBBRRei9ZsYmrE9IHvJAnTM8xHfyksnueRG9qitomsPj4tNh26HnRfxMiyKPrELVnUf4StoRPt1OROw10s1tuyN9e7rSBOmt97+d+4/XSe3Xb1b+2+n1D8aYO99ehA91vbrXhczdZI6qLsNfoki1rEX06+dNgAQOhuosNiL3v+FvKukUA0UC+muuoFwR7zVDj/ABBsPhJZbG8QZhZTaRyGsLW0XMRdjpvW0aTa8881HKSs3yQ8KAC3ZK3llax1zsSpLjS1jrb8TXcgEjW+UjbvPf5V839D/S7Fvi8k7GVC5UgqgYO7ZQ6BVBNiLFRplJ0FfR4xqb233G+XUC/30q1NxljzMqFeNSN4nHiKl8O+XfIzoe6SMcyM/U6qa9DFiw0IktoUEtv3Sua3urCdvm2JFrK+h8kP3VoYGItgEXq2GVfrMIFd+wNtP/AqmEsNDJ4UtoIy27LznPe8vzrk/wATmu9iLbbMDoNSTcW8hr7q54GQPBEbXzRRm3mUXT6j+FdAeotrbW25Gnftb8a8ybbliawwgIscpJFiV137Nu4e+uDR5ZgTcmSPKTbsXhJbUDUEpI/l8332q3HCCxO9wUYfUDvWL6ZekYwccLsjksxkVQwXVMmZHJ+gQ5WwVtdela0qTkTVmoxu+Rrs11zC+xIb23Hv0pK2nTUXHmx8/rrH9FvSlcXEvYKPZiyWGQpmK5ozuyggqdLg6H6JOs42UAkA6g/RI2169TpvUVIOLxKhNSV4vD/RKNrC172Hn32/9vqqxwCS0k8dtAyzr7Jg2f8AzI5T/FVcyWYC2pFwRfp08u+u/Bm/tM3/AFOH/wDExddOxu07exnUzTIcVfNi1H/8oS9v35Xyg+3LFIP4jVBl5WqW5SqxaFUJKsSWDIq7jU3jt3Zf2Td4iCMY378EZH/ZSSBrfbpXNj0tvqNNytrHf6vqpbVJ8R39hQWb/vz4COTMFIIZSoYONmB1BFtwRY3roqks1+4ArbTXT/Sqk0bDMUDPzHUMhYabgtHfTNoCQSFbKdmN20MI4dc0dnFrrIDdWZcyWPsN7jod9qwjT3svPY1UvnzE55tbbm2YW6gC2/tH31AmzW00AsDfT1hf3WrsZQAh2ADgCx7WUDVf3dzr5VC4IUkEEi19ztpe3f7NKUo+ef2Xl55/k5sdc19rr/rrba331zxs2UJJsY5IpP4S6xuPs5JK6LexJAvqSN8xsL+/uqrxZicNJuLpbUbEsoH3mii7TTWplW/R+x65amlQB/1qcZr6Sk/zsQ8iudz7TToKan208tYvMhJgKKeWjJSHYVFqlkpBaQ7CIpVPLRlosFiFVeJ4ETRlCSp0ZXG6SKQyOO8hgDbY7HQmrmWjJQKx5SR2Rgk6hCxsrDWGVugRz6rHojWbuz2vVm2t9tSW87/ga3p8KrqVdQysMrKwDKwO4IOhFefxvD3w4umeSHS6avJAo6qdWljGnZN3Gtiw7I46uy3xh8dhYxzOjAdu6k3VVNrC5PZsPxv3ms30tRWwM47Wb9HcKGGY5V3bs6k9kdavo2YBla4y3VlYZWVhcEEbjW4+qqfpA18JOCb/ADUgOgFiEYktm0GwO/TQ1ywnaWOv+yprehZaf6PnnBIwCpsLtPCe5mImWwtILEi5Nw3Wvphub2IOp77m17i3ft76+Z+j8bFLhWAEkbM2V1QKsqElyoZAALk3Glt9K+nTRk3B6m3uJO33f/VVtV8Di/479WirxN7YaY6j5mUi+9zGwUe27D7q9ZBGFGUbKAo9ii3+leYxMWbIm/MmiS2/ZDiV7+WSJ69Ugrp2RWjf36f+nWv2PN4nDnDFrqTAS0iyKL/o+YlmV1UXEYYkhgDYGxsFBqSAEArYqe2GWxBuLZgdQR7K9IRWHjuBEEvh7IxOZoTcQyk6k2A+ac69tRr9IN0dfZVN70cy03HBZHF3unaHVbhfpG+w9unuNeY//I+DEuHMnaPKa7A+qsbAJIRvsTGdR06dfQ4XFlwwsyMDkeNgA8TEbEA221BBII1BNSxMRkjaN7FXUxnN1uLMdD3E92tccW6crS88uFRKrTcdT596H4jkSxWY5SxhltlFxIeyxA0sHsASWADkBwSEPvzI3XvIINtLHXKeoFwa+V4O6s8LMFYEp3NzVOUPbQ30jNyVbW129U/TuHYhpYkYiz2AYAaxyiwdDmAIN9LZR7ALVrtUbpSRybDU/FweaLCs17Hfew2sT+IqxwFDzsQ3/UQ/yxcz/wBeq6XO2tzmH12sKueji3idx/eTSsD3qrcpT/LGKWxxvJv2Ouf7JLzA7cX4c0gRkIEkZLIWuFYMLPG5GuVhbUbFVNja1Y8eLvJldSki9vlSAZrftKQcsifvKSO+x0r1NzVXG8OSZQsi3AOZSLqyMNmRxqjDvBBrsq0Y1FjmLFZGRGWBFrWttsQda+Y+mHEcVHxCTKWjVXLhYneEvG9rPnWxLuFClzftLbZa+kTRyYdgJTnjJsuJsAVYnspOBYKToBILKToQptmocd9HlxS2a6yD1JAAcjWIN1Nsy6AFTuNNr1xxToStIyrxlVjaLxK3AvSgPZMQ/bcWimsEzdy5T+rls433DDqr5d12cBQS2/rbG1rjS5uLXvfur5biIpIJGjlUFm0uczJOgPrLrdj2tz2ruVOsxy+s4B6Qvy35haSOP+9FnaIDUrLrmkIBXtqCSLOR84L3Wo763oGez7U09ypmejEjb2BGpNvpWsBbrtf+WoYzVEU/Slw6e0HERFv+FWqSSBgpU3BAkBBBBG1hbz199NAWxECjo7THyWKMr/35YxXLQi3US9zrqtbvnM9KCa6RVyF66RV71D90JnNtz7aYpk6mmKiWbEkKmaYooKFToooAVFOok0AFFM0qQgrLwyTLiproTHIUZZOYLJljCleWTcXYHbvrUotTE1ex5hohFNJDaym88Q6ctj84o8klJNugmUbWrI9NUvgJh9EtCGsbXUzxhgbdDce2vZ8Q4eky5XB0OdWUlXjcbMjjVT08wSDcG1eb4lw0mWOCZ1liJMsigNHKYowcgflnKQZeXqMlyp0IBtyS2ZzqKUNTGq92DXseR9HsGOWy3kVWzqQH0ZWWxJOW+oJG9ew4UxaGJiSS8ULHzZolJPtJNV+C+hiEyZJplRZnBXKoY9RlkHasLr7cutwTVjg/CZHHIlbliAJC0aXEk8arlSQvpkjdVvZNbhlzCzCqrbJUaSepy7FGVNO/MlFgXxBdkJURKyQv0bFZlLPcbopjEZ780o1Fb/B8KyQqJDdyWkfXNaSRi7KD+yC2UeQFWYYgqhVAVVAVVAsFUaAADYAV1FbwW6lFZHoKONwqnxiB3w8qJ67Ruq65e2VIXtdNetXKDVjaurHmuKqwVMSycooeVKCyt/Zma2YsullcpJ5AP3mh1PdqD5aHqfbXopIwQQQCCCCDYgg7gg7isJ+ByxC0BV0G0MhIKDoqTAHsjSyurWtbMBa3JtNB1PyjmSrxPnPFFkTic75lS7o4JW5ELRouYEkD1c299QRXp+GZhKLs55osXYi/NhF1AAAUXiMgIAH6pd6ljPRv9MxLc3mYdo4O0SImDh5HCg2LBlAEo0IPznS1anAvRaFoSZQWm0QyFlzQMnZHIeP9Xtm3LdrtE1pT2WdSnuvBNdDzqcJQruSeDbYsZK6gCP8AWOeXEOnMI9Y/uoLufJfMA2pOAOJIFjY8lUijlBYhiMMS8OXzLGzHqBY3o9H8KFkl5rZ8RGeUWNhaA9qMxoNEVwATbd1bUhQBvCqo0eCrc+Z32UsRC9OnQa1sWZOJw7nEtePmQyxJE93Wy2aYtmjPrAiRRpWVhAy5oibtCeUSTdmQawufNo8tz+0r91eqIrP4jwdZSGBaORQVWVLXynUqysCrrfXKRpuLHWsa9PiRsTazujz3FeDx4iPlyCy3LBl0MZC+uLbWux8+0Nia8FwzmxMI5uy0Lfqfolx2laTQ3BNnUi9vWGbavpkuFxKbxiUftwsFPtMUpFuuzt7BWRxfhizvDzoZkAljjaYqEKxM1ihZW9VnKL5ZiRYiuOlSqQe612Ry7XSVVXWEkcvR9pppHEIVbIJZUlJymRyQhXlk2YlHzNswytYm5rZ4Tg+f+kGQFGKnBZLjPCtiZCSuxYuGBG6rG2l7CxHwqKAZcKojkvYSkczMWZWKyFmzOpygb3AHZIpzzHmtNErcyK0WJgsbyw6srxj6ZW5KEesC672y+t/FULSa/LqFFpRUW72zLXA8HKkbNOQZXbM+UkqMoVEC3/dQE6bs1acV7m9ccNOHRWUhlYBlYbFTsRXeOlSvvo60klgQO5p3pNuaKmX7MESBoop1JYr06VqYoAKKDUb0ASpGleigVx0E0qlQMr4zFLHG7voqKzt35VBJt56Vj8KwpZ2M36yTtuAfUYaLED+yikr5nO30jWnxnBGXDyxjQujKpOwa3Zv5XtUcBjoniWQWUm5KtbMj3KyI37ysGU+YNdezWTevI5K8XJpN4c78x8GAAlCsWtM41Fsmi9gXJuB/rtXDjsXLK4ldDEQsn7+GdgJFP/R0kHcU8zUsFjWHMNs45zAEWXKOzZSLA5vM++j0hmvgpgN3QwhTvnl+bUEe1hW01+DuCnFxtHkaIqVIUxXn2xOtBSNSpGmwFRc0WqLUIkxMG3OmlcHsuwiQ23jhzAn2NK0tvJQetXuGwGKaVcps4WbmX7LSEct1C/RICRnfXNfvqr6O4dTh491aMLEyD+7eIBHU6ftKfqIPWrHFJFWSKQK7tG2QhN1SWyHNpqt8jW/dv0r0FhBJHDBbrdSed/rzEON4Q2E8QvLECQBvNFvJCf8ApAXHcwU94N3Dzh0VkN1ZQ6sNirC4PuIqUM4YX22Nj0Hf7POs/wBG/wDY4O7lIQO5SLqP5ctYVlZnVFpvDmaVFO1Fc9jQVFFqKACsnjsl2ijtfM4mbyjgZX++TlL/ABE9K1qyOLqEmimYExgNBIeiK7Rssh/dDIAT0D32BqoJbyvkZ1b7jsXMBhlKhtS2510zd9q7YzBCTIblWRs6spI12KsNmUi4IP1WIBD5ipsNT9FdyfZ0qIklzeqtu6+o+vv+6vRf5YmMN2nFRt/dkY3CZWjxLROqoZUbE8pWBCyK4SV065JCyPtoc97E6+hjrE4nHzcVGqsUaOGWQuoUtEZCixntAjXLJvoQhrRwWIYsyOpDKF7eWySgjVk1NtbjKTceYIJ40rVDaD5HVzqaFNEm5ornn+zKQ706VFQUOgUCimBKilai1BQr0UUAUyRinStVLimP5IQ5S2eWOE6gZOYwXMb72JGg1oG3ZF69Zs3CO2zxySQltXyFCrm1sxWRGAawHaFibC9Yy+m2qgxAXVJjaUG2HkeJFI7PakvKLp5esbiry+kf9qOHKWPNMatm9dFg5ruBbcNZSvcyt1tVK6yMnUhLAWC4PMjOyTOpMjXEvzySpYWcoGXI2/qldtQdKtDhsjyK00gcIcyRpHy489iA7Au5dhfTUAHW1wCIejkdopNWN8RifWZmOk8gsCx0Gm21atNzeQQirKwhUhSqQrNZmqCg0UGrGKig15jEemhRMzRaBQWXmrmV2eZEUaWIzQNma9gCDqAaMDOU1HM1MVw1xIZIGVWbLzEYHJLlFlYlO0rgaZtbgAEaAjjiOHYmSNl5yRZgVCxRkjtaduRmDtprdchB6m2vOb0myRxvIgF5JYZMr3WLk8wNICVGZMyC+gspJPqmnC/MxOGlOZS+FmfIHYqCzYQ2I2Y9o626CtVJpWMnuN4EcNHiMTCBJIixsCkixxusr5SUkQuzWjuwYGwJ3sRoa3UQAAAWAFgBsANABVDh2IzSTBXMiiTQ2OWNsoV4g2zEMjEgermtWhapk3zNIKyAUU6VqgsdFqVqKACoSxBgQwBBBBUgEMpFiCDuCKr8Sx5iCELmDSxQk5gMgkcJm131YaCsGD0zLZfmgARHKfnQSMPLyhGQMusvzq3TYW9Y3FOxEpxWDNROAgDKs06x7cpZAAB0Aky8wDyDVJOAIt8jTRg+sEmkAY/tG5PaPUjU9b1Wi9JL4owZbHmtErZvWRITIzAW3DZVK9zqetd/R2LLE+rH+0Yr1mLH/apRuemn40/clKDyRbwXDkiByDVjmZiSzu1rXZ2JZjYAanQaVywM7NiMQL3ROVGo00kyl5D7pIx/DRxXigiAVRzJX0jhB1Y9WY/QjG7P06XJAPXhOB5UeUtmYkvI9rcyVjmdrdBfYdAAOlVD9kVZXsuRYk9Y/wDzpSAFEh7R+r8KQrKf7MESopCpVBYr1IVGmDQNEjRRSoKA0hTNApkjqEsQa1wDYhhcA2YG4Iv1B1vU6LUDKS8HgBBEMYIcyghFuJToXGmjaDXyHdXc4RLg5VuCXBsLhiuUtfvy6X7tK7UUXYlFI5Q4dVBCgKCzOQBa7MSzN7SSSfbU7VKigdhWpiiihAFFFFUwFaq7cMiJBMaEgMoJRbhXvnA02Nzfvue+rNFCwE0mV4+HxqiosaBVBCqFFlBBBAHS4Jv33NcsZwqORQCCoAyjISh5Zy3jzLYhTlS4BF8oq6aVO7FZZHk8NxmZGhiCxLrLEI40IuyTyxR5EJuIwqBmYXsDcgAivT4UvkHMtmt2guwPlXW1FDxIhFxzY6KVqBSsa3HRSp0AQeMHcA6g6i+oNwfaCAarDhEIIIij0czDsLpKd5Bp6x76t06LismcP0RL3yrfMXvlF85XKWva9yul+7SqcvDJCxyTNEhJbJHHEDmYksc7K2pYk7da0qKdyXFM8ZieIHC4l44ygDWMk7pJI8IulpJ3Z8zg53AvZRcWPZYV6Xg2ImeMPKFXOiOEAYFSyAsrBtRYnrrvV61NKuL/ACREabTvfAoYvHMrkCCZxp2k5WU6dM0gP3VwPFX8Lif5YPjVrNvRcV0OhFu5DvfBmSvF38LifdB8apfKz+FxPug+NWsLUaVP8eJVpamSOLP4XE+6D41S+VH8NiPdD8WtQEUwRRwIjtLXoZXytJ4XEe6D4tI8XfwuJ90Hxa170EijgRC0tehkfKz+FxPug+LSPGZPC4n+WD41a9xQCKOBELS16GQvGZPC4n61h+NTPF5PC4n3QfGrXvRejgRHaWvQyBxeTwuJH1QfGqXyq/hsR7ofi1q0UcCIrS16GR8rSeFxPug+NTPF38LifdD8WtVHBFwQR3jW9So/jxC0vV0Mj5Wk8LiPdB8aonjEnhcT7oPjVsU6fAiFpa9DHHGH8LifdB8ag8Xk8LifdB8atilRwEFpa9DIHFZPDYj3Qf6TVL5Ufw+I90Pxa1adqXAQWlr0Mn5Uk8NiPdB8akeKyeGxPug+NWsTRenwIhuvXoZPypJ4bEe6D41I8Wk8Lifdh/jVsUrUcCIWlr0MccWk8LifdB8ameKyeFxH9P8AGrXtTtRwEFnqZA4rJ4XED/D/ABqfypJ4bEe6D41atqLUuAh2lr0MocTk8LiP6f41B4pJ4XEf5Hxq1bUE0+BELS16GT8qSeFxH9P8an8qSeFxH9P8atWi1HBQWevQyBxeTwmJ/p/jV2w3EHY6wTILE3bkW6admUn7ulaFqLUKjFYhjqZXH+HNMihXVGSRJw7AkBo7lbgEaZst9dRcdaxo/RGZFyJiCqAECxkU6litwrACzHPcWLFmvpYVtce4eZkCjKcrpJy3vklCG+R7A6ddjqBoayYfR/EDTn5VAACRvMgBykKFW/YVDpYE5gAW1FOcbvI55pN5Df0YnLt/aXyEFQuaQELmJVL5rm2navc7HTSunD/R2eN7/pBtaS5GcktIXJOVmK+s4e9r3QDY2FaPguNu15zYEAEzS/OLkUBtNUykE2H6y5z20rs/AcXplxTbNcl3vzDGAWsQbjMD2dAua4sQKjd57r+SUlnuv5JcI9G5oZUczXW7MygydolMupZjnzEIxJ2yADvrinozirAHE6AMrMHnzPmBDMbvoWJD2W2Uiw7xNPR7ErMrLiDlzqzDmSksiuxAOYENZLLY+tmJJuqmpT8GxjSORiAqM4cKGlty7uDHY+rcMmoOhj27Ro3bL9X8j3UlbdfyccFwTFmXMZSiLMHCs7uZFD3ZtHKqGS65fO9hax64v0dxDs1sRZGkdst3Nka3S9mIAMeU9nK5O4ACwPo/ilZi06/qnjjYB25buoUOEbQAZUOUaaaWvRwr0exMbktN2GEl4xJKwzPmABLi8m6nObMMthpQo8mmCjyafyR//WcRlX+0FbZRlDSFUUcy+UsSbgtG4v1S3q2teXgsoxfOWQBC5kaOzAsDGIyDrY7I17fR89KkHo5PyXikkVkIwyqoaWyiGS76H1cyBFsDa6k21NQHAscbZsT9EqSskgy/NhM3q9ok9rplO17mhRtb8WCjl+L+RyejGJKW/SSG1GjS2kuQWZszHKxIDWUAC1hoTeMvoniGzH9IsSJFDEylgHaNs1wwFwYwbW8r91iHhGLEqtzRlEzOV5szXiuoVMrgj9WDcE+sSQdbD0gqlTUs0WqUZZojh0IRQxzEKAW/aYDU/Wa542PPG6XK51ZMw3GZSLr59a715ni3oq0sjMrhc8gc6NdPm0TmIb6SrkBU7C5rWV0sEayulgrmpwPh3IiyZlN2ZrIuRFv9FFubDS/tvWiDevKx+iMnKReYqMkzzjKhKoTA0KZVLd9nYHQ5nHW9eh4XhOVBFGTflxpHcAgHKgW4v7KUW8rCg3laxbtRRSFWaDooooAVI06pcYwzSQOi7sLDXKDqDYkA6G1iLG4NqTEzhx/hzTQ5Fyk5lbJJmCSAHVGKi9uux1A0q3gISkSIzFyqKhc7uVUAsfM2vXmMJ6M4lFlBkDcyLkhg7KyXRQLHJoqFXtvfmbLYhuk/oviDDGqygOkeITd8tp5UYR2A9VYwyg2uMqkdRWSk73sYqTvfdPWCikKK2Nh06VqKBjpUUUARJrHx/B3fFRShgFS1wc2ZbFicltO2CFa/RRv0h6R8HlnaExuE5ZZrktoxy5WAA7VrHS6ntesBcHKX0ZxXLjjzoBHJzR2mIJJ+l82MxW2bQLfORdSuZspt5WMJt3tunsAalWBBwSUYznZxkMkkhS73uYljSw2GgNxt2UI1vfetWidzVNvkOkTRakaYMzOPYFpUCqFazI5jckJKqm5jYgHQ77EXAuLVlLwHF7CfIoAChHewIUhQMykqqmw3Ofc2tavSyb/VSqZU1LFmEopyPLx8Ix92vPsyqCX9dQqWcWTs5TnJH95exsLV1PA8dcWxJ2JJLerIUUE2yEMuYNZPo5rjavS2p2qOEtX8hwl7/J5xOBYtZVInJXOpa8jE5FY2uGUg9jskaZi9ybqDXTE8Kxpkus/Y5hIFwpWM2YX7BzEEyJba2Q7g16AU70+EilSjbn8nj29G8aQrGUFlANudICWB0AkyHL2dyBZj00FdZuB48i5nUuA0ayBmU5WZWL2VbKeyvZ10XrevWCnU8KPv8hwI+/yebx3BsU8KqJbsXkaS7soyuTkAIXVUFhk0Dd/WofImLMChpg0iymTMXYXQwtGwVlAK3ZmcDXLewOgr01FVw0VwkeZk4LjLRuJVMywmBmLEBi2a73yd5jfYXKWqL8ExxVxzzcl7fOMurMlnFk7NlD2TVQbXuDp6milwkHCXuZHBsFiEeUzOGViCihmbLYvfdRa68vTvUnrro4uEvG6hipZWUON1JBAYeY3rtRVqNlYtRsrGdwLhzQxZWy+sWCpfJGDbsrcDTQnYasa0aKKaVlYaVlYDSFBoFMY6KKKAERVHjOGd4HVACxFgC7ICbjRmTtAd9txpcXvV+lak1fATVzyOG4BiUEgBPzkIhzme7owRQpVsgyAENcWb1wQRY1Ob0bxJgiCyAOkc8ZGdwpWaRCsfW4WMFQ2pBVdxevV2otWapIyVGKIgUVKitTSwgKdFK1Ax0WoooAxfSHhUsxiMTZSjE5i2iEgAOUy9sgZrC41I+rK+QMVkVAQgVzIoEztyi21mtmkyFS1m0bmkfRr19qWWs3TTdzKVJSdzAw3BJ1xhlLjlmWSUpme4zRLGlhtbQ3Xa6qRqWv6ACi1FqqMVHIuMVHIVqTLUrUWqirH/2Q=="/>
          <p:cNvSpPr>
            <a:spLocks noChangeAspect="1" noChangeArrowheads="1"/>
          </p:cNvSpPr>
          <p:nvPr/>
        </p:nvSpPr>
        <p:spPr bwMode="auto">
          <a:xfrm>
            <a:off x="879098" y="-144463"/>
            <a:ext cx="360046" cy="304801"/>
          </a:xfrm>
          <a:prstGeom prst="rect">
            <a:avLst/>
          </a:prstGeom>
          <a:noFill/>
          <a:ln w="9525">
            <a:noFill/>
            <a:miter lim="800000"/>
            <a:headEnd/>
            <a:tailEnd/>
          </a:ln>
        </p:spPr>
        <p:txBody>
          <a:bodyPr/>
          <a:lstStyle/>
          <a:p>
            <a:pPr defTabSz="855874"/>
            <a:endParaRPr lang="es-ES" altLang="es-CO" sz="1405" dirty="0">
              <a:solidFill>
                <a:prstClr val="black"/>
              </a:solidFill>
              <a:latin typeface="Calibri"/>
            </a:endParaRPr>
          </a:p>
        </p:txBody>
      </p:sp>
      <p:sp>
        <p:nvSpPr>
          <p:cNvPr id="4108" name="AutoShape 14" descr="data:image/jpeg;base64,/9j/4AAQSkZJRgABAQAAAQABAAD/2wCEAAkGBhISDxQUEhQUFBUVFRUQFBAUFBQVFRAQFRQVFRQUFRQXGyceFxkjGRUUHy8gJCcqLSwsFx8yNTAqNSYrLikBCQoKDgwOGg8PGiwkHyQpLCwpLCwsLCwsLCwsKS8sLCwsLCktLCwsKSwwLCwvLCksKSwsLCksLCwsLCwsKSwsLP/AABEIALABHgMBIgACEQEDEQH/xAAbAAACAwEBAQAAAAAAAAAAAAAAAQIEBQMGB//EAE0QAAIBAgQDBAUIBwUECgMAAAECAwARBBIhMQUTQSJRVGEGMnGR0xUjQoGTobHRFDNSYoKSpCRDlKPBNISi0nJzg7KzwsPh8PEHFlP/xAAaAQADAQEBAQAAAAAAAAAAAAAAAQIDBAUG/8QALxEAAgECAwcEAgICAwAAAAAAAAECAxEhMVEEEhNBsdHwUmGRoSIyFHGBwQXh8f/aAAwDAQACEQMRAD8A+uNxObphmP8A2sI/81cTxjE3/wBjb7eD8606K4eNLXoRuv1P67FAcVxHhG+2h/5qTcVxHTCN9vD+daNOjiy16BuP1P67GcOKYjwrfbQ/nQOKYjwrfbQ/nWlSvVcSWvTsG4/U/rsZp4pifCn7eH86geMYnwbe3nwf81atFLiyXPz4HuP1P67GZ8rYnwjfbw/nUDxjFeDP+Ig/OtWilxZahuPV/XYzV4rifCN9vD+dM8VxPhD9vD+daIqQo4stenYNx+p/XYzBxTE+FP28VJuLYgC5wpAGtzPDYD31pms/jmAaaHIpW4aOTK9yknLkV+W4GuVstjv7Dsa4ktfPglwdsG/rsc04xiCARhrggEEYiE3B2PsNDcWxPg2+3h/OqXA8JIkzsow+QnlSLHnTkyRvOxVFy2fWVbsctzmNhew9DRxJa9OwoJtYt/XYzBxXE+EP28NRPFsV4M/4iGtWnRxJa9C9x+p/XYyxxTE+EP28P50zxTE+FP28VadBNHEevQW4/U/rsZg4nifCn7eKj5TxPhT9vFXGX0jylzypDGjmIzDJlMgZUIALZrZiRe1rqfK+wKHUlr0ElfKT+uxm/KeJ8L/nxVA8WxXgz/iIfzrVovRxZa9B7j9T+uxljimK8If8RFSPFsX4M/4iKtWijivUe4/U/rsZY4riuuEI/wB4ipnimJ8L/URVp0ClxZa9Bbj9T+uxmDieJ64X+oip/KeJ8L/nxVpGi9HFeobj9T+uxm/KOJ8L/nx/lUDxXFdMIT/vEVatF6OLLUNx6v67GWOJ4rwn9RH+VI8VxfhP6mP8q1b0UcWWobj1f12MpeKYvwg/xMf5VoYCeR1Jkj5ZvYLnV7iw1uNtb+6utdErSnNuWLGotc+nY40UUxXIyiVIUU6EyxUUWp1YgFFFFSxkaKZqnxPHCGJpCL5bWUaF3JCogv1Ziqj20ZkvAWO4tHDYMSWa5SJAXkktvlRRcgdTsOpFUG41Ob5YUQdDLLrv+xErD/iqnhcMVzM5DSPrLIL9s9FXXSNdlXoBfckntfXTbqdNNAb/AI151Xa2naHyCi5ElxmM6yYceyCU/ecQPwpnGYvpJAfI4eUfhiD+FROYga67+RG1j7x7qRUEHW977k6AnoOo0tf86w/mVeT+kacJeNkMDxPFLmumHl+dbMUkaMqNLjKYyCw63b66vJ6SIP1ySQD9twrRj2yxllX+IrWdh1K5ibAcx/V+ncgBzqbE22022FWIwdb7jS+oB7/9K0jts1KzxJ4TUbpm+jAi4NwdQdwR0NSrzfDpP0eVUGkMrZAg9WCcglcgtZUexBGwbLYds29GK9SnUU0pREgvWTL6SR/3KvPuCYgMgI6c5yE+oEnyqpxKbnyvGf1MdkkXpPMQGMbd8aqVJGzF7HRSGkxtbTyA7hbQDuFcu0bUqb3Y4sEnLIy8fAzcx1wiFmDNlbFzDM5AuVjiUokjZQM4IPnqa1MPxCdFCqkRAGhbEYh2I31d4iW+u9RWU3BI0ALa3BBGtvuNVeHIVTlWKCNmiW+uaJVUoym2oAZR5Zbbg1yPbarX/QlRs8/Pg0BxrEdYIyP3MQb/APHCo++pR+koteWGeLe5yCVRbqWgL2FtbkCqwLakdQCFPRrbUc3UddQvnn8vL8qFt01+3nwXwnyZuYTGJKuaN1dTpmUgi/dp18qyeN8beKVUDRRjltKWmzWkyuq8qPKQc1jcmzEXWym9U5oXDc2Hsyi1+izgf3c3eDsGOqE3Glw29gcUk8SSKNCA4DAZkbYgj6LA3B7iCK9KhVjUV0ZNN4HHgnFRPFmumYF1ZVIOQrI6gEXJBsv41LH8XjiIViWci6wopeRh35F2XS2Y2HnVDiuJkwoJj+cM0gSMPa0MrBjma1meIWZyL3UK3T1auGgCjQ5s1maUm7TG1+Y5G+m3QDQWFqmvXVJe7CN3gXDxucnswKo75ZgD/LEr/jXJuIYvvww/gmb78wvUMx1FjsfZcXFj3dKZJuNdvX31B6j3GvOe2VNfo04V82/P6JrxHFjf9Gb6p0+/t1L5cxCntYdWHfFOpb+WVIx99cMhK2zG5sc1+up23G4PupsxvvuLL1u29z5bUltlRZ+fA1S0ZowekETOEbNE7GypKpTOe5G9Rz5KxrSrzhUOpDAMrdllYZka2hupuCPb3V14JiWjk5DszKwLwMxJYBbCSFmJuxW6spOpUkG+Qk91DaVVweZDTi7M3qnHUBU0r0KX7AcjTFI9aa1zvMSJUUqdCLCiiitBBRRei9ZsYmrE9IHvJAnTM8xHfyksnueRG9qitomsPj4tNh26HnRfxMiyKPrELVnUf4StoRPt1OROw10s1tuyN9e7rSBOmt97+d+4/XSe3Xb1b+2+n1D8aYO99ehA91vbrXhczdZI6qLsNfoki1rEX06+dNgAQOhuosNiL3v+FvKukUA0UC+muuoFwR7zVDj/ABBsPhJZbG8QZhZTaRyGsLW0XMRdjpvW0aTa8881HKSs3yQ8KAC3ZK3llax1zsSpLjS1jrb8TXcgEjW+UjbvPf5V839D/S7Fvi8k7GVC5UgqgYO7ZQ6BVBNiLFRplJ0FfR4xqb233G+XUC/30q1NxljzMqFeNSN4nHiKl8O+XfIzoe6SMcyM/U6qa9DFiw0IktoUEtv3Sua3urCdvm2JFrK+h8kP3VoYGItgEXq2GVfrMIFd+wNtP/AqmEsNDJ4UtoIy27LznPe8vzrk/wATmu9iLbbMDoNSTcW8hr7q54GQPBEbXzRRm3mUXT6j+FdAeotrbW25Gnftb8a8ybbliawwgIscpJFiV137Nu4e+uDR5ZgTcmSPKTbsXhJbUDUEpI/l8332q3HCCxO9wUYfUDvWL6ZekYwccLsjksxkVQwXVMmZHJ+gQ5WwVtdela0qTkTVmoxu+Rrs11zC+xIb23Hv0pK2nTUXHmx8/rrH9FvSlcXEvYKPZiyWGQpmK5ozuyggqdLg6H6JOs42UAkA6g/RI2169TpvUVIOLxKhNSV4vD/RKNrC172Hn32/9vqqxwCS0k8dtAyzr7Jg2f8AzI5T/FVcyWYC2pFwRfp08u+u/Bm/tM3/AFOH/wDExddOxu07exnUzTIcVfNi1H/8oS9v35Xyg+3LFIP4jVBl5WqW5SqxaFUJKsSWDIq7jU3jt3Zf2Td4iCMY378EZH/ZSSBrfbpXNj0tvqNNytrHf6vqpbVJ8R39hQWb/vz4COTMFIIZSoYONmB1BFtwRY3roqks1+4ArbTXT/Sqk0bDMUDPzHUMhYabgtHfTNoCQSFbKdmN20MI4dc0dnFrrIDdWZcyWPsN7jod9qwjT3svPY1UvnzE55tbbm2YW6gC2/tH31AmzW00AsDfT1hf3WrsZQAh2ADgCx7WUDVf3dzr5VC4IUkEEi19ztpe3f7NKUo+ef2Xl55/k5sdc19rr/rrba331zxs2UJJsY5IpP4S6xuPs5JK6LexJAvqSN8xsL+/uqrxZicNJuLpbUbEsoH3mii7TTWplW/R+x65amlQB/1qcZr6Sk/zsQ8iudz7TToKan208tYvMhJgKKeWjJSHYVFqlkpBaQ7CIpVPLRlosFiFVeJ4ETRlCSp0ZXG6SKQyOO8hgDbY7HQmrmWjJQKx5SR2Rgk6hCxsrDWGVugRz6rHojWbuz2vVm2t9tSW87/ga3p8KrqVdQysMrKwDKwO4IOhFefxvD3w4umeSHS6avJAo6qdWljGnZN3Gtiw7I46uy3xh8dhYxzOjAdu6k3VVNrC5PZsPxv3ms30tRWwM47Wb9HcKGGY5V3bs6k9kdavo2YBla4y3VlYZWVhcEEbjW4+qqfpA18JOCb/ADUgOgFiEYktm0GwO/TQ1ywnaWOv+yprehZaf6PnnBIwCpsLtPCe5mImWwtILEi5Nw3Wvphub2IOp77m17i3ft76+Z+j8bFLhWAEkbM2V1QKsqElyoZAALk3Glt9K+nTRk3B6m3uJO33f/VVtV8Di/479WirxN7YaY6j5mUi+9zGwUe27D7q9ZBGFGUbKAo9ii3+leYxMWbIm/MmiS2/ZDiV7+WSJ69Ugrp2RWjf36f+nWv2PN4nDnDFrqTAS0iyKL/o+YlmV1UXEYYkhgDYGxsFBqSAEArYqe2GWxBuLZgdQR7K9IRWHjuBEEvh7IxOZoTcQyk6k2A+ac69tRr9IN0dfZVN70cy03HBZHF3unaHVbhfpG+w9unuNeY//I+DEuHMnaPKa7A+qsbAJIRvsTGdR06dfQ4XFlwwsyMDkeNgA8TEbEA221BBII1BNSxMRkjaN7FXUxnN1uLMdD3E92tccW6crS88uFRKrTcdT596H4jkSxWY5SxhltlFxIeyxA0sHsASWADkBwSEPvzI3XvIINtLHXKeoFwa+V4O6s8LMFYEp3NzVOUPbQ30jNyVbW129U/TuHYhpYkYiz2AYAaxyiwdDmAIN9LZR7ALVrtUbpSRybDU/FweaLCs17Hfew2sT+IqxwFDzsQ3/UQ/yxcz/wBeq6XO2tzmH12sKueji3idx/eTSsD3qrcpT/LGKWxxvJv2Ouf7JLzA7cX4c0gRkIEkZLIWuFYMLPG5GuVhbUbFVNja1Y8eLvJldSki9vlSAZrftKQcsifvKSO+x0r1NzVXG8OSZQsi3AOZSLqyMNmRxqjDvBBrsq0Y1FjmLFZGRGWBFrWttsQda+Y+mHEcVHxCTKWjVXLhYneEvG9rPnWxLuFClzftLbZa+kTRyYdgJTnjJsuJsAVYnspOBYKToBILKToQptmocd9HlxS2a6yD1JAAcjWIN1Nsy6AFTuNNr1xxToStIyrxlVjaLxK3AvSgPZMQ/bcWimsEzdy5T+rls433DDqr5d12cBQS2/rbG1rjS5uLXvfur5biIpIJGjlUFm0uczJOgPrLrdj2tz2ruVOsxy+s4B6Qvy35haSOP+9FnaIDUrLrmkIBXtqCSLOR84L3Wo763oGez7U09ypmejEjb2BGpNvpWsBbrtf+WoYzVEU/Slw6e0HERFv+FWqSSBgpU3BAkBBBBG1hbz199NAWxECjo7THyWKMr/35YxXLQi3US9zrqtbvnM9KCa6RVyF66RV71D90JnNtz7aYpk6mmKiWbEkKmaYooKFToooAVFOok0AFFM0qQgrLwyTLiproTHIUZZOYLJljCleWTcXYHbvrUotTE1ex5hohFNJDaym88Q6ctj84o8klJNugmUbWrI9NUvgJh9EtCGsbXUzxhgbdDce2vZ8Q4eky5XB0OdWUlXjcbMjjVT08wSDcG1eb4lw0mWOCZ1liJMsigNHKYowcgflnKQZeXqMlyp0IBtyS2ZzqKUNTGq92DXseR9HsGOWy3kVWzqQH0ZWWxJOW+oJG9ew4UxaGJiSS8ULHzZolJPtJNV+C+hiEyZJplRZnBXKoY9RlkHasLr7cutwTVjg/CZHHIlbliAJC0aXEk8arlSQvpkjdVvZNbhlzCzCqrbJUaSepy7FGVNO/MlFgXxBdkJURKyQv0bFZlLPcbopjEZ780o1Fb/B8KyQqJDdyWkfXNaSRi7KD+yC2UeQFWYYgqhVAVVAVVAsFUaAADYAV1FbwW6lFZHoKONwqnxiB3w8qJ67Ruq65e2VIXtdNetXKDVjaurHmuKqwVMSycooeVKCyt/Zma2YsullcpJ5AP3mh1PdqD5aHqfbXopIwQQQCCCCDYgg7gg7isJ+ByxC0BV0G0MhIKDoqTAHsjSyurWtbMBa3JtNB1PyjmSrxPnPFFkTic75lS7o4JW5ELRouYEkD1c299QRXp+GZhKLs55osXYi/NhF1AAAUXiMgIAH6pd6ljPRv9MxLc3mYdo4O0SImDh5HCg2LBlAEo0IPznS1anAvRaFoSZQWm0QyFlzQMnZHIeP9Xtm3LdrtE1pT2WdSnuvBNdDzqcJQruSeDbYsZK6gCP8AWOeXEOnMI9Y/uoLufJfMA2pOAOJIFjY8lUijlBYhiMMS8OXzLGzHqBY3o9H8KFkl5rZ8RGeUWNhaA9qMxoNEVwATbd1bUhQBvCqo0eCrc+Z32UsRC9OnQa1sWZOJw7nEtePmQyxJE93Wy2aYtmjPrAiRRpWVhAy5oibtCeUSTdmQawufNo8tz+0r91eqIrP4jwdZSGBaORQVWVLXynUqysCrrfXKRpuLHWsa9PiRsTazujz3FeDx4iPlyCy3LBl0MZC+uLbWux8+0Nia8FwzmxMI5uy0Lfqfolx2laTQ3BNnUi9vWGbavpkuFxKbxiUftwsFPtMUpFuuzt7BWRxfhizvDzoZkAljjaYqEKxM1ihZW9VnKL5ZiRYiuOlSqQe612Ry7XSVVXWEkcvR9pppHEIVbIJZUlJymRyQhXlk2YlHzNswytYm5rZ4Tg+f+kGQFGKnBZLjPCtiZCSuxYuGBG6rG2l7CxHwqKAZcKojkvYSkczMWZWKyFmzOpygb3AHZIpzzHmtNErcyK0WJgsbyw6srxj6ZW5KEesC672y+t/FULSa/LqFFpRUW72zLXA8HKkbNOQZXbM+UkqMoVEC3/dQE6bs1acV7m9ccNOHRWUhlYBlYbFTsRXeOlSvvo60klgQO5p3pNuaKmX7MESBoop1JYr06VqYoAKKDUb0ASpGleigVx0E0qlQMr4zFLHG7voqKzt35VBJt56Vj8KwpZ2M36yTtuAfUYaLED+yikr5nO30jWnxnBGXDyxjQujKpOwa3Zv5XtUcBjoniWQWUm5KtbMj3KyI37ysGU+YNdezWTevI5K8XJpN4c78x8GAAlCsWtM41Fsmi9gXJuB/rtXDjsXLK4ldDEQsn7+GdgJFP/R0kHcU8zUsFjWHMNs45zAEWXKOzZSLA5vM++j0hmvgpgN3QwhTvnl+bUEe1hW01+DuCnFxtHkaIqVIUxXn2xOtBSNSpGmwFRc0WqLUIkxMG3OmlcHsuwiQ23jhzAn2NK0tvJQetXuGwGKaVcps4WbmX7LSEct1C/RICRnfXNfvqr6O4dTh491aMLEyD+7eIBHU6ftKfqIPWrHFJFWSKQK7tG2QhN1SWyHNpqt8jW/dv0r0FhBJHDBbrdSed/rzEON4Q2E8QvLECQBvNFvJCf8ApAXHcwU94N3Dzh0VkN1ZQ6sNirC4PuIqUM4YX22Nj0Hf7POs/wBG/wDY4O7lIQO5SLqP5ctYVlZnVFpvDmaVFO1Fc9jQVFFqKACsnjsl2ijtfM4mbyjgZX++TlL/ABE9K1qyOLqEmimYExgNBIeiK7Rssh/dDIAT0D32BqoJbyvkZ1b7jsXMBhlKhtS2510zd9q7YzBCTIblWRs6spI12KsNmUi4IP1WIBD5ipsNT9FdyfZ0qIklzeqtu6+o+vv+6vRf5YmMN2nFRt/dkY3CZWjxLROqoZUbE8pWBCyK4SV065JCyPtoc97E6+hjrE4nHzcVGqsUaOGWQuoUtEZCixntAjXLJvoQhrRwWIYsyOpDKF7eWySgjVk1NtbjKTceYIJ40rVDaD5HVzqaFNEm5ornn+zKQ706VFQUOgUCimBKilai1BQr0UUAUyRinStVLimP5IQ5S2eWOE6gZOYwXMb72JGg1oG3ZF69Zs3CO2zxySQltXyFCrm1sxWRGAawHaFibC9Yy+m2qgxAXVJjaUG2HkeJFI7PakvKLp5esbiry+kf9qOHKWPNMatm9dFg5ruBbcNZSvcyt1tVK6yMnUhLAWC4PMjOyTOpMjXEvzySpYWcoGXI2/qldtQdKtDhsjyK00gcIcyRpHy489iA7Au5dhfTUAHW1wCIejkdopNWN8RifWZmOk8gsCx0Gm21atNzeQQirKwhUhSqQrNZmqCg0UGrGKig15jEemhRMzRaBQWXmrmV2eZEUaWIzQNma9gCDqAaMDOU1HM1MVw1xIZIGVWbLzEYHJLlFlYlO0rgaZtbgAEaAjjiOHYmSNl5yRZgVCxRkjtaduRmDtprdchB6m2vOb0myRxvIgF5JYZMr3WLk8wNICVGZMyC+gspJPqmnC/MxOGlOZS+FmfIHYqCzYQ2I2Y9o626CtVJpWMnuN4EcNHiMTCBJIixsCkixxusr5SUkQuzWjuwYGwJ3sRoa3UQAAAWAFgBsANABVDh2IzSTBXMiiTQ2OWNsoV4g2zEMjEgermtWhapk3zNIKyAUU6VqgsdFqVqKACoSxBgQwBBBBUgEMpFiCDuCKr8Sx5iCELmDSxQk5gMgkcJm131YaCsGD0zLZfmgARHKfnQSMPLyhGQMusvzq3TYW9Y3FOxEpxWDNROAgDKs06x7cpZAAB0Aky8wDyDVJOAIt8jTRg+sEmkAY/tG5PaPUjU9b1Wi9JL4owZbHmtErZvWRITIzAW3DZVK9zqetd/R2LLE+rH+0Yr1mLH/apRuemn40/clKDyRbwXDkiByDVjmZiSzu1rXZ2JZjYAanQaVywM7NiMQL3ROVGo00kyl5D7pIx/DRxXigiAVRzJX0jhB1Y9WY/QjG7P06XJAPXhOB5UeUtmYkvI9rcyVjmdrdBfYdAAOlVD9kVZXsuRYk9Y/wDzpSAFEh7R+r8KQrKf7MESopCpVBYr1IVGmDQNEjRRSoKA0hTNApkjqEsQa1wDYhhcA2YG4Iv1B1vU6LUDKS8HgBBEMYIcyghFuJToXGmjaDXyHdXc4RLg5VuCXBsLhiuUtfvy6X7tK7UUXYlFI5Q4dVBCgKCzOQBa7MSzN7SSSfbU7VKigdhWpiiihAFFFFUwFaq7cMiJBMaEgMoJRbhXvnA02Nzfvue+rNFCwE0mV4+HxqiosaBVBCqFFlBBBAHS4Jv33NcsZwqORQCCoAyjISh5Zy3jzLYhTlS4BF8oq6aVO7FZZHk8NxmZGhiCxLrLEI40IuyTyxR5EJuIwqBmYXsDcgAivT4UvkHMtmt2guwPlXW1FDxIhFxzY6KVqBSsa3HRSp0AQeMHcA6g6i+oNwfaCAarDhEIIIij0czDsLpKd5Bp6x76t06LismcP0RL3yrfMXvlF85XKWva9yul+7SqcvDJCxyTNEhJbJHHEDmYksc7K2pYk7da0qKdyXFM8ZieIHC4l44ygDWMk7pJI8IulpJ3Z8zg53AvZRcWPZYV6Xg2ImeMPKFXOiOEAYFSyAsrBtRYnrrvV61NKuL/ACREabTvfAoYvHMrkCCZxp2k5WU6dM0gP3VwPFX8Lif5YPjVrNvRcV0OhFu5DvfBmSvF38LifdB8apfKz+FxPug+NWsLUaVP8eJVpamSOLP4XE+6D41S+VH8NiPdD8WtQEUwRRwIjtLXoZXytJ4XEe6D4tI8XfwuJ90Hxa170EijgRC0tehkfKz+FxPug+LSPGZPC4n+WD41a9xQCKOBELS16GQvGZPC4n61h+NTPF5PC4n3QfGrXvRejgRHaWvQyBxeTwuJH1QfGqXyq/hsR7ofi1q0UcCIrS16GR8rSeFxPug+NTPF38LifdD8WtVHBFwQR3jW9So/jxC0vV0Mj5Wk8LiPdB8aonjEnhcT7oPjVsU6fAiFpa9DHHGH8LifdB8ag8Xk8LifdB8atilRwEFpa9DIHFZPDYj3Qf6TVL5Ufw+I90Pxa1adqXAQWlr0Mn5Uk8NiPdB8akeKyeGxPug+NWsTRenwIhuvXoZPypJ4bEe6D41I8Wk8Lifdh/jVsUrUcCIWlr0MccWk8LifdB8ameKyeFxH9P8AGrXtTtRwEFnqZA4rJ4XED/D/ABqfypJ4bEe6D41atqLUuAh2lr0MocTk8LiP6f41B4pJ4XEf5Hxq1bUE0+BELS16GT8qSeFxH9P8an8qSeFxH9P8atWi1HBQWevQyBxeTwmJ/p/jV2w3EHY6wTILE3bkW6admUn7ulaFqLUKjFYhjqZXH+HNMihXVGSRJw7AkBo7lbgEaZst9dRcdaxo/RGZFyJiCqAECxkU6litwrACzHPcWLFmvpYVtce4eZkCjKcrpJy3vklCG+R7A6ddjqBoayYfR/EDTn5VAACRvMgBykKFW/YVDpYE5gAW1FOcbvI55pN5Df0YnLt/aXyEFQuaQELmJVL5rm2navc7HTSunD/R2eN7/pBtaS5GcktIXJOVmK+s4e9r3QDY2FaPguNu15zYEAEzS/OLkUBtNUykE2H6y5z20rs/AcXplxTbNcl3vzDGAWsQbjMD2dAua4sQKjd57r+SUlnuv5JcI9G5oZUczXW7MygydolMupZjnzEIxJ2yADvrinozirAHE6AMrMHnzPmBDMbvoWJD2W2Uiw7xNPR7ErMrLiDlzqzDmSksiuxAOYENZLLY+tmJJuqmpT8GxjSORiAqM4cKGlty7uDHY+rcMmoOhj27Ro3bL9X8j3UlbdfyccFwTFmXMZSiLMHCs7uZFD3ZtHKqGS65fO9hax64v0dxDs1sRZGkdst3Nka3S9mIAMeU9nK5O4ACwPo/ilZi06/qnjjYB25buoUOEbQAZUOUaaaWvRwr0exMbktN2GEl4xJKwzPmABLi8m6nObMMthpQo8mmCjyafyR//WcRlX+0FbZRlDSFUUcy+UsSbgtG4v1S3q2teXgsoxfOWQBC5kaOzAsDGIyDrY7I17fR89KkHo5PyXikkVkIwyqoaWyiGS76H1cyBFsDa6k21NQHAscbZsT9EqSskgy/NhM3q9ok9rplO17mhRtb8WCjl+L+RyejGJKW/SSG1GjS2kuQWZszHKxIDWUAC1hoTeMvoniGzH9IsSJFDEylgHaNs1wwFwYwbW8r91iHhGLEqtzRlEzOV5szXiuoVMrgj9WDcE+sSQdbD0gqlTUs0WqUZZojh0IRQxzEKAW/aYDU/Wa542PPG6XK51ZMw3GZSLr59a715ni3oq0sjMrhc8gc6NdPm0TmIb6SrkBU7C5rWV0sEayulgrmpwPh3IiyZlN2ZrIuRFv9FFubDS/tvWiDevKx+iMnKReYqMkzzjKhKoTA0KZVLd9nYHQ5nHW9eh4XhOVBFGTflxpHcAgHKgW4v7KUW8rCg3laxbtRRSFWaDooooAVI06pcYwzSQOi7sLDXKDqDYkA6G1iLG4NqTEzhx/hzTQ5Fyk5lbJJmCSAHVGKi9uux1A0q3gISkSIzFyqKhc7uVUAsfM2vXmMJ6M4lFlBkDcyLkhg7KyXRQLHJoqFXtvfmbLYhuk/oviDDGqygOkeITd8tp5UYR2A9VYwyg2uMqkdRWSk73sYqTvfdPWCikKK2Nh06VqKBjpUUUARJrHx/B3fFRShgFS1wc2ZbFicltO2CFa/RRv0h6R8HlnaExuE5ZZrktoxy5WAA7VrHS6ntesBcHKX0ZxXLjjzoBHJzR2mIJJ+l82MxW2bQLfORdSuZspt5WMJt3tunsAalWBBwSUYznZxkMkkhS73uYljSw2GgNxt2UI1vfetWidzVNvkOkTRakaYMzOPYFpUCqFazI5jckJKqm5jYgHQ77EXAuLVlLwHF7CfIoAChHewIUhQMykqqmw3Ofc2tavSyb/VSqZU1LFmEopyPLx8Ix92vPsyqCX9dQqWcWTs5TnJH95exsLV1PA8dcWxJ2JJLerIUUE2yEMuYNZPo5rjavS2p2qOEtX8hwl7/J5xOBYtZVInJXOpa8jE5FY2uGUg9jskaZi9ybqDXTE8Kxpkus/Y5hIFwpWM2YX7BzEEyJba2Q7g16AU70+EilSjbn8nj29G8aQrGUFlANudICWB0AkyHL2dyBZj00FdZuB48i5nUuA0ayBmU5WZWL2VbKeyvZ10XrevWCnU8KPv8hwI+/yebx3BsU8KqJbsXkaS7soyuTkAIXVUFhk0Dd/WofImLMChpg0iymTMXYXQwtGwVlAK3ZmcDXLewOgr01FVw0VwkeZk4LjLRuJVMywmBmLEBi2a73yd5jfYXKWqL8ExxVxzzcl7fOMurMlnFk7NlD2TVQbXuDp6milwkHCXuZHBsFiEeUzOGViCihmbLYvfdRa68vTvUnrro4uEvG6hipZWUON1JBAYeY3rtRVqNlYtRsrGdwLhzQxZWy+sWCpfJGDbsrcDTQnYasa0aKKaVlYaVlYDSFBoFMY6KKKAERVHjOGd4HVACxFgC7ICbjRmTtAd9txpcXvV+lak1fATVzyOG4BiUEgBPzkIhzme7owRQpVsgyAENcWb1wQRY1Ob0bxJgiCyAOkc8ZGdwpWaRCsfW4WMFQ2pBVdxevV2otWapIyVGKIgUVKitTSwgKdFK1Ax0WoooAxfSHhUsxiMTZSjE5i2iEgAOUy9sgZrC41I+rK+QMVkVAQgVzIoEztyi21mtmkyFS1m0bmkfRr19qWWs3TTdzKVJSdzAw3BJ1xhlLjlmWSUpme4zRLGlhtbQ3Xa6qRqWv6ACi1FqqMVHIuMVHIVqTLUrUWqirH/2Q=="/>
          <p:cNvSpPr>
            <a:spLocks noChangeAspect="1" noChangeArrowheads="1"/>
          </p:cNvSpPr>
          <p:nvPr/>
        </p:nvSpPr>
        <p:spPr bwMode="auto">
          <a:xfrm>
            <a:off x="879098" y="-144463"/>
            <a:ext cx="360046" cy="304801"/>
          </a:xfrm>
          <a:prstGeom prst="rect">
            <a:avLst/>
          </a:prstGeom>
          <a:noFill/>
          <a:ln w="9525">
            <a:noFill/>
            <a:miter lim="800000"/>
            <a:headEnd/>
            <a:tailEnd/>
          </a:ln>
        </p:spPr>
        <p:txBody>
          <a:bodyPr/>
          <a:lstStyle/>
          <a:p>
            <a:pPr defTabSz="855874"/>
            <a:endParaRPr lang="es-ES" altLang="es-CO" sz="1405" dirty="0">
              <a:solidFill>
                <a:prstClr val="black"/>
              </a:solidFill>
              <a:latin typeface="Calibri"/>
            </a:endParaRPr>
          </a:p>
        </p:txBody>
      </p:sp>
      <p:sp>
        <p:nvSpPr>
          <p:cNvPr id="3" name="Título 2">
            <a:extLst>
              <a:ext uri="{FF2B5EF4-FFF2-40B4-BE49-F238E27FC236}">
                <a16:creationId xmlns:a16="http://schemas.microsoft.com/office/drawing/2014/main" id="{A4B70EA7-5D0E-F866-2E5C-9486F1932064}"/>
              </a:ext>
            </a:extLst>
          </p:cNvPr>
          <p:cNvSpPr>
            <a:spLocks noGrp="1"/>
          </p:cNvSpPr>
          <p:nvPr>
            <p:ph type="title"/>
          </p:nvPr>
        </p:nvSpPr>
        <p:spPr>
          <a:xfrm>
            <a:off x="2007552" y="216356"/>
            <a:ext cx="8887968" cy="796950"/>
          </a:xfrm>
        </p:spPr>
        <p:txBody>
          <a:bodyPr/>
          <a:lstStyle/>
          <a:p>
            <a:r>
              <a:rPr lang="es-CO" sz="3700" b="1" dirty="0">
                <a:solidFill>
                  <a:srgbClr val="79A344"/>
                </a:solidFill>
              </a:rPr>
              <a:t>Importancia de la zona donante </a:t>
            </a:r>
          </a:p>
        </p:txBody>
      </p:sp>
      <p:graphicFrame>
        <p:nvGraphicFramePr>
          <p:cNvPr id="5" name="Marcador de contenido 4">
            <a:extLst>
              <a:ext uri="{FF2B5EF4-FFF2-40B4-BE49-F238E27FC236}">
                <a16:creationId xmlns:a16="http://schemas.microsoft.com/office/drawing/2014/main" id="{95E6CCD0-7861-0507-A596-74F9EEF8DA03}"/>
              </a:ext>
            </a:extLst>
          </p:cNvPr>
          <p:cNvGraphicFramePr>
            <a:graphicFrameLocks noGrp="1"/>
          </p:cNvGraphicFramePr>
          <p:nvPr>
            <p:ph idx="1"/>
          </p:nvPr>
        </p:nvGraphicFramePr>
        <p:xfrm>
          <a:off x="1440968" y="1050175"/>
          <a:ext cx="9193781" cy="46606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ángulo: esquinas redondeadas 10">
            <a:extLst>
              <a:ext uri="{FF2B5EF4-FFF2-40B4-BE49-F238E27FC236}">
                <a16:creationId xmlns:a16="http://schemas.microsoft.com/office/drawing/2014/main" id="{708E7D32-F169-F367-5808-E6C8EF21A5B8}"/>
              </a:ext>
            </a:extLst>
          </p:cNvPr>
          <p:cNvSpPr/>
          <p:nvPr/>
        </p:nvSpPr>
        <p:spPr>
          <a:xfrm>
            <a:off x="2899200" y="1555200"/>
            <a:ext cx="2583360" cy="889920"/>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55874"/>
            <a:r>
              <a:rPr lang="es-CO" sz="1920" b="1" dirty="0" err="1">
                <a:solidFill>
                  <a:prstClr val="black"/>
                </a:solidFill>
                <a:latin typeface="Aptos"/>
              </a:rPr>
              <a:t>Bertl</a:t>
            </a:r>
            <a:r>
              <a:rPr lang="es-CO" sz="1920" b="1" dirty="0">
                <a:solidFill>
                  <a:prstClr val="black"/>
                </a:solidFill>
                <a:latin typeface="Aptos"/>
              </a:rPr>
              <a:t> et al. (2015)</a:t>
            </a:r>
            <a:endParaRPr lang="es-CO" sz="1686" dirty="0">
              <a:solidFill>
                <a:prstClr val="white"/>
              </a:solidFill>
              <a:latin typeface="Calibri"/>
            </a:endParaRPr>
          </a:p>
        </p:txBody>
      </p:sp>
      <p:sp>
        <p:nvSpPr>
          <p:cNvPr id="13" name="Rectángulo: esquinas redondeadas 12">
            <a:extLst>
              <a:ext uri="{FF2B5EF4-FFF2-40B4-BE49-F238E27FC236}">
                <a16:creationId xmlns:a16="http://schemas.microsoft.com/office/drawing/2014/main" id="{D892A7F2-6780-17B7-02EE-A917B553FA31}"/>
              </a:ext>
            </a:extLst>
          </p:cNvPr>
          <p:cNvSpPr/>
          <p:nvPr/>
        </p:nvSpPr>
        <p:spPr>
          <a:xfrm>
            <a:off x="7903819" y="1555200"/>
            <a:ext cx="2583360" cy="889920"/>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440180">
              <a:lnSpc>
                <a:spcPct val="90000"/>
              </a:lnSpc>
              <a:spcAft>
                <a:spcPts val="1320"/>
              </a:spcAft>
              <a:defRPr sz="1800" b="0" i="0" u="none" strike="noStrike" kern="0" cap="none" spc="0" baseline="0">
                <a:solidFill>
                  <a:srgbClr val="000000"/>
                </a:solidFill>
                <a:uFillTx/>
              </a:defRPr>
            </a:pPr>
            <a:r>
              <a:rPr lang="es-ES" sz="1920" b="1">
                <a:solidFill>
                  <a:prstClr val="black"/>
                </a:solidFill>
                <a:latin typeface="Aptos"/>
              </a:rPr>
              <a:t>En contraste, en el presente estudio</a:t>
            </a:r>
            <a:r>
              <a:rPr lang="en-US" sz="1920" b="1">
                <a:solidFill>
                  <a:prstClr val="black"/>
                </a:solidFill>
                <a:latin typeface="Aptos"/>
              </a:rPr>
              <a:t>​</a:t>
            </a:r>
            <a:endParaRPr lang="es-CO" sz="1920" b="1">
              <a:solidFill>
                <a:prstClr val="black"/>
              </a:solidFill>
              <a:latin typeface="Aptos"/>
            </a:endParaRPr>
          </a:p>
        </p:txBody>
      </p:sp>
      <p:sp>
        <p:nvSpPr>
          <p:cNvPr id="14" name="CuadroTexto 10">
            <a:extLst>
              <a:ext uri="{FF2B5EF4-FFF2-40B4-BE49-F238E27FC236}">
                <a16:creationId xmlns:a16="http://schemas.microsoft.com/office/drawing/2014/main" id="{E9763BCA-2AD6-79B1-6767-12416003B0D4}"/>
              </a:ext>
            </a:extLst>
          </p:cNvPr>
          <p:cNvSpPr txBox="1"/>
          <p:nvPr/>
        </p:nvSpPr>
        <p:spPr>
          <a:xfrm>
            <a:off x="-1199859" y="6641645"/>
            <a:ext cx="14225957" cy="184666"/>
          </a:xfrm>
          <a:prstGeom prst="rect">
            <a:avLst/>
          </a:prstGeom>
          <a:noFill/>
        </p:spPr>
        <p:txBody>
          <a:bodyPr wrap="square">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97280"/>
            <a:r>
              <a:rPr lang="en-US" sz="600" kern="0" dirty="0" err="1">
                <a:solidFill>
                  <a:prstClr val="black"/>
                </a:solidFill>
                <a:latin typeface="Arial" panose="020B0604020202020204" pitchFamily="34" charset="0"/>
                <a:ea typeface="Times New Roman" panose="02020603050405020304" pitchFamily="18" charset="0"/>
              </a:rPr>
              <a:t>Bertl</a:t>
            </a:r>
            <a:r>
              <a:rPr lang="en-US" sz="600" kern="0" dirty="0">
                <a:solidFill>
                  <a:prstClr val="black"/>
                </a:solidFill>
                <a:latin typeface="Arial" panose="020B0604020202020204" pitchFamily="34" charset="0"/>
                <a:ea typeface="Times New Roman" panose="02020603050405020304" pitchFamily="18" charset="0"/>
              </a:rPr>
              <a:t> K, </a:t>
            </a:r>
            <a:r>
              <a:rPr lang="en-US" sz="600" kern="0" dirty="0" err="1">
                <a:solidFill>
                  <a:prstClr val="black"/>
                </a:solidFill>
                <a:latin typeface="Arial" panose="020B0604020202020204" pitchFamily="34" charset="0"/>
                <a:ea typeface="Times New Roman" panose="02020603050405020304" pitchFamily="18" charset="0"/>
              </a:rPr>
              <a:t>Pifl</a:t>
            </a:r>
            <a:r>
              <a:rPr lang="en-US" sz="600" kern="0" dirty="0">
                <a:solidFill>
                  <a:prstClr val="black"/>
                </a:solidFill>
                <a:latin typeface="Arial" panose="020B0604020202020204" pitchFamily="34" charset="0"/>
                <a:ea typeface="Times New Roman" panose="02020603050405020304" pitchFamily="18" charset="0"/>
              </a:rPr>
              <a:t> M, </a:t>
            </a:r>
            <a:r>
              <a:rPr lang="en-US" sz="600" kern="0" dirty="0" err="1">
                <a:solidFill>
                  <a:prstClr val="black"/>
                </a:solidFill>
                <a:latin typeface="Arial" panose="020B0604020202020204" pitchFamily="34" charset="0"/>
                <a:ea typeface="Times New Roman" panose="02020603050405020304" pitchFamily="18" charset="0"/>
              </a:rPr>
              <a:t>Hirtler</a:t>
            </a:r>
            <a:r>
              <a:rPr lang="en-US" sz="600" kern="0" dirty="0">
                <a:solidFill>
                  <a:prstClr val="black"/>
                </a:solidFill>
                <a:latin typeface="Arial" panose="020B0604020202020204" pitchFamily="34" charset="0"/>
                <a:ea typeface="Times New Roman" panose="02020603050405020304" pitchFamily="18" charset="0"/>
              </a:rPr>
              <a:t> L, </a:t>
            </a:r>
            <a:r>
              <a:rPr lang="en-US" sz="600" kern="0" dirty="0" err="1">
                <a:solidFill>
                  <a:prstClr val="black"/>
                </a:solidFill>
                <a:latin typeface="Arial" panose="020B0604020202020204" pitchFamily="34" charset="0"/>
                <a:ea typeface="Times New Roman" panose="02020603050405020304" pitchFamily="18" charset="0"/>
              </a:rPr>
              <a:t>Rendl</a:t>
            </a:r>
            <a:r>
              <a:rPr lang="en-US" sz="600" kern="0" dirty="0">
                <a:solidFill>
                  <a:prstClr val="black"/>
                </a:solidFill>
                <a:latin typeface="Arial" panose="020B0604020202020204" pitchFamily="34" charset="0"/>
                <a:ea typeface="Times New Roman" panose="02020603050405020304" pitchFamily="18" charset="0"/>
              </a:rPr>
              <a:t> B, </a:t>
            </a:r>
            <a:r>
              <a:rPr lang="en-US" sz="600" kern="0" dirty="0" err="1">
                <a:solidFill>
                  <a:prstClr val="black"/>
                </a:solidFill>
                <a:latin typeface="Arial" panose="020B0604020202020204" pitchFamily="34" charset="0"/>
                <a:ea typeface="Times New Roman" panose="02020603050405020304" pitchFamily="18" charset="0"/>
              </a:rPr>
              <a:t>Nürnberger</a:t>
            </a:r>
            <a:r>
              <a:rPr lang="en-US" sz="600" kern="0" dirty="0">
                <a:solidFill>
                  <a:prstClr val="black"/>
                </a:solidFill>
                <a:latin typeface="Arial" panose="020B0604020202020204" pitchFamily="34" charset="0"/>
                <a:ea typeface="Times New Roman" panose="02020603050405020304" pitchFamily="18" charset="0"/>
              </a:rPr>
              <a:t> S, Stavropoulos A, et al. Relative Composition of Fibrous Connective and Fatty/Glandular Tissue in Connective Tissue Grafts Depends on the Harvesting Technique but not the Donor Site of the Hard Palate. J </a:t>
            </a:r>
            <a:r>
              <a:rPr lang="en-US" sz="600" kern="0" dirty="0" err="1">
                <a:solidFill>
                  <a:prstClr val="black"/>
                </a:solidFill>
                <a:latin typeface="Arial" panose="020B0604020202020204" pitchFamily="34" charset="0"/>
                <a:ea typeface="Times New Roman" panose="02020603050405020304" pitchFamily="18" charset="0"/>
              </a:rPr>
              <a:t>Periodontol</a:t>
            </a:r>
            <a:r>
              <a:rPr lang="en-US" sz="600" kern="0" dirty="0">
                <a:solidFill>
                  <a:prstClr val="black"/>
                </a:solidFill>
                <a:latin typeface="Arial" panose="020B0604020202020204" pitchFamily="34" charset="0"/>
                <a:ea typeface="Times New Roman" panose="02020603050405020304" pitchFamily="18" charset="0"/>
              </a:rPr>
              <a:t>. 2015 Dec;86(12):1331–9. </a:t>
            </a:r>
            <a:endParaRPr lang="es-CO" sz="600" dirty="0">
              <a:solidFill>
                <a:prstClr val="black"/>
              </a:solidFill>
              <a:latin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8767A6-AD17-59DE-17EA-DD3B28569465}"/>
              </a:ext>
            </a:extLst>
          </p:cNvPr>
          <p:cNvSpPr>
            <a:spLocks noGrp="1"/>
          </p:cNvSpPr>
          <p:nvPr>
            <p:ph type="title"/>
          </p:nvPr>
        </p:nvSpPr>
        <p:spPr>
          <a:xfrm>
            <a:off x="1889760" y="136519"/>
            <a:ext cx="9546336" cy="796950"/>
          </a:xfrm>
        </p:spPr>
        <p:txBody>
          <a:bodyPr/>
          <a:lstStyle/>
          <a:p>
            <a:r>
              <a:rPr lang="es-CO" sz="3700" b="1" dirty="0">
                <a:latin typeface="Calibri" panose="020F0502020204030204" pitchFamily="34" charset="0"/>
                <a:ea typeface="Aptos" panose="020B0004020202020204" pitchFamily="34" charset="0"/>
                <a:cs typeface="Calibri" panose="020F0502020204030204" pitchFamily="34" charset="0"/>
              </a:rPr>
              <a:t>Presencia de tejido epitelial en injertos </a:t>
            </a:r>
            <a:endParaRPr lang="es-CO" sz="3700" b="1" dirty="0">
              <a:latin typeface="Calibri" panose="020F0502020204030204" pitchFamily="34" charset="0"/>
              <a:cs typeface="Calibri" panose="020F0502020204030204" pitchFamily="34" charset="0"/>
            </a:endParaRPr>
          </a:p>
        </p:txBody>
      </p:sp>
      <p:graphicFrame>
        <p:nvGraphicFramePr>
          <p:cNvPr id="4" name="Marcador de contenido 4">
            <a:extLst>
              <a:ext uri="{FF2B5EF4-FFF2-40B4-BE49-F238E27FC236}">
                <a16:creationId xmlns:a16="http://schemas.microsoft.com/office/drawing/2014/main" id="{51FD5106-EBAB-73E3-F8C4-80E3349CC400}"/>
              </a:ext>
            </a:extLst>
          </p:cNvPr>
          <p:cNvGraphicFramePr>
            <a:graphicFrameLocks/>
          </p:cNvGraphicFramePr>
          <p:nvPr/>
        </p:nvGraphicFramePr>
        <p:xfrm>
          <a:off x="1440969" y="933468"/>
          <a:ext cx="8952712" cy="4663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esquinas redondeadas 4">
            <a:extLst>
              <a:ext uri="{FF2B5EF4-FFF2-40B4-BE49-F238E27FC236}">
                <a16:creationId xmlns:a16="http://schemas.microsoft.com/office/drawing/2014/main" id="{A56C2E2E-D21B-6FF3-5BEE-CEAB583AEEBE}"/>
              </a:ext>
            </a:extLst>
          </p:cNvPr>
          <p:cNvSpPr/>
          <p:nvPr/>
        </p:nvSpPr>
        <p:spPr>
          <a:xfrm>
            <a:off x="2899200" y="1179684"/>
            <a:ext cx="2515622" cy="890449"/>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55874"/>
            <a:r>
              <a:rPr lang="es-CO" sz="2400" b="1" dirty="0">
                <a:solidFill>
                  <a:prstClr val="black"/>
                </a:solidFill>
                <a:latin typeface="Aptos"/>
              </a:rPr>
              <a:t>Azar et al. (2021)</a:t>
            </a:r>
            <a:endParaRPr lang="es-CO" sz="2400" dirty="0">
              <a:solidFill>
                <a:prstClr val="black"/>
              </a:solidFill>
              <a:latin typeface="Aptos"/>
            </a:endParaRPr>
          </a:p>
        </p:txBody>
      </p:sp>
      <p:sp>
        <p:nvSpPr>
          <p:cNvPr id="6" name="Rectángulo: esquinas redondeadas 5">
            <a:extLst>
              <a:ext uri="{FF2B5EF4-FFF2-40B4-BE49-F238E27FC236}">
                <a16:creationId xmlns:a16="http://schemas.microsoft.com/office/drawing/2014/main" id="{85F904C4-49BE-F0E5-FA9E-762DB944D492}"/>
              </a:ext>
            </a:extLst>
          </p:cNvPr>
          <p:cNvSpPr/>
          <p:nvPr/>
        </p:nvSpPr>
        <p:spPr>
          <a:xfrm>
            <a:off x="7903819" y="1289412"/>
            <a:ext cx="2515622" cy="890449"/>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440180">
              <a:lnSpc>
                <a:spcPct val="90000"/>
              </a:lnSpc>
              <a:spcAft>
                <a:spcPts val="1320"/>
              </a:spcAft>
              <a:defRPr sz="1800" b="0" i="0" u="none" strike="noStrike" kern="0" cap="none" spc="0" baseline="0">
                <a:solidFill>
                  <a:srgbClr val="000000"/>
                </a:solidFill>
                <a:uFillTx/>
              </a:defRPr>
            </a:pPr>
            <a:r>
              <a:rPr lang="es-ES" sz="2400" b="1" dirty="0">
                <a:solidFill>
                  <a:prstClr val="black"/>
                </a:solidFill>
                <a:latin typeface="Calibri"/>
              </a:rPr>
              <a:t>En contraste, en el presente estudio</a:t>
            </a:r>
            <a:r>
              <a:rPr lang="en-US" sz="2400" b="1" dirty="0">
                <a:solidFill>
                  <a:prstClr val="black"/>
                </a:solidFill>
                <a:latin typeface="Calibri"/>
              </a:rPr>
              <a:t>​</a:t>
            </a:r>
            <a:endParaRPr lang="es-CO" sz="2400" b="1" dirty="0">
              <a:solidFill>
                <a:prstClr val="black"/>
              </a:solidFill>
              <a:latin typeface="Calibri"/>
            </a:endParaRPr>
          </a:p>
        </p:txBody>
      </p:sp>
      <p:pic>
        <p:nvPicPr>
          <p:cNvPr id="45" name="Imagen 44">
            <a:extLst>
              <a:ext uri="{FF2B5EF4-FFF2-40B4-BE49-F238E27FC236}">
                <a16:creationId xmlns:a16="http://schemas.microsoft.com/office/drawing/2014/main" id="{1A349233-B25C-E288-5776-06A48EFB3B85}"/>
              </a:ext>
            </a:extLst>
          </p:cNvPr>
          <p:cNvPicPr>
            <a:picLocks noChangeAspect="1"/>
          </p:cNvPicPr>
          <p:nvPr/>
        </p:nvPicPr>
        <p:blipFill>
          <a:blip r:embed="rId7"/>
          <a:srcRect t="59243"/>
          <a:stretch/>
        </p:blipFill>
        <p:spPr>
          <a:xfrm>
            <a:off x="198120" y="5129783"/>
            <a:ext cx="10972800" cy="1264074"/>
          </a:xfrm>
          <a:prstGeom prst="rect">
            <a:avLst/>
          </a:prstGeom>
        </p:spPr>
      </p:pic>
      <p:sp>
        <p:nvSpPr>
          <p:cNvPr id="46" name="CuadroTexto 23">
            <a:extLst>
              <a:ext uri="{FF2B5EF4-FFF2-40B4-BE49-F238E27FC236}">
                <a16:creationId xmlns:a16="http://schemas.microsoft.com/office/drawing/2014/main" id="{5F965EB6-9A1A-36F5-CF10-D5F98A8596DC}"/>
              </a:ext>
            </a:extLst>
          </p:cNvPr>
          <p:cNvSpPr txBox="1"/>
          <p:nvPr/>
        </p:nvSpPr>
        <p:spPr>
          <a:xfrm>
            <a:off x="-802093" y="6444484"/>
            <a:ext cx="14454554" cy="424732"/>
          </a:xfrm>
          <a:prstGeom prst="rect">
            <a:avLst/>
          </a:prstGeom>
          <a:noFill/>
        </p:spPr>
        <p:txBody>
          <a:bodyPr wrap="square">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97280"/>
            <a:r>
              <a:rPr lang="en-US" sz="1080" kern="0" dirty="0">
                <a:solidFill>
                  <a:prstClr val="black"/>
                </a:solidFill>
                <a:latin typeface="Arial" panose="020B0604020202020204" pitchFamily="34" charset="0"/>
                <a:ea typeface="Times New Roman" panose="02020603050405020304" pitchFamily="18" charset="0"/>
              </a:rPr>
              <a:t>Azar E, Rojas M, Patricia M, Carranza N. Histologic and </a:t>
            </a:r>
            <a:r>
              <a:rPr lang="en-US" sz="1080" kern="0" dirty="0" err="1">
                <a:solidFill>
                  <a:prstClr val="black"/>
                </a:solidFill>
                <a:latin typeface="Arial" panose="020B0604020202020204" pitchFamily="34" charset="0"/>
                <a:ea typeface="Times New Roman" panose="02020603050405020304" pitchFamily="18" charset="0"/>
              </a:rPr>
              <a:t>Histomorphometric</a:t>
            </a:r>
            <a:r>
              <a:rPr lang="en-US" sz="1080" kern="0" dirty="0">
                <a:solidFill>
                  <a:prstClr val="black"/>
                </a:solidFill>
                <a:latin typeface="Arial" panose="020B0604020202020204" pitchFamily="34" charset="0"/>
                <a:ea typeface="Times New Roman" panose="02020603050405020304" pitchFamily="18" charset="0"/>
              </a:rPr>
              <a:t> Analyses of De-epithelialized Free Gingival Graft in Humans. </a:t>
            </a:r>
          </a:p>
          <a:p>
            <a:pPr algn="ctr" defTabSz="1097280"/>
            <a:r>
              <a:rPr lang="en-US" sz="1080" kern="0" dirty="0">
                <a:solidFill>
                  <a:prstClr val="black"/>
                </a:solidFill>
                <a:latin typeface="Arial" panose="020B0604020202020204" pitchFamily="34" charset="0"/>
                <a:ea typeface="Times New Roman" panose="02020603050405020304" pitchFamily="18" charset="0"/>
              </a:rPr>
              <a:t>Int J Periodontics Restorative Dent. 2019 Feb;39(2):221–6. </a:t>
            </a:r>
            <a:endParaRPr lang="es-CO" sz="1080" dirty="0">
              <a:solidFill>
                <a:prstClr val="black"/>
              </a:solidFill>
              <a:latin typeface="Calibri"/>
            </a:endParaRPr>
          </a:p>
        </p:txBody>
      </p:sp>
    </p:spTree>
    <p:extLst>
      <p:ext uri="{BB962C8B-B14F-4D97-AF65-F5344CB8AC3E}">
        <p14:creationId xmlns:p14="http://schemas.microsoft.com/office/powerpoint/2010/main" val="19791750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412802-831B-7AA8-8A0D-15729588BF8C}"/>
              </a:ext>
            </a:extLst>
          </p:cNvPr>
          <p:cNvSpPr>
            <a:spLocks noGrp="1"/>
          </p:cNvSpPr>
          <p:nvPr>
            <p:ph type="title"/>
          </p:nvPr>
        </p:nvSpPr>
        <p:spPr/>
        <p:txBody>
          <a:bodyPr/>
          <a:lstStyle/>
          <a:p>
            <a:r>
              <a:rPr lang="es-CO" sz="3700" b="1" dirty="0">
                <a:solidFill>
                  <a:srgbClr val="79A344"/>
                </a:solidFill>
              </a:rPr>
              <a:t>Técnicas de desepitelialización </a:t>
            </a:r>
          </a:p>
        </p:txBody>
      </p:sp>
      <p:graphicFrame>
        <p:nvGraphicFramePr>
          <p:cNvPr id="4" name="Marcador de contenido 4">
            <a:extLst>
              <a:ext uri="{FF2B5EF4-FFF2-40B4-BE49-F238E27FC236}">
                <a16:creationId xmlns:a16="http://schemas.microsoft.com/office/drawing/2014/main" id="{D50CC3B5-2564-1883-A45F-54348F613D32}"/>
              </a:ext>
            </a:extLst>
          </p:cNvPr>
          <p:cNvGraphicFramePr>
            <a:graphicFrameLocks/>
          </p:cNvGraphicFramePr>
          <p:nvPr/>
        </p:nvGraphicFramePr>
        <p:xfrm>
          <a:off x="1440968" y="1050175"/>
          <a:ext cx="9193781" cy="46606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esquinas redondeadas 4">
            <a:extLst>
              <a:ext uri="{FF2B5EF4-FFF2-40B4-BE49-F238E27FC236}">
                <a16:creationId xmlns:a16="http://schemas.microsoft.com/office/drawing/2014/main" id="{4B38F9C8-3C2F-0F05-C9C9-F794A44472B1}"/>
              </a:ext>
            </a:extLst>
          </p:cNvPr>
          <p:cNvSpPr/>
          <p:nvPr/>
        </p:nvSpPr>
        <p:spPr>
          <a:xfrm>
            <a:off x="2899200" y="1555200"/>
            <a:ext cx="2583360" cy="889920"/>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55874"/>
            <a:r>
              <a:rPr lang="es-ES" sz="2400" b="1" dirty="0" err="1">
                <a:solidFill>
                  <a:prstClr val="black"/>
                </a:solidFill>
                <a:latin typeface="Calibri"/>
              </a:rPr>
              <a:t>Sebaoun</a:t>
            </a:r>
            <a:r>
              <a:rPr lang="es-ES" sz="2400" b="1" dirty="0">
                <a:solidFill>
                  <a:prstClr val="black"/>
                </a:solidFill>
                <a:latin typeface="Calibri"/>
              </a:rPr>
              <a:t> et al. (2022)</a:t>
            </a:r>
          </a:p>
        </p:txBody>
      </p:sp>
      <p:sp>
        <p:nvSpPr>
          <p:cNvPr id="6" name="Rectángulo: esquinas redondeadas 5">
            <a:extLst>
              <a:ext uri="{FF2B5EF4-FFF2-40B4-BE49-F238E27FC236}">
                <a16:creationId xmlns:a16="http://schemas.microsoft.com/office/drawing/2014/main" id="{D5B5BCAE-B040-9AAB-0320-198885C091D2}"/>
              </a:ext>
            </a:extLst>
          </p:cNvPr>
          <p:cNvSpPr/>
          <p:nvPr/>
        </p:nvSpPr>
        <p:spPr>
          <a:xfrm>
            <a:off x="7903819" y="1555200"/>
            <a:ext cx="2583360" cy="889920"/>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440180">
              <a:lnSpc>
                <a:spcPct val="90000"/>
              </a:lnSpc>
              <a:spcAft>
                <a:spcPts val="1320"/>
              </a:spcAft>
              <a:defRPr sz="1800" b="0" i="0" u="none" strike="noStrike" kern="0" cap="none" spc="0" baseline="0">
                <a:solidFill>
                  <a:srgbClr val="000000"/>
                </a:solidFill>
                <a:uFillTx/>
              </a:defRPr>
            </a:pPr>
            <a:r>
              <a:rPr lang="es-ES" sz="2400" b="1" dirty="0">
                <a:solidFill>
                  <a:prstClr val="black"/>
                </a:solidFill>
                <a:latin typeface="Calibri"/>
              </a:rPr>
              <a:t>En contraste, en el presente estudio</a:t>
            </a:r>
            <a:r>
              <a:rPr lang="en-US" sz="2400" b="1" dirty="0">
                <a:solidFill>
                  <a:prstClr val="black"/>
                </a:solidFill>
                <a:latin typeface="Calibri"/>
              </a:rPr>
              <a:t>​</a:t>
            </a:r>
            <a:endParaRPr lang="es-CO" sz="2400" b="1" dirty="0">
              <a:solidFill>
                <a:prstClr val="black"/>
              </a:solidFill>
              <a:latin typeface="Calibri"/>
            </a:endParaRPr>
          </a:p>
        </p:txBody>
      </p:sp>
      <p:sp>
        <p:nvSpPr>
          <p:cNvPr id="8" name="CuadroTexto 10">
            <a:extLst>
              <a:ext uri="{FF2B5EF4-FFF2-40B4-BE49-F238E27FC236}">
                <a16:creationId xmlns:a16="http://schemas.microsoft.com/office/drawing/2014/main" id="{097FBBF9-A76F-E887-432A-61FDE14B8C35}"/>
              </a:ext>
            </a:extLst>
          </p:cNvPr>
          <p:cNvSpPr txBox="1"/>
          <p:nvPr/>
        </p:nvSpPr>
        <p:spPr>
          <a:xfrm>
            <a:off x="685128" y="6400490"/>
            <a:ext cx="10348633" cy="400494"/>
          </a:xfrm>
          <a:prstGeom prst="rect">
            <a:avLst/>
          </a:prstGeom>
          <a:noFill/>
        </p:spPr>
        <p:txBody>
          <a:bodyPr wrap="square">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87680" algn="ctr" defTabSz="1097280">
              <a:lnSpc>
                <a:spcPct val="107000"/>
              </a:lnSpc>
              <a:spcAft>
                <a:spcPts val="960"/>
              </a:spcAft>
            </a:pPr>
            <a:r>
              <a:rPr lang="en-US" sz="960" dirty="0" err="1">
                <a:solidFill>
                  <a:prstClr val="black"/>
                </a:solidFill>
                <a:latin typeface="Arial" panose="020B0604020202020204" pitchFamily="34" charset="0"/>
                <a:ea typeface="Times New Roman" panose="02020603050405020304" pitchFamily="18" charset="0"/>
              </a:rPr>
              <a:t>Sebaoun</a:t>
            </a:r>
            <a:r>
              <a:rPr lang="en-US" sz="960" dirty="0">
                <a:solidFill>
                  <a:prstClr val="black"/>
                </a:solidFill>
                <a:latin typeface="Arial" panose="020B0604020202020204" pitchFamily="34" charset="0"/>
                <a:ea typeface="Times New Roman" panose="02020603050405020304" pitchFamily="18" charset="0"/>
              </a:rPr>
              <a:t> A, Cohen O, </a:t>
            </a:r>
            <a:r>
              <a:rPr lang="en-US" sz="960" dirty="0" err="1">
                <a:solidFill>
                  <a:prstClr val="black"/>
                </a:solidFill>
                <a:latin typeface="Arial" panose="020B0604020202020204" pitchFamily="34" charset="0"/>
                <a:ea typeface="Times New Roman" panose="02020603050405020304" pitchFamily="18" charset="0"/>
              </a:rPr>
              <a:t>Slutzkey</a:t>
            </a:r>
            <a:r>
              <a:rPr lang="en-US" sz="960" dirty="0">
                <a:solidFill>
                  <a:prstClr val="black"/>
                </a:solidFill>
                <a:latin typeface="Arial" panose="020B0604020202020204" pitchFamily="34" charset="0"/>
                <a:ea typeface="Times New Roman" panose="02020603050405020304" pitchFamily="18" charset="0"/>
              </a:rPr>
              <a:t> G, Meir H, </a:t>
            </a:r>
            <a:r>
              <a:rPr lang="en-US" sz="960" dirty="0" err="1">
                <a:solidFill>
                  <a:prstClr val="black"/>
                </a:solidFill>
                <a:latin typeface="Arial" panose="020B0604020202020204" pitchFamily="34" charset="0"/>
                <a:ea typeface="Times New Roman" panose="02020603050405020304" pitchFamily="18" charset="0"/>
              </a:rPr>
              <a:t>Nemcovsky</a:t>
            </a:r>
            <a:r>
              <a:rPr lang="en-US" sz="960" dirty="0">
                <a:solidFill>
                  <a:prstClr val="black"/>
                </a:solidFill>
                <a:latin typeface="Arial" panose="020B0604020202020204" pitchFamily="34" charset="0"/>
                <a:ea typeface="Times New Roman" panose="02020603050405020304" pitchFamily="18" charset="0"/>
              </a:rPr>
              <a:t> C, </a:t>
            </a:r>
            <a:r>
              <a:rPr lang="en-US" sz="960" dirty="0" err="1">
                <a:solidFill>
                  <a:prstClr val="black"/>
                </a:solidFill>
                <a:latin typeface="Arial" panose="020B0604020202020204" pitchFamily="34" charset="0"/>
                <a:ea typeface="Times New Roman" panose="02020603050405020304" pitchFamily="18" charset="0"/>
              </a:rPr>
              <a:t>Beitlitum</a:t>
            </a:r>
            <a:r>
              <a:rPr lang="en-US" sz="960" dirty="0">
                <a:solidFill>
                  <a:prstClr val="black"/>
                </a:solidFill>
                <a:latin typeface="Arial" panose="020B0604020202020204" pitchFamily="34" charset="0"/>
                <a:ea typeface="Times New Roman" panose="02020603050405020304" pitchFamily="18" charset="0"/>
              </a:rPr>
              <a:t> I. Histologic and </a:t>
            </a:r>
            <a:r>
              <a:rPr lang="en-US" sz="960" dirty="0" err="1">
                <a:solidFill>
                  <a:prstClr val="black"/>
                </a:solidFill>
                <a:latin typeface="Arial" panose="020B0604020202020204" pitchFamily="34" charset="0"/>
                <a:ea typeface="Times New Roman" panose="02020603050405020304" pitchFamily="18" charset="0"/>
              </a:rPr>
              <a:t>Histomorphometric</a:t>
            </a:r>
            <a:r>
              <a:rPr lang="en-US" sz="960" dirty="0">
                <a:solidFill>
                  <a:prstClr val="black"/>
                </a:solidFill>
                <a:latin typeface="Arial" panose="020B0604020202020204" pitchFamily="34" charset="0"/>
                <a:ea typeface="Times New Roman" panose="02020603050405020304" pitchFamily="18" charset="0"/>
              </a:rPr>
              <a:t> Evaluation of a Connective Tissue Graft Retrieved with a Novel </a:t>
            </a:r>
            <a:r>
              <a:rPr lang="en-US" sz="960" dirty="0" err="1">
                <a:solidFill>
                  <a:prstClr val="black"/>
                </a:solidFill>
                <a:latin typeface="Arial" panose="020B0604020202020204" pitchFamily="34" charset="0"/>
                <a:ea typeface="Times New Roman" panose="02020603050405020304" pitchFamily="18" charset="0"/>
              </a:rPr>
              <a:t>Deepithelialization</a:t>
            </a:r>
            <a:r>
              <a:rPr lang="en-US" sz="960" dirty="0">
                <a:solidFill>
                  <a:prstClr val="black"/>
                </a:solidFill>
                <a:latin typeface="Arial" panose="020B0604020202020204" pitchFamily="34" charset="0"/>
                <a:ea typeface="Times New Roman" panose="02020603050405020304" pitchFamily="18" charset="0"/>
              </a:rPr>
              <a:t> Procedure: A Case Series. </a:t>
            </a:r>
            <a:r>
              <a:rPr lang="es-CO" sz="960" dirty="0" err="1">
                <a:solidFill>
                  <a:prstClr val="black"/>
                </a:solidFill>
                <a:latin typeface="Arial" panose="020B0604020202020204" pitchFamily="34" charset="0"/>
                <a:ea typeface="Times New Roman" panose="02020603050405020304" pitchFamily="18" charset="0"/>
              </a:rPr>
              <a:t>Int</a:t>
            </a:r>
            <a:r>
              <a:rPr lang="es-CO" sz="960" dirty="0">
                <a:solidFill>
                  <a:prstClr val="black"/>
                </a:solidFill>
                <a:latin typeface="Arial" panose="020B0604020202020204" pitchFamily="34" charset="0"/>
                <a:ea typeface="Times New Roman" panose="02020603050405020304" pitchFamily="18" charset="0"/>
              </a:rPr>
              <a:t> J </a:t>
            </a:r>
            <a:r>
              <a:rPr lang="es-CO" sz="960" dirty="0" err="1">
                <a:solidFill>
                  <a:prstClr val="black"/>
                </a:solidFill>
                <a:latin typeface="Arial" panose="020B0604020202020204" pitchFamily="34" charset="0"/>
                <a:ea typeface="Times New Roman" panose="02020603050405020304" pitchFamily="18" charset="0"/>
              </a:rPr>
              <a:t>Periodontics</a:t>
            </a:r>
            <a:r>
              <a:rPr lang="es-CO" sz="960" dirty="0">
                <a:solidFill>
                  <a:prstClr val="black"/>
                </a:solidFill>
                <a:latin typeface="Arial" panose="020B0604020202020204" pitchFamily="34" charset="0"/>
                <a:ea typeface="Times New Roman" panose="02020603050405020304" pitchFamily="18" charset="0"/>
              </a:rPr>
              <a:t> </a:t>
            </a:r>
            <a:r>
              <a:rPr lang="es-CO" sz="960" dirty="0" err="1">
                <a:solidFill>
                  <a:prstClr val="black"/>
                </a:solidFill>
                <a:latin typeface="Arial" panose="020B0604020202020204" pitchFamily="34" charset="0"/>
                <a:ea typeface="Times New Roman" panose="02020603050405020304" pitchFamily="18" charset="0"/>
              </a:rPr>
              <a:t>Restorative</a:t>
            </a:r>
            <a:r>
              <a:rPr lang="es-CO" sz="960" dirty="0">
                <a:solidFill>
                  <a:prstClr val="black"/>
                </a:solidFill>
                <a:latin typeface="Arial" panose="020B0604020202020204" pitchFamily="34" charset="0"/>
                <a:ea typeface="Times New Roman" panose="02020603050405020304" pitchFamily="18" charset="0"/>
              </a:rPr>
              <a:t> </a:t>
            </a:r>
            <a:r>
              <a:rPr lang="es-CO" sz="960" dirty="0" err="1">
                <a:solidFill>
                  <a:prstClr val="black"/>
                </a:solidFill>
                <a:latin typeface="Arial" panose="020B0604020202020204" pitchFamily="34" charset="0"/>
                <a:ea typeface="Times New Roman" panose="02020603050405020304" pitchFamily="18" charset="0"/>
              </a:rPr>
              <a:t>Dent</a:t>
            </a:r>
            <a:r>
              <a:rPr lang="es-CO" sz="960" dirty="0">
                <a:solidFill>
                  <a:prstClr val="black"/>
                </a:solidFill>
                <a:latin typeface="Arial" panose="020B0604020202020204" pitchFamily="34" charset="0"/>
                <a:ea typeface="Times New Roman" panose="02020603050405020304" pitchFamily="18" charset="0"/>
              </a:rPr>
              <a:t>. 2022 Jan;42(1):e1–7. </a:t>
            </a:r>
            <a:endParaRPr lang="es-CO" sz="960" dirty="0">
              <a:solidFill>
                <a:prstClr val="black"/>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969951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a 14">
            <a:extLst>
              <a:ext uri="{FF2B5EF4-FFF2-40B4-BE49-F238E27FC236}">
                <a16:creationId xmlns:a16="http://schemas.microsoft.com/office/drawing/2014/main" id="{D1071C3E-F627-C3E9-ABE9-B58EB04CFC5D}"/>
              </a:ext>
            </a:extLst>
          </p:cNvPr>
          <p:cNvGraphicFramePr/>
          <p:nvPr>
            <p:extLst>
              <p:ext uri="{D42A27DB-BD31-4B8C-83A1-F6EECF244321}">
                <p14:modId xmlns:p14="http://schemas.microsoft.com/office/powerpoint/2010/main" val="707253702"/>
              </p:ext>
            </p:extLst>
          </p:nvPr>
        </p:nvGraphicFramePr>
        <p:xfrm>
          <a:off x="1283677" y="-509952"/>
          <a:ext cx="9538403" cy="55678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6" name="Imagen 15">
            <a:extLst>
              <a:ext uri="{FF2B5EF4-FFF2-40B4-BE49-F238E27FC236}">
                <a16:creationId xmlns:a16="http://schemas.microsoft.com/office/drawing/2014/main" id="{1A5C8C65-5383-DAC9-96A5-7CD95FC2B873}"/>
              </a:ext>
            </a:extLst>
          </p:cNvPr>
          <p:cNvPicPr>
            <a:picLocks noChangeAspect="1"/>
          </p:cNvPicPr>
          <p:nvPr/>
        </p:nvPicPr>
        <p:blipFill>
          <a:blip r:embed="rId7"/>
          <a:srcRect r="66527"/>
          <a:stretch>
            <a:fillRect/>
          </a:stretch>
        </p:blipFill>
        <p:spPr>
          <a:xfrm>
            <a:off x="8561976" y="4404165"/>
            <a:ext cx="1941432" cy="1488316"/>
          </a:xfrm>
          <a:prstGeom prst="rect">
            <a:avLst/>
          </a:prstGeom>
          <a:noFill/>
          <a:ln cap="flat">
            <a:noFill/>
          </a:ln>
        </p:spPr>
      </p:pic>
      <p:pic>
        <p:nvPicPr>
          <p:cNvPr id="17" name="Imagen 16">
            <a:extLst>
              <a:ext uri="{FF2B5EF4-FFF2-40B4-BE49-F238E27FC236}">
                <a16:creationId xmlns:a16="http://schemas.microsoft.com/office/drawing/2014/main" id="{C3C715FF-2D15-1DCC-A42B-A27E975FF5E7}"/>
              </a:ext>
            </a:extLst>
          </p:cNvPr>
          <p:cNvPicPr>
            <a:picLocks noChangeAspect="1"/>
          </p:cNvPicPr>
          <p:nvPr/>
        </p:nvPicPr>
        <p:blipFill>
          <a:blip r:embed="rId7"/>
          <a:srcRect l="34409" r="32700"/>
          <a:stretch>
            <a:fillRect/>
          </a:stretch>
        </p:blipFill>
        <p:spPr>
          <a:xfrm>
            <a:off x="5257383" y="4396703"/>
            <a:ext cx="1953304" cy="1495778"/>
          </a:xfrm>
          <a:prstGeom prst="rect">
            <a:avLst/>
          </a:prstGeom>
          <a:noFill/>
          <a:ln cap="flat">
            <a:noFill/>
          </a:ln>
        </p:spPr>
      </p:pic>
      <p:pic>
        <p:nvPicPr>
          <p:cNvPr id="18" name="Imagen 17">
            <a:extLst>
              <a:ext uri="{FF2B5EF4-FFF2-40B4-BE49-F238E27FC236}">
                <a16:creationId xmlns:a16="http://schemas.microsoft.com/office/drawing/2014/main" id="{3D7DD761-C419-9631-7B56-2244A6347529}"/>
              </a:ext>
            </a:extLst>
          </p:cNvPr>
          <p:cNvPicPr>
            <a:picLocks noChangeAspect="1"/>
          </p:cNvPicPr>
          <p:nvPr/>
        </p:nvPicPr>
        <p:blipFill>
          <a:blip r:embed="rId7"/>
          <a:srcRect l="67840"/>
          <a:stretch>
            <a:fillRect/>
          </a:stretch>
        </p:blipFill>
        <p:spPr>
          <a:xfrm>
            <a:off x="2032104" y="4397111"/>
            <a:ext cx="1870829" cy="1485144"/>
          </a:xfrm>
          <a:prstGeom prst="rect">
            <a:avLst/>
          </a:prstGeom>
          <a:noFill/>
          <a:ln cap="flat">
            <a:noFill/>
          </a:ln>
        </p:spPr>
      </p:pic>
      <p:sp>
        <p:nvSpPr>
          <p:cNvPr id="19" name="CuadroTexto 16">
            <a:extLst>
              <a:ext uri="{FF2B5EF4-FFF2-40B4-BE49-F238E27FC236}">
                <a16:creationId xmlns:a16="http://schemas.microsoft.com/office/drawing/2014/main" id="{F4295EFB-9253-9760-BB7F-B105D78A7DAE}"/>
              </a:ext>
            </a:extLst>
          </p:cNvPr>
          <p:cNvSpPr txBox="1"/>
          <p:nvPr/>
        </p:nvSpPr>
        <p:spPr>
          <a:xfrm>
            <a:off x="804054" y="6423618"/>
            <a:ext cx="10859959" cy="424732"/>
          </a:xfrm>
          <a:prstGeom prst="rect">
            <a:avLst/>
          </a:prstGeom>
          <a:noFill/>
        </p:spPr>
        <p:txBody>
          <a:bodyPr wrap="square">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97280"/>
            <a:r>
              <a:rPr lang="es-CO" sz="1080" kern="0" dirty="0">
                <a:solidFill>
                  <a:prstClr val="black"/>
                </a:solidFill>
                <a:latin typeface="Arial" panose="020B0604020202020204" pitchFamily="34" charset="0"/>
                <a:ea typeface="Times New Roman" panose="02020603050405020304" pitchFamily="18" charset="0"/>
              </a:rPr>
              <a:t>Bara-</a:t>
            </a:r>
            <a:r>
              <a:rPr lang="es-CO" sz="1080" kern="0" dirty="0" err="1">
                <a:solidFill>
                  <a:prstClr val="black"/>
                </a:solidFill>
                <a:latin typeface="Arial" panose="020B0604020202020204" pitchFamily="34" charset="0"/>
                <a:ea typeface="Times New Roman" panose="02020603050405020304" pitchFamily="18" charset="0"/>
              </a:rPr>
              <a:t>Gaseni</a:t>
            </a:r>
            <a:r>
              <a:rPr lang="es-CO" sz="1080" kern="0" dirty="0">
                <a:solidFill>
                  <a:prstClr val="black"/>
                </a:solidFill>
                <a:latin typeface="Arial" panose="020B0604020202020204" pitchFamily="34" charset="0"/>
                <a:ea typeface="Times New Roman" panose="02020603050405020304" pitchFamily="18" charset="0"/>
              </a:rPr>
              <a:t> N, Jorba-</a:t>
            </a:r>
            <a:r>
              <a:rPr lang="es-CO" sz="1080" kern="0" dirty="0" err="1">
                <a:solidFill>
                  <a:prstClr val="black"/>
                </a:solidFill>
                <a:latin typeface="Arial" panose="020B0604020202020204" pitchFamily="34" charset="0"/>
                <a:ea typeface="Times New Roman" panose="02020603050405020304" pitchFamily="18" charset="0"/>
              </a:rPr>
              <a:t>Garcia</a:t>
            </a:r>
            <a:r>
              <a:rPr lang="es-CO" sz="1080" kern="0" dirty="0">
                <a:solidFill>
                  <a:prstClr val="black"/>
                </a:solidFill>
                <a:latin typeface="Arial" panose="020B0604020202020204" pitchFamily="34" charset="0"/>
                <a:ea typeface="Times New Roman" panose="02020603050405020304" pitchFamily="18" charset="0"/>
              </a:rPr>
              <a:t> A, Alberdi-Navarro J, Figueiredo R, Bara-Casaus JJ. </a:t>
            </a:r>
            <a:r>
              <a:rPr lang="en-US" sz="1080" kern="0" dirty="0">
                <a:solidFill>
                  <a:prstClr val="black"/>
                </a:solidFill>
                <a:latin typeface="Arial" panose="020B0604020202020204" pitchFamily="34" charset="0"/>
                <a:ea typeface="Times New Roman" panose="02020603050405020304" pitchFamily="18" charset="0"/>
              </a:rPr>
              <a:t>Histological assessment of a novel de-epithelialization method for connective tissue grafts harvested from the palate. An experimental study in cadavers. Clin Oral </a:t>
            </a:r>
            <a:r>
              <a:rPr lang="en-US" sz="1080" kern="0" dirty="0" err="1">
                <a:solidFill>
                  <a:prstClr val="black"/>
                </a:solidFill>
                <a:latin typeface="Arial" panose="020B0604020202020204" pitchFamily="34" charset="0"/>
                <a:ea typeface="Times New Roman" panose="02020603050405020304" pitchFamily="18" charset="0"/>
              </a:rPr>
              <a:t>Investig</a:t>
            </a:r>
            <a:r>
              <a:rPr lang="en-US" sz="1080" kern="0" dirty="0">
                <a:solidFill>
                  <a:prstClr val="black"/>
                </a:solidFill>
                <a:latin typeface="Arial" panose="020B0604020202020204" pitchFamily="34" charset="0"/>
                <a:ea typeface="Times New Roman" panose="02020603050405020304" pitchFamily="18" charset="0"/>
              </a:rPr>
              <a:t>. 2024 Jun 1;28(6).</a:t>
            </a:r>
            <a:endParaRPr lang="es-CO" sz="1080" dirty="0">
              <a:solidFill>
                <a:prstClr val="black"/>
              </a:solidFill>
              <a:latin typeface="Calibri"/>
            </a:endParaRPr>
          </a:p>
        </p:txBody>
      </p:sp>
    </p:spTree>
    <p:extLst>
      <p:ext uri="{BB962C8B-B14F-4D97-AF65-F5344CB8AC3E}">
        <p14:creationId xmlns:p14="http://schemas.microsoft.com/office/powerpoint/2010/main" val="789054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ector recto de flecha 19">
            <a:extLst>
              <a:ext uri="{FF2B5EF4-FFF2-40B4-BE49-F238E27FC236}">
                <a16:creationId xmlns:a16="http://schemas.microsoft.com/office/drawing/2014/main" id="{FCB83601-E490-A01B-4041-5EB7954E4A02}"/>
              </a:ext>
            </a:extLst>
          </p:cNvPr>
          <p:cNvCxnSpPr>
            <a:cxnSpLocks/>
          </p:cNvCxnSpPr>
          <p:nvPr/>
        </p:nvCxnSpPr>
        <p:spPr>
          <a:xfrm>
            <a:off x="2964771" y="4562735"/>
            <a:ext cx="1482390" cy="3074"/>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 name="Conector recto de flecha 5">
            <a:extLst>
              <a:ext uri="{FF2B5EF4-FFF2-40B4-BE49-F238E27FC236}">
                <a16:creationId xmlns:a16="http://schemas.microsoft.com/office/drawing/2014/main" id="{32954FF1-C843-095E-5675-24A508C50FAC}"/>
              </a:ext>
            </a:extLst>
          </p:cNvPr>
          <p:cNvCxnSpPr>
            <a:cxnSpLocks/>
          </p:cNvCxnSpPr>
          <p:nvPr/>
        </p:nvCxnSpPr>
        <p:spPr>
          <a:xfrm>
            <a:off x="2284548" y="4610571"/>
            <a:ext cx="916197" cy="921867"/>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 name="Conector recto de flecha 3">
            <a:extLst>
              <a:ext uri="{FF2B5EF4-FFF2-40B4-BE49-F238E27FC236}">
                <a16:creationId xmlns:a16="http://schemas.microsoft.com/office/drawing/2014/main" id="{E83878F6-F8F5-4DF6-A276-88D22A9107E5}"/>
              </a:ext>
            </a:extLst>
          </p:cNvPr>
          <p:cNvCxnSpPr>
            <a:cxnSpLocks/>
          </p:cNvCxnSpPr>
          <p:nvPr/>
        </p:nvCxnSpPr>
        <p:spPr>
          <a:xfrm>
            <a:off x="2952923" y="4740710"/>
            <a:ext cx="1143000" cy="462662"/>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8" name="Rectángulo 7">
            <a:extLst>
              <a:ext uri="{FF2B5EF4-FFF2-40B4-BE49-F238E27FC236}">
                <a16:creationId xmlns:a16="http://schemas.microsoft.com/office/drawing/2014/main" id="{ED984158-3220-2FDD-FAA0-FAFAF83816A9}"/>
              </a:ext>
            </a:extLst>
          </p:cNvPr>
          <p:cNvSpPr/>
          <p:nvPr/>
        </p:nvSpPr>
        <p:spPr>
          <a:xfrm>
            <a:off x="1273629" y="1857014"/>
            <a:ext cx="6428443" cy="1883552"/>
          </a:xfrm>
          <a:prstGeom prst="rect">
            <a:avLst/>
          </a:prstGeom>
          <a:solidFill>
            <a:schemeClr val="bg1">
              <a:lumMod val="95000"/>
            </a:schemeClr>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5" name="Imagen 4">
            <a:extLst>
              <a:ext uri="{FF2B5EF4-FFF2-40B4-BE49-F238E27FC236}">
                <a16:creationId xmlns:a16="http://schemas.microsoft.com/office/drawing/2014/main" id="{678E9C14-58B5-D7FC-4741-EB5DBB8212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9" name="CuadroTexto 8">
            <a:extLst>
              <a:ext uri="{FF2B5EF4-FFF2-40B4-BE49-F238E27FC236}">
                <a16:creationId xmlns:a16="http://schemas.microsoft.com/office/drawing/2014/main" id="{CCEF5A60-B439-46DE-665D-884F30663B71}"/>
              </a:ext>
            </a:extLst>
          </p:cNvPr>
          <p:cNvSpPr txBox="1"/>
          <p:nvPr/>
        </p:nvSpPr>
        <p:spPr>
          <a:xfrm>
            <a:off x="1483184" y="2067960"/>
            <a:ext cx="6009331" cy="1508105"/>
          </a:xfrm>
          <a:prstGeom prst="rect">
            <a:avLst/>
          </a:prstGeom>
          <a:noFill/>
        </p:spPr>
        <p:txBody>
          <a:bodyPr wrap="square" lIns="91440" tIns="45720" rIns="91440" bIns="45720" rtlCol="0" anchor="t">
            <a:spAutoFit/>
          </a:bodyPr>
          <a:lstStyle/>
          <a:p>
            <a:r>
              <a:rPr lang="es-CO" sz="2300" kern="0">
                <a:ea typeface="Calibri" panose="020F0502020204030204" pitchFamily="34" charset="0"/>
              </a:rPr>
              <a:t>Desplazamiento</a:t>
            </a:r>
            <a:r>
              <a:rPr lang="es-CO" sz="2300" kern="0">
                <a:effectLst/>
                <a:ea typeface="Calibri" panose="020F0502020204030204" pitchFamily="34" charset="0"/>
              </a:rPr>
              <a:t> del margen gingival hacia una posición apical a la unión </a:t>
            </a:r>
            <a:r>
              <a:rPr lang="es-CO" sz="2300" kern="0" err="1">
                <a:ea typeface="Calibri" panose="020F0502020204030204" pitchFamily="34" charset="0"/>
              </a:rPr>
              <a:t>amelocementaria</a:t>
            </a:r>
            <a:r>
              <a:rPr lang="es-CO" sz="2300" kern="0">
                <a:ea typeface="Calibri" panose="020F0502020204030204" pitchFamily="34" charset="0"/>
              </a:rPr>
              <a:t>, exponiendo</a:t>
            </a:r>
            <a:r>
              <a:rPr lang="es-CO" sz="2300" kern="0">
                <a:effectLst/>
                <a:ea typeface="Calibri" panose="020F0502020204030204" pitchFamily="34" charset="0"/>
              </a:rPr>
              <a:t> la superficie radicular del diente. </a:t>
            </a:r>
            <a:endParaRPr lang="es-CO" sz="2300" kern="0">
              <a:ea typeface="+mn-lt"/>
              <a:cs typeface="Arial"/>
            </a:endParaRPr>
          </a:p>
        </p:txBody>
      </p:sp>
      <p:pic>
        <p:nvPicPr>
          <p:cNvPr id="12" name="Imagen 11">
            <a:extLst>
              <a:ext uri="{FF2B5EF4-FFF2-40B4-BE49-F238E27FC236}">
                <a16:creationId xmlns:a16="http://schemas.microsoft.com/office/drawing/2014/main" id="{77B8EEFD-2E9B-3B80-2DDB-55FF1B6029D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786" t="11905" r="22723" b="6603"/>
          <a:stretch/>
        </p:blipFill>
        <p:spPr bwMode="auto">
          <a:xfrm>
            <a:off x="8091411" y="1857014"/>
            <a:ext cx="2826960" cy="33354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
        <p:nvSpPr>
          <p:cNvPr id="16" name="CuadroTexto 15">
            <a:extLst>
              <a:ext uri="{FF2B5EF4-FFF2-40B4-BE49-F238E27FC236}">
                <a16:creationId xmlns:a16="http://schemas.microsoft.com/office/drawing/2014/main" id="{3324E6F3-8087-F87D-F822-86F0A848212C}"/>
              </a:ext>
            </a:extLst>
          </p:cNvPr>
          <p:cNvSpPr txBox="1"/>
          <p:nvPr/>
        </p:nvSpPr>
        <p:spPr>
          <a:xfrm>
            <a:off x="3611122" y="435113"/>
            <a:ext cx="4969755" cy="754053"/>
          </a:xfrm>
          <a:prstGeom prst="rect">
            <a:avLst/>
          </a:prstGeom>
          <a:noFill/>
        </p:spPr>
        <p:txBody>
          <a:bodyPr wrap="square" rtlCol="0">
            <a:spAutoFit/>
          </a:bodyPr>
          <a:lstStyle/>
          <a:p>
            <a:pPr algn="ctr"/>
            <a:r>
              <a:rPr lang="es-CO" sz="4300" b="1" dirty="0">
                <a:solidFill>
                  <a:srgbClr val="79A344"/>
                </a:solidFill>
                <a:latin typeface="Calibri" panose="020F0502020204030204" pitchFamily="34" charset="0"/>
                <a:cs typeface="Calibri" panose="020F0502020204030204" pitchFamily="34" charset="0"/>
              </a:rPr>
              <a:t>Recesión gingival</a:t>
            </a:r>
          </a:p>
        </p:txBody>
      </p:sp>
      <p:sp>
        <p:nvSpPr>
          <p:cNvPr id="17" name="CuadroTexto 16">
            <a:extLst>
              <a:ext uri="{FF2B5EF4-FFF2-40B4-BE49-F238E27FC236}">
                <a16:creationId xmlns:a16="http://schemas.microsoft.com/office/drawing/2014/main" id="{45BC70A3-4313-BF22-B11D-FC896A64276A}"/>
              </a:ext>
            </a:extLst>
          </p:cNvPr>
          <p:cNvSpPr txBox="1"/>
          <p:nvPr/>
        </p:nvSpPr>
        <p:spPr>
          <a:xfrm>
            <a:off x="544284" y="6288890"/>
            <a:ext cx="11103429" cy="230832"/>
          </a:xfrm>
          <a:prstGeom prst="rect">
            <a:avLst/>
          </a:prstGeom>
          <a:noFill/>
        </p:spPr>
        <p:txBody>
          <a:bodyPr wrap="square">
            <a:spAutoFit/>
          </a:bodyPr>
          <a:lstStyle/>
          <a:p>
            <a:pPr algn="ctr"/>
            <a:r>
              <a:rPr lang="en-US" sz="900" i="1" kern="0" err="1">
                <a:effectLst/>
                <a:ea typeface="Times New Roman" panose="02020603050405020304" pitchFamily="18" charset="0"/>
              </a:rPr>
              <a:t>Tavelli</a:t>
            </a:r>
            <a:r>
              <a:rPr lang="en-US" sz="900" i="1" kern="0">
                <a:effectLst/>
                <a:ea typeface="Times New Roman" panose="02020603050405020304" pitchFamily="18" charset="0"/>
              </a:rPr>
              <a:t> L, </a:t>
            </a:r>
            <a:r>
              <a:rPr lang="en-US" sz="900" i="1" kern="0" err="1">
                <a:effectLst/>
                <a:ea typeface="Times New Roman" panose="02020603050405020304" pitchFamily="18" charset="0"/>
              </a:rPr>
              <a:t>Barootchi</a:t>
            </a:r>
            <a:r>
              <a:rPr lang="en-US" sz="900" i="1" kern="0">
                <a:effectLst/>
                <a:ea typeface="Times New Roman" panose="02020603050405020304" pitchFamily="18" charset="0"/>
              </a:rPr>
              <a:t> S, Cairo F, </a:t>
            </a:r>
            <a:r>
              <a:rPr lang="en-US" sz="900" i="1" kern="0" err="1">
                <a:effectLst/>
                <a:ea typeface="Times New Roman" panose="02020603050405020304" pitchFamily="18" charset="0"/>
              </a:rPr>
              <a:t>Rasperini</a:t>
            </a:r>
            <a:r>
              <a:rPr lang="en-US" sz="900" i="1" kern="0">
                <a:effectLst/>
                <a:ea typeface="Times New Roman" panose="02020603050405020304" pitchFamily="18" charset="0"/>
              </a:rPr>
              <a:t> G, </a:t>
            </a:r>
            <a:r>
              <a:rPr lang="en-US" sz="900" i="1" kern="0" err="1">
                <a:effectLst/>
                <a:ea typeface="Times New Roman" panose="02020603050405020304" pitchFamily="18" charset="0"/>
              </a:rPr>
              <a:t>Shedden</a:t>
            </a:r>
            <a:r>
              <a:rPr lang="en-US" sz="900" i="1" kern="0">
                <a:effectLst/>
                <a:ea typeface="Times New Roman" panose="02020603050405020304" pitchFamily="18" charset="0"/>
              </a:rPr>
              <a:t> K, Wang HL. The Effect of Time on Root Coverage Outcomes: A Network Meta-analysis. J Dent Res. 2019 Oct 1;98(11):1195–203. </a:t>
            </a:r>
            <a:endParaRPr lang="es-CO" sz="900" i="1"/>
          </a:p>
        </p:txBody>
      </p:sp>
      <p:sp>
        <p:nvSpPr>
          <p:cNvPr id="18" name="CuadroTexto 17">
            <a:extLst>
              <a:ext uri="{FF2B5EF4-FFF2-40B4-BE49-F238E27FC236}">
                <a16:creationId xmlns:a16="http://schemas.microsoft.com/office/drawing/2014/main" id="{FBD55B98-2517-7F63-DB99-AF1E0981E797}"/>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2" name="CuadroTexto 1">
            <a:extLst>
              <a:ext uri="{FF2B5EF4-FFF2-40B4-BE49-F238E27FC236}">
                <a16:creationId xmlns:a16="http://schemas.microsoft.com/office/drawing/2014/main" id="{DB919C90-8C39-4272-9D0E-3EED7640AA15}"/>
              </a:ext>
            </a:extLst>
          </p:cNvPr>
          <p:cNvSpPr txBox="1"/>
          <p:nvPr/>
        </p:nvSpPr>
        <p:spPr>
          <a:xfrm>
            <a:off x="1274806" y="4408715"/>
            <a:ext cx="1958251" cy="446276"/>
          </a:xfrm>
          <a:prstGeom prst="rect">
            <a:avLst/>
          </a:prstGeom>
          <a:solidFill>
            <a:schemeClr val="accent6">
              <a:lumMod val="20000"/>
              <a:lumOff val="80000"/>
            </a:schemeClr>
          </a:solidFill>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CO" sz="2300"/>
              <a:t>Prevalencia</a:t>
            </a:r>
            <a:endParaRPr lang="es-ES"/>
          </a:p>
        </p:txBody>
      </p:sp>
      <p:cxnSp>
        <p:nvCxnSpPr>
          <p:cNvPr id="7" name="Conector recto de flecha 6">
            <a:extLst>
              <a:ext uri="{FF2B5EF4-FFF2-40B4-BE49-F238E27FC236}">
                <a16:creationId xmlns:a16="http://schemas.microsoft.com/office/drawing/2014/main" id="{1495AB2B-F8AE-C741-FF4A-0E89424DDBC6}"/>
              </a:ext>
            </a:extLst>
          </p:cNvPr>
          <p:cNvCxnSpPr>
            <a:cxnSpLocks/>
          </p:cNvCxnSpPr>
          <p:nvPr/>
        </p:nvCxnSpPr>
        <p:spPr>
          <a:xfrm>
            <a:off x="2060296" y="4850552"/>
            <a:ext cx="0" cy="812518"/>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4" name="CuadroTexto 13">
            <a:extLst>
              <a:ext uri="{FF2B5EF4-FFF2-40B4-BE49-F238E27FC236}">
                <a16:creationId xmlns:a16="http://schemas.microsoft.com/office/drawing/2014/main" id="{9F387A2C-404A-0092-53DC-47F85B2C3835}"/>
              </a:ext>
            </a:extLst>
          </p:cNvPr>
          <p:cNvSpPr txBox="1"/>
          <p:nvPr/>
        </p:nvSpPr>
        <p:spPr>
          <a:xfrm>
            <a:off x="4423191" y="4338387"/>
            <a:ext cx="2209800" cy="430887"/>
          </a:xfrm>
          <a:prstGeom prst="rect">
            <a:avLst/>
          </a:prstGeom>
          <a:noFill/>
        </p:spPr>
        <p:txBody>
          <a:bodyPr wrap="square" rtlCol="0">
            <a:spAutoFit/>
          </a:bodyPr>
          <a:lstStyle/>
          <a:p>
            <a:r>
              <a:rPr lang="es-CO" sz="2200"/>
              <a:t>Edad</a:t>
            </a:r>
          </a:p>
        </p:txBody>
      </p:sp>
      <p:sp>
        <p:nvSpPr>
          <p:cNvPr id="15" name="CuadroTexto 14">
            <a:extLst>
              <a:ext uri="{FF2B5EF4-FFF2-40B4-BE49-F238E27FC236}">
                <a16:creationId xmlns:a16="http://schemas.microsoft.com/office/drawing/2014/main" id="{E2D02C1A-44FC-63A8-9EC7-815523EE0F20}"/>
              </a:ext>
            </a:extLst>
          </p:cNvPr>
          <p:cNvSpPr txBox="1"/>
          <p:nvPr/>
        </p:nvSpPr>
        <p:spPr>
          <a:xfrm>
            <a:off x="4047501" y="4972041"/>
            <a:ext cx="2209800" cy="430887"/>
          </a:xfrm>
          <a:prstGeom prst="rect">
            <a:avLst/>
          </a:prstGeom>
          <a:noFill/>
        </p:spPr>
        <p:txBody>
          <a:bodyPr wrap="square" rtlCol="0">
            <a:spAutoFit/>
          </a:bodyPr>
          <a:lstStyle/>
          <a:p>
            <a:r>
              <a:rPr lang="es-CO" sz="2200"/>
              <a:t>Género</a:t>
            </a:r>
          </a:p>
        </p:txBody>
      </p:sp>
      <p:sp>
        <p:nvSpPr>
          <p:cNvPr id="19" name="CuadroTexto 18">
            <a:extLst>
              <a:ext uri="{FF2B5EF4-FFF2-40B4-BE49-F238E27FC236}">
                <a16:creationId xmlns:a16="http://schemas.microsoft.com/office/drawing/2014/main" id="{A4CE93A0-4387-CC1F-0210-55BD1BD40D05}"/>
              </a:ext>
            </a:extLst>
          </p:cNvPr>
          <p:cNvSpPr txBox="1"/>
          <p:nvPr/>
        </p:nvSpPr>
        <p:spPr>
          <a:xfrm>
            <a:off x="1179648" y="5625148"/>
            <a:ext cx="2209800" cy="430887"/>
          </a:xfrm>
          <a:prstGeom prst="rect">
            <a:avLst/>
          </a:prstGeom>
          <a:noFill/>
        </p:spPr>
        <p:txBody>
          <a:bodyPr wrap="square" rtlCol="0">
            <a:spAutoFit/>
          </a:bodyPr>
          <a:lstStyle/>
          <a:p>
            <a:r>
              <a:rPr lang="es-CO" sz="2200"/>
              <a:t>Estilo de vida</a:t>
            </a:r>
          </a:p>
        </p:txBody>
      </p:sp>
      <p:sp>
        <p:nvSpPr>
          <p:cNvPr id="23" name="CuadroTexto 22">
            <a:extLst>
              <a:ext uri="{FF2B5EF4-FFF2-40B4-BE49-F238E27FC236}">
                <a16:creationId xmlns:a16="http://schemas.microsoft.com/office/drawing/2014/main" id="{DFF8CC06-889D-3850-8EB0-9D9F935B5D71}"/>
              </a:ext>
            </a:extLst>
          </p:cNvPr>
          <p:cNvSpPr txBox="1"/>
          <p:nvPr/>
        </p:nvSpPr>
        <p:spPr>
          <a:xfrm>
            <a:off x="3070038" y="5504344"/>
            <a:ext cx="2209800" cy="430887"/>
          </a:xfrm>
          <a:prstGeom prst="rect">
            <a:avLst/>
          </a:prstGeom>
          <a:noFill/>
        </p:spPr>
        <p:txBody>
          <a:bodyPr wrap="square" rtlCol="0">
            <a:spAutoFit/>
          </a:bodyPr>
          <a:lstStyle/>
          <a:p>
            <a:r>
              <a:rPr lang="es-CO" sz="2200"/>
              <a:t>Higiene oral</a:t>
            </a:r>
          </a:p>
        </p:txBody>
      </p:sp>
      <p:pic>
        <p:nvPicPr>
          <p:cNvPr id="3" name="Imagen 2">
            <a:extLst>
              <a:ext uri="{FF2B5EF4-FFF2-40B4-BE49-F238E27FC236}">
                <a16:creationId xmlns:a16="http://schemas.microsoft.com/office/drawing/2014/main" id="{7BEAEDA5-8CF9-4C4A-E96B-54B66A0CFAB5}"/>
              </a:ext>
            </a:extLst>
          </p:cNvPr>
          <p:cNvPicPr>
            <a:picLocks noChangeAspect="1"/>
          </p:cNvPicPr>
          <p:nvPr/>
        </p:nvPicPr>
        <p:blipFill>
          <a:blip r:embed="rId4"/>
          <a:stretch>
            <a:fillRect/>
          </a:stretch>
        </p:blipFill>
        <p:spPr>
          <a:xfrm>
            <a:off x="11889069" y="4519"/>
            <a:ext cx="304843" cy="5277587"/>
          </a:xfrm>
          <a:prstGeom prst="rect">
            <a:avLst/>
          </a:prstGeom>
        </p:spPr>
      </p:pic>
    </p:spTree>
    <p:extLst>
      <p:ext uri="{BB962C8B-B14F-4D97-AF65-F5344CB8AC3E}">
        <p14:creationId xmlns:p14="http://schemas.microsoft.com/office/powerpoint/2010/main" val="2741422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3B1DF3D8-93DE-2EE5-7977-30FF6D0D7162}"/>
              </a:ext>
            </a:extLst>
          </p:cNvPr>
          <p:cNvGraphicFramePr>
            <a:graphicFrameLocks/>
          </p:cNvGraphicFramePr>
          <p:nvPr>
            <p:extLst>
              <p:ext uri="{D42A27DB-BD31-4B8C-83A1-F6EECF244321}">
                <p14:modId xmlns:p14="http://schemas.microsoft.com/office/powerpoint/2010/main" val="2713785877"/>
              </p:ext>
            </p:extLst>
          </p:nvPr>
        </p:nvGraphicFramePr>
        <p:xfrm>
          <a:off x="1475523" y="783218"/>
          <a:ext cx="8952712" cy="4663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esquinas redondeadas 5">
            <a:extLst>
              <a:ext uri="{FF2B5EF4-FFF2-40B4-BE49-F238E27FC236}">
                <a16:creationId xmlns:a16="http://schemas.microsoft.com/office/drawing/2014/main" id="{5943166D-BF61-5EC1-74A3-602D8054686D}"/>
              </a:ext>
            </a:extLst>
          </p:cNvPr>
          <p:cNvSpPr/>
          <p:nvPr/>
        </p:nvSpPr>
        <p:spPr>
          <a:xfrm>
            <a:off x="2907993" y="911340"/>
            <a:ext cx="2515622" cy="890449"/>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55874"/>
            <a:r>
              <a:rPr lang="es-CO" sz="2880" b="1" dirty="0" err="1">
                <a:solidFill>
                  <a:prstClr val="black"/>
                </a:solidFill>
                <a:latin typeface="Calibri"/>
              </a:rPr>
              <a:t>Gursoy</a:t>
            </a:r>
            <a:r>
              <a:rPr lang="es-CO" sz="2880" b="1" dirty="0">
                <a:solidFill>
                  <a:prstClr val="black"/>
                </a:solidFill>
                <a:latin typeface="Calibri"/>
              </a:rPr>
              <a:t> et al. (2019)</a:t>
            </a:r>
          </a:p>
        </p:txBody>
      </p:sp>
      <p:sp>
        <p:nvSpPr>
          <p:cNvPr id="7" name="Rectángulo: esquinas redondeadas 6">
            <a:extLst>
              <a:ext uri="{FF2B5EF4-FFF2-40B4-BE49-F238E27FC236}">
                <a16:creationId xmlns:a16="http://schemas.microsoft.com/office/drawing/2014/main" id="{E98CAD75-FCAC-8EEB-A97E-003224E5FB8D}"/>
              </a:ext>
            </a:extLst>
          </p:cNvPr>
          <p:cNvSpPr/>
          <p:nvPr/>
        </p:nvSpPr>
        <p:spPr>
          <a:xfrm>
            <a:off x="7812028" y="984494"/>
            <a:ext cx="2515622" cy="890449"/>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440180">
              <a:lnSpc>
                <a:spcPct val="90000"/>
              </a:lnSpc>
              <a:spcAft>
                <a:spcPts val="1320"/>
              </a:spcAft>
              <a:defRPr sz="1800" b="0" i="0" u="none" strike="noStrike" kern="0" cap="none" spc="0" baseline="0">
                <a:solidFill>
                  <a:srgbClr val="000000"/>
                </a:solidFill>
                <a:uFillTx/>
              </a:defRPr>
            </a:pPr>
            <a:r>
              <a:rPr lang="es-ES" sz="2400" b="1" dirty="0">
                <a:solidFill>
                  <a:prstClr val="black"/>
                </a:solidFill>
                <a:latin typeface="Calibri"/>
              </a:rPr>
              <a:t>En contraste, en el presente estudio</a:t>
            </a:r>
            <a:r>
              <a:rPr lang="en-US" sz="2400" b="1" dirty="0">
                <a:solidFill>
                  <a:prstClr val="black"/>
                </a:solidFill>
                <a:latin typeface="Calibri"/>
              </a:rPr>
              <a:t>​</a:t>
            </a:r>
            <a:endParaRPr lang="es-CO" sz="2400" b="1" dirty="0">
              <a:solidFill>
                <a:prstClr val="black"/>
              </a:solidFill>
              <a:latin typeface="Calibri"/>
            </a:endParaRPr>
          </a:p>
        </p:txBody>
      </p:sp>
      <p:sp>
        <p:nvSpPr>
          <p:cNvPr id="9" name="CuadroTexto 10">
            <a:extLst>
              <a:ext uri="{FF2B5EF4-FFF2-40B4-BE49-F238E27FC236}">
                <a16:creationId xmlns:a16="http://schemas.microsoft.com/office/drawing/2014/main" id="{75C10849-092E-D3A6-92B8-F8CEABE7A01F}"/>
              </a:ext>
            </a:extLst>
          </p:cNvPr>
          <p:cNvSpPr txBox="1"/>
          <p:nvPr/>
        </p:nvSpPr>
        <p:spPr>
          <a:xfrm>
            <a:off x="851916" y="6400491"/>
            <a:ext cx="10488169" cy="438966"/>
          </a:xfrm>
          <a:prstGeom prst="rect">
            <a:avLst/>
          </a:prstGeom>
          <a:noFill/>
        </p:spPr>
        <p:txBody>
          <a:bodyPr wrap="square">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87680" algn="ctr" defTabSz="1097280">
              <a:lnSpc>
                <a:spcPct val="107000"/>
              </a:lnSpc>
              <a:spcAft>
                <a:spcPts val="960"/>
              </a:spcAft>
            </a:pPr>
            <a:r>
              <a:rPr lang="en-US" sz="1080" err="1">
                <a:solidFill>
                  <a:prstClr val="black"/>
                </a:solidFill>
                <a:latin typeface="Arial" panose="020B0604020202020204" pitchFamily="34" charset="0"/>
                <a:ea typeface="Times New Roman" panose="02020603050405020304" pitchFamily="18" charset="0"/>
              </a:rPr>
              <a:t>Gursoy</a:t>
            </a:r>
            <a:r>
              <a:rPr lang="en-US" sz="1080">
                <a:solidFill>
                  <a:prstClr val="black"/>
                </a:solidFill>
                <a:latin typeface="Arial" panose="020B0604020202020204" pitchFamily="34" charset="0"/>
                <a:ea typeface="Times New Roman" panose="02020603050405020304" pitchFamily="18" charset="0"/>
              </a:rPr>
              <a:t> H, </a:t>
            </a:r>
            <a:r>
              <a:rPr lang="en-US" sz="1080" err="1">
                <a:solidFill>
                  <a:prstClr val="black"/>
                </a:solidFill>
                <a:latin typeface="Arial" panose="020B0604020202020204" pitchFamily="34" charset="0"/>
                <a:ea typeface="Times New Roman" panose="02020603050405020304" pitchFamily="18" charset="0"/>
              </a:rPr>
              <a:t>Yarimoglu</a:t>
            </a:r>
            <a:r>
              <a:rPr lang="en-US" sz="1080">
                <a:solidFill>
                  <a:prstClr val="black"/>
                </a:solidFill>
                <a:latin typeface="Arial" panose="020B0604020202020204" pitchFamily="34" charset="0"/>
                <a:ea typeface="Times New Roman" panose="02020603050405020304" pitchFamily="18" charset="0"/>
              </a:rPr>
              <a:t> E, Kuru B, </a:t>
            </a:r>
            <a:r>
              <a:rPr lang="en-US" sz="1080" err="1">
                <a:solidFill>
                  <a:prstClr val="black"/>
                </a:solidFill>
                <a:latin typeface="Arial" panose="020B0604020202020204" pitchFamily="34" charset="0"/>
                <a:ea typeface="Times New Roman" panose="02020603050405020304" pitchFamily="18" charset="0"/>
              </a:rPr>
              <a:t>Ozkan</a:t>
            </a:r>
            <a:r>
              <a:rPr lang="en-US" sz="1080">
                <a:solidFill>
                  <a:prstClr val="black"/>
                </a:solidFill>
                <a:latin typeface="Arial" panose="020B0604020202020204" pitchFamily="34" charset="0"/>
                <a:ea typeface="Times New Roman" panose="02020603050405020304" pitchFamily="18" charset="0"/>
              </a:rPr>
              <a:t> </a:t>
            </a:r>
            <a:r>
              <a:rPr lang="en-US" sz="1080" err="1">
                <a:solidFill>
                  <a:prstClr val="black"/>
                </a:solidFill>
                <a:latin typeface="Arial" panose="020B0604020202020204" pitchFamily="34" charset="0"/>
                <a:ea typeface="Times New Roman" panose="02020603050405020304" pitchFamily="18" charset="0"/>
              </a:rPr>
              <a:t>Karaca</a:t>
            </a:r>
            <a:r>
              <a:rPr lang="en-US" sz="1080">
                <a:solidFill>
                  <a:prstClr val="black"/>
                </a:solidFill>
                <a:latin typeface="Arial" panose="020B0604020202020204" pitchFamily="34" charset="0"/>
                <a:ea typeface="Times New Roman" panose="02020603050405020304" pitchFamily="18" charset="0"/>
              </a:rPr>
              <a:t> E, Ince Kuka G. Evaluation of the Effects of </a:t>
            </a:r>
            <a:r>
              <a:rPr lang="en-US" sz="1080" err="1">
                <a:solidFill>
                  <a:prstClr val="black"/>
                </a:solidFill>
                <a:latin typeface="Arial" panose="020B0604020202020204" pitchFamily="34" charset="0"/>
                <a:ea typeface="Times New Roman" panose="02020603050405020304" pitchFamily="18" charset="0"/>
              </a:rPr>
              <a:t>Er:YAG</a:t>
            </a:r>
            <a:r>
              <a:rPr lang="en-US" sz="1080">
                <a:solidFill>
                  <a:prstClr val="black"/>
                </a:solidFill>
                <a:latin typeface="Arial" panose="020B0604020202020204" pitchFamily="34" charset="0"/>
                <a:ea typeface="Times New Roman" panose="02020603050405020304" pitchFamily="18" charset="0"/>
              </a:rPr>
              <a:t> Laser for the De-Epithelialization of the Palatal Graft in the Treatment of Multiple Gingival Recessions: A Randomized Clinical Trial. </a:t>
            </a:r>
            <a:r>
              <a:rPr lang="en-US" sz="1080" err="1">
                <a:solidFill>
                  <a:prstClr val="black"/>
                </a:solidFill>
                <a:latin typeface="Arial" panose="020B0604020202020204" pitchFamily="34" charset="0"/>
                <a:ea typeface="Times New Roman" panose="02020603050405020304" pitchFamily="18" charset="0"/>
              </a:rPr>
              <a:t>Photobiomodul</a:t>
            </a:r>
            <a:r>
              <a:rPr lang="en-US" sz="1080">
                <a:solidFill>
                  <a:prstClr val="black"/>
                </a:solidFill>
                <a:latin typeface="Arial" panose="020B0604020202020204" pitchFamily="34" charset="0"/>
                <a:ea typeface="Times New Roman" panose="02020603050405020304" pitchFamily="18" charset="0"/>
              </a:rPr>
              <a:t> </a:t>
            </a:r>
            <a:r>
              <a:rPr lang="en-US" sz="1080" err="1">
                <a:solidFill>
                  <a:prstClr val="black"/>
                </a:solidFill>
                <a:latin typeface="Arial" panose="020B0604020202020204" pitchFamily="34" charset="0"/>
                <a:ea typeface="Times New Roman" panose="02020603050405020304" pitchFamily="18" charset="0"/>
              </a:rPr>
              <a:t>Photomed</a:t>
            </a:r>
            <a:r>
              <a:rPr lang="en-US" sz="1080">
                <a:solidFill>
                  <a:prstClr val="black"/>
                </a:solidFill>
                <a:latin typeface="Arial" panose="020B0604020202020204" pitchFamily="34" charset="0"/>
                <a:ea typeface="Times New Roman" panose="02020603050405020304" pitchFamily="18" charset="0"/>
              </a:rPr>
              <a:t> Laser Surg. 2019 Nov 1;37(11):715–21. </a:t>
            </a:r>
            <a:endParaRPr lang="es-CO" sz="1080">
              <a:solidFill>
                <a:prstClr val="black"/>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5708494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741B19-4523-60F3-330A-DC37E8A08D06}"/>
              </a:ext>
            </a:extLst>
          </p:cNvPr>
          <p:cNvSpPr>
            <a:spLocks noGrp="1"/>
          </p:cNvSpPr>
          <p:nvPr>
            <p:ph type="title"/>
          </p:nvPr>
        </p:nvSpPr>
        <p:spPr/>
        <p:txBody>
          <a:bodyPr/>
          <a:lstStyle/>
          <a:p>
            <a:r>
              <a:rPr lang="es-CO" sz="3700" b="1" dirty="0">
                <a:solidFill>
                  <a:srgbClr val="79A344"/>
                </a:solidFill>
                <a:ea typeface="Aptos" panose="020B0004020202020204" pitchFamily="34" charset="0"/>
                <a:cs typeface="Arial" panose="020B0604020202020204" pitchFamily="34" charset="0"/>
              </a:rPr>
              <a:t>Impacto de las Lesiones Cervicales </a:t>
            </a:r>
            <a:endParaRPr lang="es-CO" sz="3700" b="1" dirty="0">
              <a:solidFill>
                <a:srgbClr val="79A344"/>
              </a:solidFill>
            </a:endParaRPr>
          </a:p>
        </p:txBody>
      </p:sp>
      <p:graphicFrame>
        <p:nvGraphicFramePr>
          <p:cNvPr id="4" name="Marcador de contenido 4">
            <a:extLst>
              <a:ext uri="{FF2B5EF4-FFF2-40B4-BE49-F238E27FC236}">
                <a16:creationId xmlns:a16="http://schemas.microsoft.com/office/drawing/2014/main" id="{D8BC17E0-2D3D-EF3F-7335-6E583CA8CA62}"/>
              </a:ext>
            </a:extLst>
          </p:cNvPr>
          <p:cNvGraphicFramePr>
            <a:graphicFrameLocks/>
          </p:cNvGraphicFramePr>
          <p:nvPr/>
        </p:nvGraphicFramePr>
        <p:xfrm>
          <a:off x="744354" y="1158240"/>
          <a:ext cx="8952712" cy="4663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esquinas redondeadas 4">
            <a:extLst>
              <a:ext uri="{FF2B5EF4-FFF2-40B4-BE49-F238E27FC236}">
                <a16:creationId xmlns:a16="http://schemas.microsoft.com/office/drawing/2014/main" id="{85DCB998-86D1-A051-773A-C4D3F8177048}"/>
              </a:ext>
            </a:extLst>
          </p:cNvPr>
          <p:cNvSpPr/>
          <p:nvPr/>
        </p:nvSpPr>
        <p:spPr>
          <a:xfrm>
            <a:off x="2277408" y="1353418"/>
            <a:ext cx="2515622" cy="890449"/>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55874"/>
            <a:r>
              <a:rPr lang="es-CO" sz="2880" b="1" dirty="0" err="1">
                <a:solidFill>
                  <a:prstClr val="black"/>
                </a:solidFill>
                <a:latin typeface="Calibri"/>
              </a:rPr>
              <a:t>Nieri</a:t>
            </a:r>
            <a:r>
              <a:rPr lang="es-CO" sz="2880" b="1" dirty="0">
                <a:solidFill>
                  <a:prstClr val="black"/>
                </a:solidFill>
                <a:latin typeface="Calibri"/>
              </a:rPr>
              <a:t> et al. (2009)</a:t>
            </a:r>
          </a:p>
        </p:txBody>
      </p:sp>
      <p:sp>
        <p:nvSpPr>
          <p:cNvPr id="6" name="Rectángulo: esquinas redondeadas 5">
            <a:extLst>
              <a:ext uri="{FF2B5EF4-FFF2-40B4-BE49-F238E27FC236}">
                <a16:creationId xmlns:a16="http://schemas.microsoft.com/office/drawing/2014/main" id="{7113EDC9-853C-C1A9-FABD-4EFF33D1AE44}"/>
              </a:ext>
            </a:extLst>
          </p:cNvPr>
          <p:cNvSpPr/>
          <p:nvPr/>
        </p:nvSpPr>
        <p:spPr>
          <a:xfrm>
            <a:off x="6934555" y="1271124"/>
            <a:ext cx="2515622" cy="890449"/>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440180">
              <a:lnSpc>
                <a:spcPct val="90000"/>
              </a:lnSpc>
              <a:spcAft>
                <a:spcPts val="1320"/>
              </a:spcAft>
              <a:defRPr sz="1800" b="0" i="0" u="none" strike="noStrike" kern="0" cap="none" spc="0" baseline="0">
                <a:solidFill>
                  <a:srgbClr val="000000"/>
                </a:solidFill>
                <a:uFillTx/>
              </a:defRPr>
            </a:pPr>
            <a:r>
              <a:rPr lang="es-ES" sz="2400" b="1" dirty="0">
                <a:solidFill>
                  <a:prstClr val="black"/>
                </a:solidFill>
                <a:latin typeface="Calibri"/>
              </a:rPr>
              <a:t>En contraste, en el presente estudio</a:t>
            </a:r>
            <a:r>
              <a:rPr lang="en-US" sz="2400" b="1" dirty="0">
                <a:solidFill>
                  <a:prstClr val="black"/>
                </a:solidFill>
                <a:latin typeface="Calibri"/>
              </a:rPr>
              <a:t>​</a:t>
            </a:r>
            <a:endParaRPr lang="es-CO" sz="2400" b="1" dirty="0">
              <a:solidFill>
                <a:prstClr val="black"/>
              </a:solidFill>
              <a:latin typeface="Calibri"/>
            </a:endParaRPr>
          </a:p>
        </p:txBody>
      </p:sp>
      <p:pic>
        <p:nvPicPr>
          <p:cNvPr id="7" name="Imagen 6">
            <a:extLst>
              <a:ext uri="{FF2B5EF4-FFF2-40B4-BE49-F238E27FC236}">
                <a16:creationId xmlns:a16="http://schemas.microsoft.com/office/drawing/2014/main" id="{746CE1C3-E146-DFD9-259C-4CDB1C7F120E}"/>
              </a:ext>
            </a:extLst>
          </p:cNvPr>
          <p:cNvPicPr>
            <a:picLocks noChangeAspect="1"/>
          </p:cNvPicPr>
          <p:nvPr/>
        </p:nvPicPr>
        <p:blipFill>
          <a:blip r:embed="rId7"/>
          <a:srcRect l="12040" t="-676" r="14285" b="3387"/>
          <a:stretch>
            <a:fillRect/>
          </a:stretch>
        </p:blipFill>
        <p:spPr>
          <a:xfrm>
            <a:off x="9838084" y="2802836"/>
            <a:ext cx="1367353" cy="1453108"/>
          </a:xfrm>
          <a:prstGeom prst="rect">
            <a:avLst/>
          </a:prstGeom>
          <a:solidFill>
            <a:srgbClr val="EDEDED"/>
          </a:solidFill>
          <a:ln cap="flat">
            <a:noFill/>
          </a:ln>
        </p:spPr>
      </p:pic>
      <p:pic>
        <p:nvPicPr>
          <p:cNvPr id="8" name="Imagen 7">
            <a:extLst>
              <a:ext uri="{FF2B5EF4-FFF2-40B4-BE49-F238E27FC236}">
                <a16:creationId xmlns:a16="http://schemas.microsoft.com/office/drawing/2014/main" id="{68B91A6F-EC47-E719-E5A3-1A0C55A1D3D9}"/>
              </a:ext>
            </a:extLst>
          </p:cNvPr>
          <p:cNvPicPr>
            <a:picLocks noChangeAspect="1"/>
          </p:cNvPicPr>
          <p:nvPr/>
        </p:nvPicPr>
        <p:blipFill>
          <a:blip r:embed="rId8"/>
          <a:srcRect t="17980" r="9803" b="3190"/>
          <a:stretch>
            <a:fillRect/>
          </a:stretch>
        </p:blipFill>
        <p:spPr>
          <a:xfrm>
            <a:off x="9793804" y="1158240"/>
            <a:ext cx="1439412" cy="1443818"/>
          </a:xfrm>
          <a:prstGeom prst="rect">
            <a:avLst/>
          </a:prstGeom>
          <a:solidFill>
            <a:srgbClr val="EDEDED"/>
          </a:solidFill>
          <a:ln cap="flat">
            <a:noFill/>
          </a:ln>
        </p:spPr>
      </p:pic>
      <p:pic>
        <p:nvPicPr>
          <p:cNvPr id="9" name="Imagen 8">
            <a:extLst>
              <a:ext uri="{FF2B5EF4-FFF2-40B4-BE49-F238E27FC236}">
                <a16:creationId xmlns:a16="http://schemas.microsoft.com/office/drawing/2014/main" id="{7E45F3DE-6910-90D3-33E7-0895663560F6}"/>
              </a:ext>
            </a:extLst>
          </p:cNvPr>
          <p:cNvPicPr>
            <a:picLocks noChangeAspect="1"/>
          </p:cNvPicPr>
          <p:nvPr/>
        </p:nvPicPr>
        <p:blipFill>
          <a:blip r:embed="rId9"/>
          <a:srcRect l="305" t="4501" r="18803" b="6172"/>
          <a:stretch>
            <a:fillRect/>
          </a:stretch>
        </p:blipFill>
        <p:spPr>
          <a:xfrm>
            <a:off x="9697066" y="4480715"/>
            <a:ext cx="1581209" cy="1443818"/>
          </a:xfrm>
          <a:prstGeom prst="rect">
            <a:avLst/>
          </a:prstGeom>
          <a:solidFill>
            <a:srgbClr val="EDEDED"/>
          </a:solidFill>
          <a:ln cap="flat">
            <a:noFill/>
          </a:ln>
        </p:spPr>
      </p:pic>
      <p:sp>
        <p:nvSpPr>
          <p:cNvPr id="10" name="CuadroTexto 13">
            <a:extLst>
              <a:ext uri="{FF2B5EF4-FFF2-40B4-BE49-F238E27FC236}">
                <a16:creationId xmlns:a16="http://schemas.microsoft.com/office/drawing/2014/main" id="{85E5067A-E61D-A883-35AD-EE44EDA0C0F7}"/>
              </a:ext>
            </a:extLst>
          </p:cNvPr>
          <p:cNvSpPr txBox="1"/>
          <p:nvPr/>
        </p:nvSpPr>
        <p:spPr>
          <a:xfrm>
            <a:off x="874003" y="6400491"/>
            <a:ext cx="10443995" cy="438966"/>
          </a:xfrm>
          <a:prstGeom prst="rect">
            <a:avLst/>
          </a:prstGeom>
          <a:noFill/>
        </p:spPr>
        <p:txBody>
          <a:bodyPr wrap="square">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87680" algn="ctr" defTabSz="1097280">
              <a:lnSpc>
                <a:spcPct val="107000"/>
              </a:lnSpc>
              <a:spcAft>
                <a:spcPts val="960"/>
              </a:spcAft>
            </a:pPr>
            <a:r>
              <a:rPr lang="en-US" sz="1080" err="1">
                <a:solidFill>
                  <a:prstClr val="black"/>
                </a:solidFill>
                <a:latin typeface="Arial" panose="020B0604020202020204" pitchFamily="34" charset="0"/>
                <a:ea typeface="Times New Roman" panose="02020603050405020304" pitchFamily="18" charset="0"/>
              </a:rPr>
              <a:t>Nieri</a:t>
            </a:r>
            <a:r>
              <a:rPr lang="en-US" sz="1080">
                <a:solidFill>
                  <a:prstClr val="black"/>
                </a:solidFill>
                <a:latin typeface="Arial" panose="020B0604020202020204" pitchFamily="34" charset="0"/>
                <a:ea typeface="Times New Roman" panose="02020603050405020304" pitchFamily="18" charset="0"/>
              </a:rPr>
              <a:t> M, Rotundo R, Franceschi D, Cairo F, </a:t>
            </a:r>
            <a:r>
              <a:rPr lang="en-US" sz="1080" err="1">
                <a:solidFill>
                  <a:prstClr val="black"/>
                </a:solidFill>
                <a:latin typeface="Arial" panose="020B0604020202020204" pitchFamily="34" charset="0"/>
                <a:ea typeface="Times New Roman" panose="02020603050405020304" pitchFamily="18" charset="0"/>
              </a:rPr>
              <a:t>Cortellini</a:t>
            </a:r>
            <a:r>
              <a:rPr lang="en-US" sz="1080">
                <a:solidFill>
                  <a:prstClr val="black"/>
                </a:solidFill>
                <a:latin typeface="Arial" panose="020B0604020202020204" pitchFamily="34" charset="0"/>
                <a:ea typeface="Times New Roman" panose="02020603050405020304" pitchFamily="18" charset="0"/>
              </a:rPr>
              <a:t> P, Pini Prato G. Factors Affecting the Outcome of the Coronally Advanced Flap Procedure: A Bayesian Network Analysis. </a:t>
            </a:r>
            <a:r>
              <a:rPr lang="es-CO" sz="1080">
                <a:solidFill>
                  <a:prstClr val="black"/>
                </a:solidFill>
                <a:latin typeface="Arial" panose="020B0604020202020204" pitchFamily="34" charset="0"/>
                <a:ea typeface="Times New Roman" panose="02020603050405020304" pitchFamily="18" charset="0"/>
              </a:rPr>
              <a:t>J </a:t>
            </a:r>
            <a:r>
              <a:rPr lang="es-CO" sz="1080" err="1">
                <a:solidFill>
                  <a:prstClr val="black"/>
                </a:solidFill>
                <a:latin typeface="Arial" panose="020B0604020202020204" pitchFamily="34" charset="0"/>
                <a:ea typeface="Times New Roman" panose="02020603050405020304" pitchFamily="18" charset="0"/>
              </a:rPr>
              <a:t>Periodontol</a:t>
            </a:r>
            <a:r>
              <a:rPr lang="es-CO" sz="1080">
                <a:solidFill>
                  <a:prstClr val="black"/>
                </a:solidFill>
                <a:latin typeface="Arial" panose="020B0604020202020204" pitchFamily="34" charset="0"/>
                <a:ea typeface="Times New Roman" panose="02020603050405020304" pitchFamily="18" charset="0"/>
              </a:rPr>
              <a:t>. 2009 Mar;80(3):405–10. </a:t>
            </a:r>
            <a:endParaRPr lang="es-CO" sz="1080">
              <a:solidFill>
                <a:prstClr val="black"/>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4327651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0284C5-7E2A-54CC-ED7A-BBF549F7BCF2}"/>
              </a:ext>
            </a:extLst>
          </p:cNvPr>
          <p:cNvSpPr>
            <a:spLocks noGrp="1"/>
          </p:cNvSpPr>
          <p:nvPr>
            <p:ph type="title"/>
          </p:nvPr>
        </p:nvSpPr>
        <p:spPr/>
        <p:txBody>
          <a:bodyPr/>
          <a:lstStyle/>
          <a:p>
            <a:r>
              <a:rPr lang="es-CO" sz="3700" b="1" dirty="0">
                <a:solidFill>
                  <a:srgbClr val="79A344"/>
                </a:solidFill>
                <a:ea typeface="Aptos" panose="020B0004020202020204" pitchFamily="34" charset="0"/>
                <a:cs typeface="Arial" panose="020B0604020202020204" pitchFamily="34" charset="0"/>
              </a:rPr>
              <a:t>Complicaciones de la técnica</a:t>
            </a:r>
            <a:endParaRPr lang="es-CO" sz="3700" b="1" dirty="0">
              <a:solidFill>
                <a:srgbClr val="79A344"/>
              </a:solidFill>
            </a:endParaRPr>
          </a:p>
        </p:txBody>
      </p:sp>
      <p:graphicFrame>
        <p:nvGraphicFramePr>
          <p:cNvPr id="6" name="Marcador de contenido 5">
            <a:extLst>
              <a:ext uri="{FF2B5EF4-FFF2-40B4-BE49-F238E27FC236}">
                <a16:creationId xmlns:a16="http://schemas.microsoft.com/office/drawing/2014/main" id="{2ADF3C6F-A79C-6B92-2ADB-97787FBC6FB4}"/>
              </a:ext>
            </a:extLst>
          </p:cNvPr>
          <p:cNvGraphicFramePr>
            <a:graphicFrameLocks noGrp="1"/>
          </p:cNvGraphicFramePr>
          <p:nvPr>
            <p:ph idx="1"/>
          </p:nvPr>
        </p:nvGraphicFramePr>
        <p:xfrm>
          <a:off x="1063181" y="1566296"/>
          <a:ext cx="9875520" cy="4968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a:extLst>
              <a:ext uri="{FF2B5EF4-FFF2-40B4-BE49-F238E27FC236}">
                <a16:creationId xmlns:a16="http://schemas.microsoft.com/office/drawing/2014/main" id="{8F2F11D6-B612-8D8C-66BD-8A2DB18C0F47}"/>
              </a:ext>
            </a:extLst>
          </p:cNvPr>
          <p:cNvPicPr>
            <a:picLocks noChangeAspect="1"/>
          </p:cNvPicPr>
          <p:nvPr/>
        </p:nvPicPr>
        <p:blipFill>
          <a:blip r:embed="rId7"/>
          <a:stretch>
            <a:fillRect/>
          </a:stretch>
        </p:blipFill>
        <p:spPr>
          <a:xfrm>
            <a:off x="9250687" y="951757"/>
            <a:ext cx="1783074" cy="2723687"/>
          </a:xfrm>
          <a:prstGeom prst="rect">
            <a:avLst/>
          </a:prstGeom>
        </p:spPr>
      </p:pic>
      <p:pic>
        <p:nvPicPr>
          <p:cNvPr id="8" name="Imagen 7">
            <a:extLst>
              <a:ext uri="{FF2B5EF4-FFF2-40B4-BE49-F238E27FC236}">
                <a16:creationId xmlns:a16="http://schemas.microsoft.com/office/drawing/2014/main" id="{381327AA-6353-DEA9-2A76-764A9D2A6F5E}"/>
              </a:ext>
            </a:extLst>
          </p:cNvPr>
          <p:cNvPicPr>
            <a:picLocks noChangeAspect="1"/>
          </p:cNvPicPr>
          <p:nvPr/>
        </p:nvPicPr>
        <p:blipFill>
          <a:blip r:embed="rId8"/>
          <a:stretch>
            <a:fillRect/>
          </a:stretch>
        </p:blipFill>
        <p:spPr>
          <a:xfrm>
            <a:off x="793227" y="1875108"/>
            <a:ext cx="2112916" cy="1553893"/>
          </a:xfrm>
          <a:prstGeom prst="rect">
            <a:avLst/>
          </a:prstGeom>
        </p:spPr>
      </p:pic>
      <p:sp>
        <p:nvSpPr>
          <p:cNvPr id="10" name="CuadroTexto 12">
            <a:extLst>
              <a:ext uri="{FF2B5EF4-FFF2-40B4-BE49-F238E27FC236}">
                <a16:creationId xmlns:a16="http://schemas.microsoft.com/office/drawing/2014/main" id="{E3F82E5D-40BF-FFF8-461C-52D8CE475A0D}"/>
              </a:ext>
            </a:extLst>
          </p:cNvPr>
          <p:cNvSpPr txBox="1"/>
          <p:nvPr/>
        </p:nvSpPr>
        <p:spPr>
          <a:xfrm>
            <a:off x="1063181" y="6463711"/>
            <a:ext cx="9927738" cy="424732"/>
          </a:xfrm>
          <a:prstGeom prst="rect">
            <a:avLst/>
          </a:prstGeom>
          <a:noFill/>
        </p:spPr>
        <p:txBody>
          <a:bodyPr wrap="square">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97280"/>
            <a:r>
              <a:rPr lang="en-US" sz="1080" kern="0">
                <a:solidFill>
                  <a:prstClr val="black"/>
                </a:solidFill>
                <a:latin typeface="Arial" panose="020B0604020202020204" pitchFamily="34" charset="0"/>
                <a:ea typeface="Times New Roman" panose="02020603050405020304" pitchFamily="18" charset="0"/>
              </a:rPr>
              <a:t>Ripoll S, de Velasco-</a:t>
            </a:r>
            <a:r>
              <a:rPr lang="en-US" sz="1080" kern="0" err="1">
                <a:solidFill>
                  <a:prstClr val="black"/>
                </a:solidFill>
                <a:latin typeface="Arial" panose="020B0604020202020204" pitchFamily="34" charset="0"/>
                <a:ea typeface="Times New Roman" panose="02020603050405020304" pitchFamily="18" charset="0"/>
              </a:rPr>
              <a:t>Tarilonte</a:t>
            </a:r>
            <a:r>
              <a:rPr lang="en-US" sz="1080" kern="0">
                <a:solidFill>
                  <a:prstClr val="black"/>
                </a:solidFill>
                <a:latin typeface="Arial" panose="020B0604020202020204" pitchFamily="34" charset="0"/>
                <a:ea typeface="Times New Roman" panose="02020603050405020304" pitchFamily="18" charset="0"/>
              </a:rPr>
              <a:t> AF, </a:t>
            </a:r>
            <a:r>
              <a:rPr lang="en-US" sz="1080" kern="0" err="1">
                <a:solidFill>
                  <a:prstClr val="black"/>
                </a:solidFill>
                <a:latin typeface="Arial" panose="020B0604020202020204" pitchFamily="34" charset="0"/>
                <a:ea typeface="Times New Roman" panose="02020603050405020304" pitchFamily="18" charset="0"/>
              </a:rPr>
              <a:t>Bullón</a:t>
            </a:r>
            <a:r>
              <a:rPr lang="en-US" sz="1080" kern="0">
                <a:solidFill>
                  <a:prstClr val="black"/>
                </a:solidFill>
                <a:latin typeface="Arial" panose="020B0604020202020204" pitchFamily="34" charset="0"/>
                <a:ea typeface="Times New Roman" panose="02020603050405020304" pitchFamily="18" charset="0"/>
              </a:rPr>
              <a:t> B, Ríos-Carrasco B, Fernández-</a:t>
            </a:r>
            <a:r>
              <a:rPr lang="en-US" sz="1080" kern="0" err="1">
                <a:solidFill>
                  <a:prstClr val="black"/>
                </a:solidFill>
                <a:latin typeface="Arial" panose="020B0604020202020204" pitchFamily="34" charset="0"/>
                <a:ea typeface="Times New Roman" panose="02020603050405020304" pitchFamily="18" charset="0"/>
              </a:rPr>
              <a:t>Palacín</a:t>
            </a:r>
            <a:r>
              <a:rPr lang="en-US" sz="1080" kern="0">
                <a:solidFill>
                  <a:prstClr val="black"/>
                </a:solidFill>
                <a:latin typeface="Arial" panose="020B0604020202020204" pitchFamily="34" charset="0"/>
                <a:ea typeface="Times New Roman" panose="02020603050405020304" pitchFamily="18" charset="0"/>
              </a:rPr>
              <a:t> A. Complications in the use of deepithelialized free gingival graft vs. Connective tissue graft: A one-year randomized clinical trial. Int J Environ Res Public Health. 2021 May 1;18(9). </a:t>
            </a:r>
            <a:endParaRPr lang="es-CO" sz="1080">
              <a:solidFill>
                <a:prstClr val="black"/>
              </a:solidFill>
              <a:latin typeface="Calibri"/>
            </a:endParaRPr>
          </a:p>
        </p:txBody>
      </p:sp>
    </p:spTree>
    <p:extLst>
      <p:ext uri="{BB962C8B-B14F-4D97-AF65-F5344CB8AC3E}">
        <p14:creationId xmlns:p14="http://schemas.microsoft.com/office/powerpoint/2010/main" val="26156215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C4324AC7-A140-E9AD-172E-BA2A34C79DFB}"/>
              </a:ext>
            </a:extLst>
          </p:cNvPr>
          <p:cNvGraphicFramePr>
            <a:graphicFrameLocks noGrp="1"/>
          </p:cNvGraphicFramePr>
          <p:nvPr>
            <p:ph idx="1"/>
          </p:nvPr>
        </p:nvGraphicFramePr>
        <p:xfrm>
          <a:off x="-1694688" y="1213104"/>
          <a:ext cx="9875520" cy="4968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a:extLst>
              <a:ext uri="{FF2B5EF4-FFF2-40B4-BE49-F238E27FC236}">
                <a16:creationId xmlns:a16="http://schemas.microsoft.com/office/drawing/2014/main" id="{262DE894-0065-6862-5C6A-ACD99EAC3F1D}"/>
              </a:ext>
            </a:extLst>
          </p:cNvPr>
          <p:cNvPicPr>
            <a:picLocks noChangeAspect="1"/>
          </p:cNvPicPr>
          <p:nvPr/>
        </p:nvPicPr>
        <p:blipFill>
          <a:blip r:embed="rId7"/>
          <a:srcRect/>
          <a:stretch>
            <a:fillRect/>
          </a:stretch>
        </p:blipFill>
        <p:spPr>
          <a:xfrm>
            <a:off x="5002852" y="3878944"/>
            <a:ext cx="1810169" cy="1656907"/>
          </a:xfrm>
          <a:prstGeom prst="rect">
            <a:avLst/>
          </a:prstGeom>
          <a:noFill/>
          <a:ln cap="flat">
            <a:noFill/>
          </a:ln>
        </p:spPr>
      </p:pic>
      <p:pic>
        <p:nvPicPr>
          <p:cNvPr id="6" name="Imagen 5">
            <a:extLst>
              <a:ext uri="{FF2B5EF4-FFF2-40B4-BE49-F238E27FC236}">
                <a16:creationId xmlns:a16="http://schemas.microsoft.com/office/drawing/2014/main" id="{5B4E537B-83A1-AB75-7588-B7C220200F57}"/>
              </a:ext>
            </a:extLst>
          </p:cNvPr>
          <p:cNvPicPr>
            <a:picLocks noChangeAspect="1"/>
          </p:cNvPicPr>
          <p:nvPr/>
        </p:nvPicPr>
        <p:blipFill>
          <a:blip r:embed="rId8"/>
          <a:srcRect/>
          <a:stretch>
            <a:fillRect/>
          </a:stretch>
        </p:blipFill>
        <p:spPr>
          <a:xfrm>
            <a:off x="6927189" y="3866451"/>
            <a:ext cx="2093830" cy="1658858"/>
          </a:xfrm>
          <a:prstGeom prst="rect">
            <a:avLst/>
          </a:prstGeom>
          <a:noFill/>
          <a:ln cap="flat">
            <a:noFill/>
          </a:ln>
        </p:spPr>
      </p:pic>
      <p:pic>
        <p:nvPicPr>
          <p:cNvPr id="7" name="Imagen 6">
            <a:extLst>
              <a:ext uri="{FF2B5EF4-FFF2-40B4-BE49-F238E27FC236}">
                <a16:creationId xmlns:a16="http://schemas.microsoft.com/office/drawing/2014/main" id="{25E3425C-46E2-A2C4-8548-3A69BA61CC47}"/>
              </a:ext>
            </a:extLst>
          </p:cNvPr>
          <p:cNvPicPr>
            <a:picLocks noChangeAspect="1"/>
          </p:cNvPicPr>
          <p:nvPr/>
        </p:nvPicPr>
        <p:blipFill>
          <a:blip r:embed="rId9"/>
          <a:srcRect/>
          <a:stretch>
            <a:fillRect/>
          </a:stretch>
        </p:blipFill>
        <p:spPr>
          <a:xfrm>
            <a:off x="8195244" y="1475623"/>
            <a:ext cx="1991347" cy="1748230"/>
          </a:xfrm>
          <a:prstGeom prst="rect">
            <a:avLst/>
          </a:prstGeom>
          <a:noFill/>
          <a:ln cap="flat">
            <a:noFill/>
          </a:ln>
        </p:spPr>
      </p:pic>
      <p:pic>
        <p:nvPicPr>
          <p:cNvPr id="8" name="Imagen 7">
            <a:extLst>
              <a:ext uri="{FF2B5EF4-FFF2-40B4-BE49-F238E27FC236}">
                <a16:creationId xmlns:a16="http://schemas.microsoft.com/office/drawing/2014/main" id="{193B55D4-DD47-09D0-6DF9-C2ABA11F049C}"/>
              </a:ext>
            </a:extLst>
          </p:cNvPr>
          <p:cNvPicPr>
            <a:picLocks noChangeAspect="1"/>
          </p:cNvPicPr>
          <p:nvPr/>
        </p:nvPicPr>
        <p:blipFill>
          <a:blip r:embed="rId10"/>
          <a:srcRect/>
          <a:stretch>
            <a:fillRect/>
          </a:stretch>
        </p:blipFill>
        <p:spPr>
          <a:xfrm>
            <a:off x="5931516" y="1475623"/>
            <a:ext cx="1991347" cy="1735450"/>
          </a:xfrm>
          <a:prstGeom prst="rect">
            <a:avLst/>
          </a:prstGeom>
          <a:noFill/>
          <a:ln cap="flat">
            <a:noFill/>
          </a:ln>
        </p:spPr>
      </p:pic>
      <p:pic>
        <p:nvPicPr>
          <p:cNvPr id="9" name="Imagen 8">
            <a:extLst>
              <a:ext uri="{FF2B5EF4-FFF2-40B4-BE49-F238E27FC236}">
                <a16:creationId xmlns:a16="http://schemas.microsoft.com/office/drawing/2014/main" id="{ED808B73-78BF-5881-CDBA-91D46074A87B}"/>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190918" y="3866451"/>
            <a:ext cx="1797546" cy="1696148"/>
          </a:xfrm>
          <a:prstGeom prst="rect">
            <a:avLst/>
          </a:prstGeom>
          <a:noFill/>
          <a:ln>
            <a:noFill/>
          </a:ln>
        </p:spPr>
      </p:pic>
    </p:spTree>
    <p:extLst>
      <p:ext uri="{BB962C8B-B14F-4D97-AF65-F5344CB8AC3E}">
        <p14:creationId xmlns:p14="http://schemas.microsoft.com/office/powerpoint/2010/main" val="32607182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BA3D2B-19C3-5A10-E491-269E2BFD2AFD}"/>
              </a:ext>
            </a:extLst>
          </p:cNvPr>
          <p:cNvSpPr>
            <a:spLocks noGrp="1"/>
          </p:cNvSpPr>
          <p:nvPr>
            <p:ph type="title"/>
          </p:nvPr>
        </p:nvSpPr>
        <p:spPr>
          <a:xfrm>
            <a:off x="1953768" y="131702"/>
            <a:ext cx="8887968" cy="796950"/>
          </a:xfrm>
        </p:spPr>
        <p:txBody>
          <a:bodyPr/>
          <a:lstStyle/>
          <a:p>
            <a:r>
              <a:rPr lang="es-CO" sz="3700" b="1" dirty="0">
                <a:solidFill>
                  <a:srgbClr val="79A344"/>
                </a:solidFill>
              </a:rPr>
              <a:t>Complicaciones del sitio receptor </a:t>
            </a:r>
          </a:p>
        </p:txBody>
      </p:sp>
      <p:sp>
        <p:nvSpPr>
          <p:cNvPr id="10" name="CuadroTexto 6">
            <a:extLst>
              <a:ext uri="{FF2B5EF4-FFF2-40B4-BE49-F238E27FC236}">
                <a16:creationId xmlns:a16="http://schemas.microsoft.com/office/drawing/2014/main" id="{66F37E70-BFA7-45FF-8870-2312950F8B5D}"/>
              </a:ext>
            </a:extLst>
          </p:cNvPr>
          <p:cNvSpPr txBox="1"/>
          <p:nvPr/>
        </p:nvSpPr>
        <p:spPr>
          <a:xfrm>
            <a:off x="6546641" y="1203375"/>
            <a:ext cx="4585174" cy="2437590"/>
          </a:xfrm>
          <a:prstGeom prst="rect">
            <a:avLst/>
          </a:prstGeom>
          <a:solidFill>
            <a:srgbClr val="D9F2D0">
              <a:alpha val="50000"/>
            </a:srgbClr>
          </a:solidFill>
          <a:ln cap="flat">
            <a:solidFill>
              <a:srgbClr val="D3EFD7"/>
            </a:solidFill>
          </a:ln>
        </p:spPr>
        <p:txBody>
          <a:bodyPr vert="horz" wrap="square" lIns="109728" tIns="54864" rIns="109728" bIns="54864" anchor="t" anchorCtr="0" compatLnSpc="1">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97280">
              <a:spcAft>
                <a:spcPts val="960"/>
              </a:spcAft>
              <a:defRPr sz="1800" b="0" i="0" u="none" strike="noStrike" kern="0" cap="none" spc="0" baseline="0">
                <a:solidFill>
                  <a:srgbClr val="000000"/>
                </a:solidFill>
                <a:uFillTx/>
              </a:defRPr>
            </a:pPr>
            <a:r>
              <a:rPr lang="es-CO" sz="2160" dirty="0">
                <a:solidFill>
                  <a:srgbClr val="000000"/>
                </a:solidFill>
                <a:latin typeface="Calibri"/>
                <a:ea typeface="Arial" pitchFamily="34"/>
              </a:rPr>
              <a:t>Estas características coinciden con la descripción de tres casos en nuestro estudio, en los cuales se observó clínicamente en los controles postquirúrgicos, un tejido con aspecto voluminoso cubierto de tejido conectivo fibroso sin secreción.</a:t>
            </a:r>
            <a:endParaRPr lang="es-CO" sz="2160" dirty="0">
              <a:solidFill>
                <a:srgbClr val="000000"/>
              </a:solidFill>
              <a:latin typeface="Calibri"/>
              <a:ea typeface="Calibri" pitchFamily="34"/>
            </a:endParaRPr>
          </a:p>
        </p:txBody>
      </p:sp>
      <p:pic>
        <p:nvPicPr>
          <p:cNvPr id="11" name="Imagen 10">
            <a:extLst>
              <a:ext uri="{FF2B5EF4-FFF2-40B4-BE49-F238E27FC236}">
                <a16:creationId xmlns:a16="http://schemas.microsoft.com/office/drawing/2014/main" id="{D9E28C78-D124-0325-DDED-E365AFADC6DB}"/>
              </a:ext>
            </a:extLst>
          </p:cNvPr>
          <p:cNvPicPr>
            <a:picLocks noChangeAspect="1"/>
          </p:cNvPicPr>
          <p:nvPr/>
        </p:nvPicPr>
        <p:blipFill>
          <a:blip r:embed="rId2"/>
          <a:srcRect/>
          <a:stretch>
            <a:fillRect/>
          </a:stretch>
        </p:blipFill>
        <p:spPr>
          <a:xfrm>
            <a:off x="9297961" y="3853585"/>
            <a:ext cx="2149684" cy="2003000"/>
          </a:xfrm>
          <a:prstGeom prst="rect">
            <a:avLst/>
          </a:prstGeom>
          <a:solidFill>
            <a:srgbClr val="EDEDED"/>
          </a:solidFill>
          <a:ln cap="flat">
            <a:noFill/>
          </a:ln>
        </p:spPr>
      </p:pic>
      <p:pic>
        <p:nvPicPr>
          <p:cNvPr id="12" name="Imagen 11">
            <a:extLst>
              <a:ext uri="{FF2B5EF4-FFF2-40B4-BE49-F238E27FC236}">
                <a16:creationId xmlns:a16="http://schemas.microsoft.com/office/drawing/2014/main" id="{92FEF70B-DA76-1D40-DAFD-7416B0C2D305}"/>
              </a:ext>
            </a:extLst>
          </p:cNvPr>
          <p:cNvPicPr>
            <a:picLocks noChangeAspect="1"/>
          </p:cNvPicPr>
          <p:nvPr/>
        </p:nvPicPr>
        <p:blipFill>
          <a:blip r:embed="rId3"/>
          <a:srcRect r="16293"/>
          <a:stretch>
            <a:fillRect/>
          </a:stretch>
        </p:blipFill>
        <p:spPr>
          <a:xfrm>
            <a:off x="6681786" y="3853585"/>
            <a:ext cx="2157442" cy="2003000"/>
          </a:xfrm>
          <a:prstGeom prst="rect">
            <a:avLst/>
          </a:prstGeom>
          <a:solidFill>
            <a:srgbClr val="EDEDED"/>
          </a:solidFill>
          <a:ln cap="flat">
            <a:noFill/>
          </a:ln>
        </p:spPr>
      </p:pic>
      <p:graphicFrame>
        <p:nvGraphicFramePr>
          <p:cNvPr id="16" name="Marcador de contenido 4">
            <a:extLst>
              <a:ext uri="{FF2B5EF4-FFF2-40B4-BE49-F238E27FC236}">
                <a16:creationId xmlns:a16="http://schemas.microsoft.com/office/drawing/2014/main" id="{AB16BB55-B287-C9A1-651F-05A049D91E9F}"/>
              </a:ext>
            </a:extLst>
          </p:cNvPr>
          <p:cNvGraphicFramePr>
            <a:graphicFrameLocks/>
          </p:cNvGraphicFramePr>
          <p:nvPr/>
        </p:nvGraphicFramePr>
        <p:xfrm>
          <a:off x="744355" y="1097280"/>
          <a:ext cx="5753982" cy="46634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Rectángulo: esquinas redondeadas 16">
            <a:extLst>
              <a:ext uri="{FF2B5EF4-FFF2-40B4-BE49-F238E27FC236}">
                <a16:creationId xmlns:a16="http://schemas.microsoft.com/office/drawing/2014/main" id="{2C55B937-7BDA-7CE6-318E-932F26FEB541}"/>
              </a:ext>
            </a:extLst>
          </p:cNvPr>
          <p:cNvSpPr/>
          <p:nvPr/>
        </p:nvSpPr>
        <p:spPr>
          <a:xfrm>
            <a:off x="2176824" y="1298554"/>
            <a:ext cx="4001472" cy="890449"/>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855874"/>
            <a:r>
              <a:rPr lang="es-CO" sz="2880" b="1" dirty="0">
                <a:solidFill>
                  <a:sysClr val="windowText" lastClr="000000"/>
                </a:solidFill>
                <a:latin typeface="Calibri"/>
              </a:rPr>
              <a:t>Alarcón et al. (2022)</a:t>
            </a:r>
          </a:p>
        </p:txBody>
      </p:sp>
      <p:sp>
        <p:nvSpPr>
          <p:cNvPr id="18" name="CuadroTexto 12">
            <a:extLst>
              <a:ext uri="{FF2B5EF4-FFF2-40B4-BE49-F238E27FC236}">
                <a16:creationId xmlns:a16="http://schemas.microsoft.com/office/drawing/2014/main" id="{E924DE13-9D9A-376B-BDC8-A158E47D96C1}"/>
              </a:ext>
            </a:extLst>
          </p:cNvPr>
          <p:cNvSpPr txBox="1"/>
          <p:nvPr/>
        </p:nvSpPr>
        <p:spPr>
          <a:xfrm>
            <a:off x="1085088" y="6499883"/>
            <a:ext cx="9884664" cy="424732"/>
          </a:xfrm>
          <a:prstGeom prst="rect">
            <a:avLst/>
          </a:prstGeom>
          <a:noFill/>
        </p:spPr>
        <p:txBody>
          <a:bodyPr wrap="square">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97280"/>
            <a:r>
              <a:rPr lang="es-CO" sz="1080" kern="0">
                <a:solidFill>
                  <a:prstClr val="black"/>
                </a:solidFill>
                <a:latin typeface="Arial" panose="020B0604020202020204" pitchFamily="34" charset="0"/>
                <a:ea typeface="Times New Roman" panose="02020603050405020304" pitchFamily="18" charset="0"/>
              </a:rPr>
              <a:t>Alarcón MA, Moses AX, Palma D, García-Roncero H, de Carvalho PFM. </a:t>
            </a:r>
            <a:r>
              <a:rPr lang="en-US" sz="1080" kern="0">
                <a:solidFill>
                  <a:prstClr val="black"/>
                </a:solidFill>
                <a:latin typeface="Arial" panose="020B0604020202020204" pitchFamily="34" charset="0"/>
                <a:ea typeface="Times New Roman" panose="02020603050405020304" pitchFamily="18" charset="0"/>
              </a:rPr>
              <a:t>Unusual complications at the recipient site following periodontal plastic surgery procedures: a systematic review. </a:t>
            </a:r>
            <a:r>
              <a:rPr lang="es-CO" sz="1080" kern="0">
                <a:solidFill>
                  <a:prstClr val="black"/>
                </a:solidFill>
                <a:latin typeface="Arial" panose="020B0604020202020204" pitchFamily="34" charset="0"/>
                <a:ea typeface="Times New Roman" panose="02020603050405020304" pitchFamily="18" charset="0"/>
              </a:rPr>
              <a:t>Clin Oral </a:t>
            </a:r>
            <a:r>
              <a:rPr lang="es-CO" sz="1080" kern="0" err="1">
                <a:solidFill>
                  <a:prstClr val="black"/>
                </a:solidFill>
                <a:latin typeface="Arial" panose="020B0604020202020204" pitchFamily="34" charset="0"/>
                <a:ea typeface="Times New Roman" panose="02020603050405020304" pitchFamily="18" charset="0"/>
              </a:rPr>
              <a:t>Investig</a:t>
            </a:r>
            <a:r>
              <a:rPr lang="es-CO" sz="1080" kern="0">
                <a:solidFill>
                  <a:prstClr val="black"/>
                </a:solidFill>
                <a:latin typeface="Arial" panose="020B0604020202020204" pitchFamily="34" charset="0"/>
                <a:ea typeface="Times New Roman" panose="02020603050405020304" pitchFamily="18" charset="0"/>
              </a:rPr>
              <a:t>. 2022 </a:t>
            </a:r>
            <a:r>
              <a:rPr lang="es-CO" sz="1080" kern="0" err="1">
                <a:solidFill>
                  <a:prstClr val="black"/>
                </a:solidFill>
                <a:latin typeface="Arial" panose="020B0604020202020204" pitchFamily="34" charset="0"/>
                <a:ea typeface="Times New Roman" panose="02020603050405020304" pitchFamily="18" charset="0"/>
              </a:rPr>
              <a:t>Sep</a:t>
            </a:r>
            <a:r>
              <a:rPr lang="es-CO" sz="1080" kern="0">
                <a:solidFill>
                  <a:prstClr val="black"/>
                </a:solidFill>
                <a:latin typeface="Arial" panose="020B0604020202020204" pitchFamily="34" charset="0"/>
                <a:ea typeface="Times New Roman" panose="02020603050405020304" pitchFamily="18" charset="0"/>
              </a:rPr>
              <a:t> 1;26(9):5595–609. </a:t>
            </a:r>
            <a:endParaRPr lang="es-CO" sz="1080">
              <a:solidFill>
                <a:prstClr val="black"/>
              </a:solidFill>
              <a:latin typeface="Calibri"/>
            </a:endParaRPr>
          </a:p>
        </p:txBody>
      </p:sp>
    </p:spTree>
    <p:extLst>
      <p:ext uri="{BB962C8B-B14F-4D97-AF65-F5344CB8AC3E}">
        <p14:creationId xmlns:p14="http://schemas.microsoft.com/office/powerpoint/2010/main" val="8939623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01C7F-91DE-6BA4-B8DE-E36BA5E2ACB3}"/>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7E9CE7A-05CE-07C8-D33F-0326FA341309}"/>
              </a:ext>
            </a:extLst>
          </p:cNvPr>
          <p:cNvSpPr>
            <a:spLocks noGrp="1"/>
          </p:cNvSpPr>
          <p:nvPr>
            <p:ph idx="1"/>
          </p:nvPr>
        </p:nvSpPr>
        <p:spPr>
          <a:xfrm>
            <a:off x="334521" y="2796355"/>
            <a:ext cx="11522957" cy="1954826"/>
          </a:xfrm>
        </p:spPr>
        <p:txBody>
          <a:bodyPr>
            <a:normAutofit/>
          </a:bodyPr>
          <a:lstStyle/>
          <a:p>
            <a:pPr marL="0" indent="0" algn="ctr">
              <a:buNone/>
            </a:pPr>
            <a:r>
              <a:rPr lang="es-CO" sz="10500" b="1" spc="-150" dirty="0">
                <a:solidFill>
                  <a:srgbClr val="79A344"/>
                </a:solidFill>
                <a:latin typeface="Calibri" panose="020F0502020204030204" pitchFamily="34" charset="0"/>
                <a:cs typeface="Calibri" panose="020F0502020204030204" pitchFamily="34" charset="0"/>
              </a:rPr>
              <a:t>CONCLUSIÓN</a:t>
            </a:r>
          </a:p>
        </p:txBody>
      </p:sp>
      <p:pic>
        <p:nvPicPr>
          <p:cNvPr id="4" name="Imagen 3">
            <a:extLst>
              <a:ext uri="{FF2B5EF4-FFF2-40B4-BE49-F238E27FC236}">
                <a16:creationId xmlns:a16="http://schemas.microsoft.com/office/drawing/2014/main" id="{4336E9BD-3F19-F0C8-EFE9-918B0615CD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1"/>
            <a:ext cx="3730846" cy="2028889"/>
          </a:xfrm>
          <a:prstGeom prst="rect">
            <a:avLst/>
          </a:prstGeom>
        </p:spPr>
      </p:pic>
      <p:sp>
        <p:nvSpPr>
          <p:cNvPr id="5" name="CuadroTexto 4">
            <a:extLst>
              <a:ext uri="{FF2B5EF4-FFF2-40B4-BE49-F238E27FC236}">
                <a16:creationId xmlns:a16="http://schemas.microsoft.com/office/drawing/2014/main" id="{178618DA-44C4-DC3A-A5A9-E26AF9DD7C09}"/>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2" name="Imagen 1">
            <a:extLst>
              <a:ext uri="{FF2B5EF4-FFF2-40B4-BE49-F238E27FC236}">
                <a16:creationId xmlns:a16="http://schemas.microsoft.com/office/drawing/2014/main" id="{FA9043C7-DA17-61BB-C6E0-B366B2A68CE3}"/>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946702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6">
            <a:extLst>
              <a:ext uri="{FF2B5EF4-FFF2-40B4-BE49-F238E27FC236}">
                <a16:creationId xmlns:a16="http://schemas.microsoft.com/office/drawing/2014/main" id="{783DEFD6-571C-47A3-8436-0BC55587FE6D}"/>
              </a:ext>
            </a:extLst>
          </p:cNvPr>
          <p:cNvSpPr/>
          <p:nvPr/>
        </p:nvSpPr>
        <p:spPr>
          <a:xfrm>
            <a:off x="1083554" y="1952628"/>
            <a:ext cx="10515600" cy="2860672"/>
          </a:xfrm>
          <a:prstGeom prst="rect">
            <a:avLst/>
          </a:prstGeom>
          <a:solidFill>
            <a:srgbClr val="D9D9D9"/>
          </a:solidFill>
          <a:ln cap="flat">
            <a:solidFill>
              <a:schemeClr val="accent6">
                <a:lumMod val="40000"/>
                <a:lumOff val="60000"/>
              </a:schemeClr>
            </a:solid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CO" sz="1800" b="0" i="0" u="none" strike="noStrike" kern="1200" cap="none" spc="0" baseline="0">
              <a:solidFill>
                <a:srgbClr val="FFFFFF"/>
              </a:solidFill>
              <a:uFillTx/>
              <a:latin typeface="Aptos"/>
            </a:endParaRPr>
          </a:p>
        </p:txBody>
      </p:sp>
      <p:sp>
        <p:nvSpPr>
          <p:cNvPr id="3" name="Marcador de contenido 2">
            <a:extLst>
              <a:ext uri="{FF2B5EF4-FFF2-40B4-BE49-F238E27FC236}">
                <a16:creationId xmlns:a16="http://schemas.microsoft.com/office/drawing/2014/main" id="{09AB7817-9091-9177-BC44-A5E5A5442735}"/>
              </a:ext>
            </a:extLst>
          </p:cNvPr>
          <p:cNvSpPr txBox="1">
            <a:spLocks noGrp="1"/>
          </p:cNvSpPr>
          <p:nvPr>
            <p:ph idx="1"/>
          </p:nvPr>
        </p:nvSpPr>
        <p:spPr>
          <a:xfrm>
            <a:off x="838203" y="1825627"/>
            <a:ext cx="10515600" cy="2733671"/>
          </a:xfrm>
          <a:solidFill>
            <a:srgbClr val="FFFFFF"/>
          </a:solidFill>
          <a:effectLst>
            <a:outerShdw dist="38096" dir="2700000" algn="tl">
              <a:srgbClr val="000000">
                <a:alpha val="40000"/>
              </a:srgbClr>
            </a:outerShdw>
          </a:effectLst>
        </p:spPr>
        <p:txBody>
          <a:bodyPr>
            <a:normAutofit fontScale="92500"/>
          </a:bodyPr>
          <a:lstStyle/>
          <a:p>
            <a:pPr marL="0" lvl="0" indent="0">
              <a:lnSpc>
                <a:spcPct val="80000"/>
              </a:lnSpc>
              <a:buNone/>
            </a:pPr>
            <a:endParaRPr lang="es-CO" sz="2400" dirty="0">
              <a:latin typeface="Calibri" panose="020F0502020204030204" pitchFamily="34" charset="0"/>
              <a:cs typeface="Calibri" panose="020F0502020204030204" pitchFamily="34" charset="0"/>
            </a:endParaRPr>
          </a:p>
          <a:p>
            <a:pPr marL="0" lvl="0" indent="0">
              <a:lnSpc>
                <a:spcPct val="80000"/>
              </a:lnSpc>
              <a:buNone/>
            </a:pPr>
            <a:r>
              <a:rPr lang="es-CO" sz="2400" dirty="0">
                <a:latin typeface="Calibri" panose="020F0502020204030204" pitchFamily="34" charset="0"/>
                <a:cs typeface="Calibri" panose="020F0502020204030204" pitchFamily="34" charset="0"/>
              </a:rPr>
              <a:t>Según la evaluación realizada por medio del índice de cicatrización de </a:t>
            </a:r>
            <a:r>
              <a:rPr lang="es-CO" sz="2400" dirty="0" err="1">
                <a:latin typeface="Calibri" panose="020F0502020204030204" pitchFamily="34" charset="0"/>
                <a:cs typeface="Calibri" panose="020F0502020204030204" pitchFamily="34" charset="0"/>
              </a:rPr>
              <a:t>Landry</a:t>
            </a:r>
            <a:r>
              <a:rPr lang="es-CO" sz="2400" dirty="0">
                <a:latin typeface="Calibri" panose="020F0502020204030204" pitchFamily="34" charset="0"/>
                <a:cs typeface="Calibri" panose="020F0502020204030204" pitchFamily="34" charset="0"/>
              </a:rPr>
              <a:t>, de los once casos evaluados a los noventa días, cuatro presentaron una cicatrización buena, tres muy buena, tres excelentes y uno pobre. </a:t>
            </a:r>
          </a:p>
          <a:p>
            <a:pPr marL="0" lvl="0" indent="0">
              <a:lnSpc>
                <a:spcPct val="80000"/>
              </a:lnSpc>
              <a:buNone/>
            </a:pPr>
            <a:endParaRPr lang="es-CO" sz="2400" dirty="0">
              <a:latin typeface="Calibri" panose="020F0502020204030204" pitchFamily="34" charset="0"/>
              <a:cs typeface="Calibri" panose="020F0502020204030204" pitchFamily="34" charset="0"/>
            </a:endParaRPr>
          </a:p>
          <a:p>
            <a:pPr marL="0" lvl="0" indent="0">
              <a:lnSpc>
                <a:spcPct val="80000"/>
              </a:lnSpc>
              <a:buNone/>
            </a:pPr>
            <a:r>
              <a:rPr lang="es-CO" sz="2400" dirty="0">
                <a:latin typeface="Calibri" panose="020F0502020204030204" pitchFamily="34" charset="0"/>
                <a:cs typeface="Calibri" panose="020F0502020204030204" pitchFamily="34" charset="0"/>
              </a:rPr>
              <a:t>En todas las muestras analizadas se encontró tejido epitelial remanente, lo que puede considerarse un factor relacionado con los resultados de la cicatrización, pero no es el único; también puede asociarse a la sensibilidad en la ejecución de la cirugía.</a:t>
            </a:r>
          </a:p>
        </p:txBody>
      </p:sp>
      <p:pic>
        <p:nvPicPr>
          <p:cNvPr id="4" name="Imagen 3">
            <a:extLst>
              <a:ext uri="{FF2B5EF4-FFF2-40B4-BE49-F238E27FC236}">
                <a16:creationId xmlns:a16="http://schemas.microsoft.com/office/drawing/2014/main" id="{5DA3CDA3-3117-2536-C7F9-9EE0E424184C}"/>
              </a:ext>
            </a:extLst>
          </p:cNvPr>
          <p:cNvPicPr>
            <a:picLocks noChangeAspect="1"/>
          </p:cNvPicPr>
          <p:nvPr/>
        </p:nvPicPr>
        <p:blipFill>
          <a:blip r:embed="rId2"/>
          <a:stretch>
            <a:fillRect/>
          </a:stretch>
        </p:blipFill>
        <p:spPr>
          <a:xfrm>
            <a:off x="72667" y="77934"/>
            <a:ext cx="1869371" cy="1016593"/>
          </a:xfrm>
          <a:prstGeom prst="rect">
            <a:avLst/>
          </a:prstGeom>
          <a:noFill/>
          <a:ln cap="flat">
            <a:noFill/>
          </a:ln>
        </p:spPr>
      </p:pic>
      <p:sp>
        <p:nvSpPr>
          <p:cNvPr id="5" name="CuadroTexto 4">
            <a:extLst>
              <a:ext uri="{FF2B5EF4-FFF2-40B4-BE49-F238E27FC236}">
                <a16:creationId xmlns:a16="http://schemas.microsoft.com/office/drawing/2014/main" id="{A5D9E743-15E5-62B6-46BC-9819A52B5DEE}"/>
              </a:ext>
            </a:extLst>
          </p:cNvPr>
          <p:cNvSpPr txBox="1"/>
          <p:nvPr/>
        </p:nvSpPr>
        <p:spPr>
          <a:xfrm>
            <a:off x="8143161" y="6550222"/>
            <a:ext cx="6101443" cy="307777"/>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CO" sz="1400" b="0" i="1" u="none" strike="noStrike" kern="0" cap="none" spc="0" baseline="0">
                <a:solidFill>
                  <a:srgbClr val="000000"/>
                </a:solidFill>
                <a:uFillTx/>
                <a:latin typeface="Aptos"/>
                <a:ea typeface="Calibri" pitchFamily="34"/>
                <a:cs typeface="Arial" pitchFamily="34"/>
              </a:rPr>
              <a:t>Pinilla L. Polo C. Ruíz Y. </a:t>
            </a:r>
            <a:endParaRPr lang="es-CO" sz="1400" b="0" i="0" u="none" strike="noStrike" kern="1200" cap="none" spc="0" baseline="0">
              <a:solidFill>
                <a:srgbClr val="000000"/>
              </a:solidFill>
              <a:uFillTx/>
              <a:latin typeface="Aptos"/>
            </a:endParaRPr>
          </a:p>
        </p:txBody>
      </p:sp>
      <p:pic>
        <p:nvPicPr>
          <p:cNvPr id="7" name="Imagen 6">
            <a:extLst>
              <a:ext uri="{FF2B5EF4-FFF2-40B4-BE49-F238E27FC236}">
                <a16:creationId xmlns:a16="http://schemas.microsoft.com/office/drawing/2014/main" id="{815C6F8B-B2F7-7A07-D51B-B7C53A7153C0}"/>
              </a:ext>
            </a:extLst>
          </p:cNvPr>
          <p:cNvPicPr>
            <a:picLocks noChangeAspect="1"/>
          </p:cNvPicPr>
          <p:nvPr/>
        </p:nvPicPr>
        <p:blipFill>
          <a:blip r:embed="rId3"/>
          <a:stretch>
            <a:fillRect/>
          </a:stretch>
        </p:blipFill>
        <p:spPr>
          <a:xfrm>
            <a:off x="11889069" y="4519"/>
            <a:ext cx="304843" cy="52775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3DC31F-3343-4A46-3DD4-108C7924BB3F}"/>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537A84B-88FF-4560-11B1-B64710A71F3F}"/>
              </a:ext>
            </a:extLst>
          </p:cNvPr>
          <p:cNvSpPr>
            <a:spLocks noGrp="1"/>
          </p:cNvSpPr>
          <p:nvPr>
            <p:ph idx="1"/>
          </p:nvPr>
        </p:nvSpPr>
        <p:spPr>
          <a:xfrm>
            <a:off x="366112" y="2643312"/>
            <a:ext cx="11522957" cy="2036155"/>
          </a:xfrm>
        </p:spPr>
        <p:txBody>
          <a:bodyPr>
            <a:normAutofit/>
          </a:bodyPr>
          <a:lstStyle/>
          <a:p>
            <a:pPr marL="0" indent="0" algn="ctr">
              <a:buNone/>
            </a:pPr>
            <a:r>
              <a:rPr lang="es-CO" sz="10500" b="1" spc="-150" dirty="0">
                <a:solidFill>
                  <a:srgbClr val="79A344"/>
                </a:solidFill>
                <a:latin typeface="Calibri" panose="020F0502020204030204" pitchFamily="34" charset="0"/>
                <a:cs typeface="Calibri" panose="020F0502020204030204" pitchFamily="34" charset="0"/>
              </a:rPr>
              <a:t>RECOMENDACIONES</a:t>
            </a:r>
          </a:p>
        </p:txBody>
      </p:sp>
      <p:pic>
        <p:nvPicPr>
          <p:cNvPr id="4" name="Imagen 3">
            <a:extLst>
              <a:ext uri="{FF2B5EF4-FFF2-40B4-BE49-F238E27FC236}">
                <a16:creationId xmlns:a16="http://schemas.microsoft.com/office/drawing/2014/main" id="{B37C114E-D3AF-B239-A7D8-586F7DBEC2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1"/>
            <a:ext cx="3730846" cy="2028889"/>
          </a:xfrm>
          <a:prstGeom prst="rect">
            <a:avLst/>
          </a:prstGeom>
        </p:spPr>
      </p:pic>
      <p:sp>
        <p:nvSpPr>
          <p:cNvPr id="5" name="CuadroTexto 4">
            <a:extLst>
              <a:ext uri="{FF2B5EF4-FFF2-40B4-BE49-F238E27FC236}">
                <a16:creationId xmlns:a16="http://schemas.microsoft.com/office/drawing/2014/main" id="{10E1B028-9A4A-C512-660E-128859D1D617}"/>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2" name="Imagen 1">
            <a:extLst>
              <a:ext uri="{FF2B5EF4-FFF2-40B4-BE49-F238E27FC236}">
                <a16:creationId xmlns:a16="http://schemas.microsoft.com/office/drawing/2014/main" id="{D0677EFF-45E0-ED50-558B-13A274B2172A}"/>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21124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4" descr="Icono&#10;&#10;Descripción generada automáticamente con confianza media">
            <a:extLst>
              <a:ext uri="{FF2B5EF4-FFF2-40B4-BE49-F238E27FC236}">
                <a16:creationId xmlns:a16="http://schemas.microsoft.com/office/drawing/2014/main" id="{FECBAB26-2217-D4B5-CC4C-234949F4069F}"/>
              </a:ext>
            </a:extLst>
          </p:cNvPr>
          <p:cNvPicPr>
            <a:picLocks noChangeAspect="1"/>
          </p:cNvPicPr>
          <p:nvPr/>
        </p:nvPicPr>
        <p:blipFill>
          <a:blip r:embed="rId2"/>
          <a:stretch>
            <a:fillRect/>
          </a:stretch>
        </p:blipFill>
        <p:spPr>
          <a:xfrm>
            <a:off x="72667" y="77934"/>
            <a:ext cx="1869371" cy="1016593"/>
          </a:xfrm>
          <a:prstGeom prst="rect">
            <a:avLst/>
          </a:prstGeom>
          <a:noFill/>
          <a:ln cap="flat">
            <a:noFill/>
          </a:ln>
        </p:spPr>
      </p:pic>
      <p:sp>
        <p:nvSpPr>
          <p:cNvPr id="5" name="CuadroTexto 5">
            <a:extLst>
              <a:ext uri="{FF2B5EF4-FFF2-40B4-BE49-F238E27FC236}">
                <a16:creationId xmlns:a16="http://schemas.microsoft.com/office/drawing/2014/main" id="{C45C0053-C824-CC6B-294A-C371AE9FB189}"/>
              </a:ext>
            </a:extLst>
          </p:cNvPr>
          <p:cNvSpPr txBox="1"/>
          <p:nvPr/>
        </p:nvSpPr>
        <p:spPr>
          <a:xfrm>
            <a:off x="8143161" y="6550222"/>
            <a:ext cx="6101443" cy="307777"/>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CO" sz="1400" b="0" i="1" u="none" strike="noStrike" kern="0" cap="none" spc="0" baseline="0">
                <a:solidFill>
                  <a:srgbClr val="000000"/>
                </a:solidFill>
                <a:uFillTx/>
                <a:latin typeface="Aptos"/>
                <a:ea typeface="Calibri" pitchFamily="34"/>
                <a:cs typeface="Arial" pitchFamily="34"/>
              </a:rPr>
              <a:t>Pinilla L. Polo C. Ruíz Y. </a:t>
            </a:r>
            <a:endParaRPr lang="es-CO" sz="1400" b="0" i="0" u="none" strike="noStrike" kern="1200" cap="none" spc="0" baseline="0">
              <a:solidFill>
                <a:srgbClr val="000000"/>
              </a:solidFill>
              <a:uFillTx/>
              <a:latin typeface="Aptos"/>
            </a:endParaRPr>
          </a:p>
        </p:txBody>
      </p:sp>
      <p:cxnSp>
        <p:nvCxnSpPr>
          <p:cNvPr id="7" name="Conector recto 6">
            <a:extLst>
              <a:ext uri="{FF2B5EF4-FFF2-40B4-BE49-F238E27FC236}">
                <a16:creationId xmlns:a16="http://schemas.microsoft.com/office/drawing/2014/main" id="{AA0D6DB8-9E8A-4BCD-8E9D-FCE5C2901BFE}"/>
              </a:ext>
            </a:extLst>
          </p:cNvPr>
          <p:cNvCxnSpPr/>
          <p:nvPr/>
        </p:nvCxnSpPr>
        <p:spPr>
          <a:xfrm>
            <a:off x="286511" y="1610282"/>
            <a:ext cx="11944818" cy="0"/>
          </a:xfrm>
          <a:prstGeom prst="line">
            <a:avLst/>
          </a:prstGeom>
          <a:noFill/>
          <a:ln w="76200" cap="flat" cmpd="sng" algn="ctr">
            <a:solidFill>
              <a:srgbClr val="70AD47">
                <a:lumMod val="40000"/>
                <a:lumOff val="60000"/>
              </a:srgbClr>
            </a:solidFill>
            <a:prstDash val="solid"/>
            <a:miter lim="800000"/>
          </a:ln>
          <a:effectLst/>
        </p:spPr>
      </p:cxnSp>
      <p:grpSp>
        <p:nvGrpSpPr>
          <p:cNvPr id="8" name="Grupo 7">
            <a:extLst>
              <a:ext uri="{FF2B5EF4-FFF2-40B4-BE49-F238E27FC236}">
                <a16:creationId xmlns:a16="http://schemas.microsoft.com/office/drawing/2014/main" id="{E5CD4D15-83AC-4BA2-8E1A-CEB120167027}"/>
              </a:ext>
            </a:extLst>
          </p:cNvPr>
          <p:cNvGrpSpPr/>
          <p:nvPr/>
        </p:nvGrpSpPr>
        <p:grpSpPr>
          <a:xfrm>
            <a:off x="1644138" y="1672127"/>
            <a:ext cx="3988175" cy="4655318"/>
            <a:chOff x="451413" y="1597935"/>
            <a:chExt cx="2872749" cy="2118360"/>
          </a:xfrm>
          <a:solidFill>
            <a:srgbClr val="70AD47">
              <a:lumMod val="20000"/>
              <a:lumOff val="80000"/>
            </a:srgbClr>
          </a:solidFill>
        </p:grpSpPr>
        <p:sp>
          <p:nvSpPr>
            <p:cNvPr id="9" name="Diagrama de flujo: retraso 8">
              <a:extLst>
                <a:ext uri="{FF2B5EF4-FFF2-40B4-BE49-F238E27FC236}">
                  <a16:creationId xmlns:a16="http://schemas.microsoft.com/office/drawing/2014/main" id="{B719BB5A-01BB-4CA6-9085-4DB0E6392DFD}"/>
                </a:ext>
              </a:extLst>
            </p:cNvPr>
            <p:cNvSpPr/>
            <p:nvPr/>
          </p:nvSpPr>
          <p:spPr>
            <a:xfrm rot="5400000">
              <a:off x="828608" y="1220740"/>
              <a:ext cx="2118360" cy="2872749"/>
            </a:xfrm>
            <a:prstGeom prst="flowChartDelay">
              <a:avLst/>
            </a:prstGeom>
            <a:grpFill/>
            <a:ln w="12700" cap="flat" cmpd="sng" algn="ctr">
              <a:noFill/>
              <a:prstDash val="solid"/>
              <a:miter lim="800000"/>
            </a:ln>
            <a:effectLst/>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CO" sz="2400" b="0" i="0" u="none" strike="noStrike" kern="100" cap="none" spc="0" normalizeH="0" baseline="0" noProof="0">
                <a:ln>
                  <a:noFill/>
                </a:ln>
                <a:solidFill>
                  <a:prstClr val="black"/>
                </a:solidFill>
                <a:effectLst/>
                <a:uLnTx/>
                <a:uFillTx/>
                <a:latin typeface="Avenir Roman" panose="02000503020000020003" pitchFamily="2" charset="0"/>
                <a:ea typeface="ＭＳ Ｐゴシック"/>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CO" sz="2400" b="0" i="0" u="none" strike="noStrike" kern="100" cap="none" spc="0" normalizeH="0" baseline="0" noProof="0">
                <a:ln>
                  <a:noFill/>
                </a:ln>
                <a:solidFill>
                  <a:prstClr val="black"/>
                </a:solidFill>
                <a:effectLst/>
                <a:uLnTx/>
                <a:uFillTx/>
                <a:latin typeface="Avenir Roman" panose="02000503020000020003" pitchFamily="2" charset="0"/>
                <a:ea typeface="ＭＳ Ｐゴシック"/>
                <a:cs typeface="Arial" panose="020B0604020202020204" pitchFamily="34" charset="0"/>
              </a:endParaRPr>
            </a:p>
          </p:txBody>
        </p:sp>
        <p:pic>
          <p:nvPicPr>
            <p:cNvPr id="10" name="Picture 6" descr="Marque O Compruebe La Marca De Verificación Roja Del Símbolo Del Vector Del  Icono Aislada En El Fondo Blanco Ilustraciones svg, vectoriales, clip art  vectorizado libre de derechos. Image 91960953">
              <a:extLst>
                <a:ext uri="{FF2B5EF4-FFF2-40B4-BE49-F238E27FC236}">
                  <a16:creationId xmlns:a16="http://schemas.microsoft.com/office/drawing/2014/main" id="{5DFD2383-FCD9-4626-8DA4-8E89B650FA99}"/>
                </a:ext>
              </a:extLst>
            </p:cNvPr>
            <p:cNvPicPr>
              <a:picLocks noChangeAspect="1" noChangeArrowheads="1"/>
            </p:cNvPicPr>
            <p:nvPr/>
          </p:nvPicPr>
          <p:blipFill>
            <a:blip r:embed="rId3">
              <a:clrChange>
                <a:clrFrom>
                  <a:srgbClr val="FFFFFF"/>
                </a:clrFrom>
                <a:clrTo>
                  <a:srgbClr val="FFFFFF">
                    <a:alpha val="0"/>
                  </a:srgbClr>
                </a:clrTo>
              </a:clrChange>
              <a:biLevel thresh="25000"/>
              <a:extLst>
                <a:ext uri="{28A0092B-C50C-407E-A947-70E740481C1C}">
                  <a14:useLocalDpi xmlns:a14="http://schemas.microsoft.com/office/drawing/2010/main" val="0"/>
                </a:ext>
              </a:extLst>
            </a:blip>
            <a:srcRect/>
            <a:stretch>
              <a:fillRect/>
            </a:stretch>
          </p:blipFill>
          <p:spPr bwMode="auto">
            <a:xfrm>
              <a:off x="1349195" y="1664110"/>
              <a:ext cx="956347" cy="524497"/>
            </a:xfrm>
            <a:prstGeom prst="rect">
              <a:avLst/>
            </a:prstGeom>
            <a:grpFill/>
            <a:ln>
              <a:noFill/>
            </a:ln>
          </p:spPr>
        </p:pic>
        <p:sp>
          <p:nvSpPr>
            <p:cNvPr id="11" name="CuadroTexto 10">
              <a:extLst>
                <a:ext uri="{FF2B5EF4-FFF2-40B4-BE49-F238E27FC236}">
                  <a16:creationId xmlns:a16="http://schemas.microsoft.com/office/drawing/2014/main" id="{D19C36B4-2AB0-4271-ACDF-A1626F33BFAC}"/>
                </a:ext>
              </a:extLst>
            </p:cNvPr>
            <p:cNvSpPr txBox="1"/>
            <p:nvPr/>
          </p:nvSpPr>
          <p:spPr>
            <a:xfrm>
              <a:off x="801793" y="2422844"/>
              <a:ext cx="2214764" cy="80834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CO" sz="2400" b="0" i="0" u="none" strike="noStrike" kern="100" cap="none" spc="0" normalizeH="0" baseline="0" noProof="0" dirty="0">
                  <a:ln>
                    <a:noFill/>
                  </a:ln>
                  <a:solidFill>
                    <a:prstClr val="black"/>
                  </a:solidFill>
                  <a:effectLst/>
                  <a:uLnTx/>
                  <a:uFillTx/>
                  <a:latin typeface="Avenir Roman" panose="02000503020000020003" pitchFamily="2" charset="0"/>
                  <a:ea typeface="ＭＳ Ｐゴシック"/>
                  <a:cs typeface="Arial" panose="020B0604020202020204" pitchFamily="34" charset="0"/>
                </a:rPr>
                <a:t>Aumentar el tamaño de la muestra</a:t>
              </a:r>
              <a:endParaRPr kumimoji="0" lang="es-CO" sz="2400" b="0" i="0" u="none" strike="noStrike" kern="0" cap="none" spc="0" normalizeH="0" baseline="0" noProof="0" dirty="0">
                <a:ln>
                  <a:noFill/>
                </a:ln>
                <a:solidFill>
                  <a:prstClr val="black"/>
                </a:solidFill>
                <a:effectLst/>
                <a:uLnTx/>
                <a:uFillTx/>
                <a:latin typeface="Avenir Roman" panose="02000503020000020003" pitchFamily="2" charset="0"/>
              </a:endParaRPr>
            </a:p>
          </p:txBody>
        </p:sp>
      </p:grpSp>
      <p:grpSp>
        <p:nvGrpSpPr>
          <p:cNvPr id="12" name="Grupo 11">
            <a:extLst>
              <a:ext uri="{FF2B5EF4-FFF2-40B4-BE49-F238E27FC236}">
                <a16:creationId xmlns:a16="http://schemas.microsoft.com/office/drawing/2014/main" id="{36E8F736-F92B-456C-8A1E-2F83C7F4FC43}"/>
              </a:ext>
            </a:extLst>
          </p:cNvPr>
          <p:cNvGrpSpPr/>
          <p:nvPr/>
        </p:nvGrpSpPr>
        <p:grpSpPr>
          <a:xfrm>
            <a:off x="6240023" y="1681853"/>
            <a:ext cx="4265684" cy="4655322"/>
            <a:chOff x="2486383" y="1367404"/>
            <a:chExt cx="2872749" cy="3398279"/>
          </a:xfrm>
          <a:solidFill>
            <a:srgbClr val="70AD47">
              <a:lumMod val="20000"/>
              <a:lumOff val="80000"/>
            </a:srgbClr>
          </a:solidFill>
        </p:grpSpPr>
        <p:sp>
          <p:nvSpPr>
            <p:cNvPr id="13" name="Diagrama de flujo: retraso 12">
              <a:extLst>
                <a:ext uri="{FF2B5EF4-FFF2-40B4-BE49-F238E27FC236}">
                  <a16:creationId xmlns:a16="http://schemas.microsoft.com/office/drawing/2014/main" id="{7F2E7548-BCD7-40DE-B1A3-AEA7C658EC1E}"/>
                </a:ext>
              </a:extLst>
            </p:cNvPr>
            <p:cNvSpPr/>
            <p:nvPr/>
          </p:nvSpPr>
          <p:spPr>
            <a:xfrm rot="5400000">
              <a:off x="2223618" y="1630169"/>
              <a:ext cx="3398279" cy="2872749"/>
            </a:xfrm>
            <a:prstGeom prst="flowChartDelay">
              <a:avLst/>
            </a:prstGeom>
            <a:grpFill/>
            <a:ln w="12700" cap="flat" cmpd="sng" algn="ctr">
              <a:noFill/>
              <a:prstDash val="solid"/>
              <a:miter lim="800000"/>
            </a:ln>
            <a:effectLst/>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CO" sz="2400" b="0" i="0" u="none" strike="noStrike" kern="100" cap="none" spc="0" normalizeH="0" baseline="0" noProof="0">
                <a:ln>
                  <a:noFill/>
                </a:ln>
                <a:solidFill>
                  <a:prstClr val="black"/>
                </a:solidFill>
                <a:effectLst/>
                <a:uLnTx/>
                <a:uFillTx/>
                <a:latin typeface="Avenir Roman" panose="02000503020000020003" pitchFamily="2" charset="0"/>
                <a:ea typeface="ＭＳ Ｐゴシック"/>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CO" sz="2400" b="0" i="0" u="none" strike="noStrike" kern="100" cap="none" spc="0" normalizeH="0" baseline="0" noProof="0">
                <a:ln>
                  <a:noFill/>
                </a:ln>
                <a:solidFill>
                  <a:prstClr val="black"/>
                </a:solidFill>
                <a:effectLst/>
                <a:uLnTx/>
                <a:uFillTx/>
                <a:latin typeface="Avenir Roman" panose="02000503020000020003" pitchFamily="2" charset="0"/>
                <a:ea typeface="ＭＳ Ｐゴシック"/>
                <a:cs typeface="Arial" panose="020B0604020202020204" pitchFamily="34" charset="0"/>
              </a:endParaRPr>
            </a:p>
          </p:txBody>
        </p:sp>
        <p:pic>
          <p:nvPicPr>
            <p:cNvPr id="14" name="Picture 6" descr="Marque O Compruebe La Marca De Verificación Roja Del Símbolo Del Vector Del  Icono Aislada En El Fondo Blanco Ilustraciones svg, vectoriales, clip art  vectorizado libre de derechos. Image 91960953">
              <a:extLst>
                <a:ext uri="{FF2B5EF4-FFF2-40B4-BE49-F238E27FC236}">
                  <a16:creationId xmlns:a16="http://schemas.microsoft.com/office/drawing/2014/main" id="{AB025416-F089-486B-B053-DC2A1F6C8959}"/>
                </a:ext>
              </a:extLst>
            </p:cNvPr>
            <p:cNvPicPr>
              <a:picLocks noChangeAspect="1" noChangeArrowheads="1"/>
            </p:cNvPicPr>
            <p:nvPr/>
          </p:nvPicPr>
          <p:blipFill>
            <a:blip r:embed="rId3">
              <a:clrChange>
                <a:clrFrom>
                  <a:srgbClr val="FFFFFF"/>
                </a:clrFrom>
                <a:clrTo>
                  <a:srgbClr val="FFFFFF">
                    <a:alpha val="0"/>
                  </a:srgbClr>
                </a:clrTo>
              </a:clrChange>
              <a:biLevel thresh="25000"/>
              <a:extLst>
                <a:ext uri="{28A0092B-C50C-407E-A947-70E740481C1C}">
                  <a14:useLocalDpi xmlns:a14="http://schemas.microsoft.com/office/drawing/2010/main" val="0"/>
                </a:ext>
              </a:extLst>
            </a:blip>
            <a:srcRect/>
            <a:stretch>
              <a:fillRect/>
            </a:stretch>
          </p:blipFill>
          <p:spPr bwMode="auto">
            <a:xfrm>
              <a:off x="3585077" y="1480637"/>
              <a:ext cx="863372" cy="717389"/>
            </a:xfrm>
            <a:prstGeom prst="rect">
              <a:avLst/>
            </a:prstGeom>
            <a:grpFill/>
            <a:ln>
              <a:noFill/>
            </a:ln>
          </p:spPr>
        </p:pic>
        <p:sp>
          <p:nvSpPr>
            <p:cNvPr id="15" name="CuadroTexto 14">
              <a:extLst>
                <a:ext uri="{FF2B5EF4-FFF2-40B4-BE49-F238E27FC236}">
                  <a16:creationId xmlns:a16="http://schemas.microsoft.com/office/drawing/2014/main" id="{D1B76FBF-B7E3-4E1B-BE37-B039D05F331B}"/>
                </a:ext>
              </a:extLst>
            </p:cNvPr>
            <p:cNvSpPr txBox="1"/>
            <p:nvPr/>
          </p:nvSpPr>
          <p:spPr>
            <a:xfrm>
              <a:off x="2632429" y="2497110"/>
              <a:ext cx="2580657" cy="1068928"/>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CO" sz="2000" kern="100" dirty="0">
                  <a:solidFill>
                    <a:prstClr val="black"/>
                  </a:solidFill>
                  <a:latin typeface="Avenir Roman" panose="02000503020000020003" pitchFamily="2" charset="0"/>
                  <a:ea typeface="ＭＳ Ｐゴシック"/>
                  <a:cs typeface="Arial" panose="020B0604020202020204" pitchFamily="34" charset="0"/>
                </a:rPr>
                <a:t>Realizar este estudio con injertos tomados por expertos o docentes , para poder determinar sí los años de experiencia influye en la posibilidad de tener epitelio remanente  en el injerto </a:t>
              </a:r>
              <a:endParaRPr kumimoji="0" lang="es-CO" sz="2000" b="0" i="0" u="none" strike="noStrike" kern="0" cap="none" spc="0" normalizeH="0" baseline="0" noProof="0" dirty="0">
                <a:ln>
                  <a:noFill/>
                </a:ln>
                <a:solidFill>
                  <a:prstClr val="black"/>
                </a:solidFill>
                <a:effectLst/>
                <a:uLnTx/>
                <a:uFillTx/>
                <a:latin typeface="Avenir Roman" panose="02000503020000020003" pitchFamily="2" charset="0"/>
              </a:endParaRPr>
            </a:p>
          </p:txBody>
        </p:sp>
      </p:grpSp>
      <p:pic>
        <p:nvPicPr>
          <p:cNvPr id="2" name="Imagen 1">
            <a:extLst>
              <a:ext uri="{FF2B5EF4-FFF2-40B4-BE49-F238E27FC236}">
                <a16:creationId xmlns:a16="http://schemas.microsoft.com/office/drawing/2014/main" id="{CC05C4A1-9C42-571D-C7BA-C18B45D93F96}"/>
              </a:ext>
            </a:extLst>
          </p:cNvPr>
          <p:cNvPicPr>
            <a:picLocks noChangeAspect="1"/>
          </p:cNvPicPr>
          <p:nvPr/>
        </p:nvPicPr>
        <p:blipFill>
          <a:blip r:embed="rId4"/>
          <a:stretch>
            <a:fillRect/>
          </a:stretch>
        </p:blipFill>
        <p:spPr>
          <a:xfrm>
            <a:off x="11889069" y="4519"/>
            <a:ext cx="304843" cy="5277587"/>
          </a:xfrm>
          <a:prstGeom prst="rect">
            <a:avLst/>
          </a:prstGeom>
        </p:spPr>
      </p:pic>
    </p:spTree>
    <p:extLst>
      <p:ext uri="{BB962C8B-B14F-4D97-AF65-F5344CB8AC3E}">
        <p14:creationId xmlns:p14="http://schemas.microsoft.com/office/powerpoint/2010/main" val="1778198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4" descr="Icono&#10;&#10;Descripción generada automáticamente con confianza media">
            <a:extLst>
              <a:ext uri="{FF2B5EF4-FFF2-40B4-BE49-F238E27FC236}">
                <a16:creationId xmlns:a16="http://schemas.microsoft.com/office/drawing/2014/main" id="{FECBAB26-2217-D4B5-CC4C-234949F4069F}"/>
              </a:ext>
            </a:extLst>
          </p:cNvPr>
          <p:cNvPicPr>
            <a:picLocks noChangeAspect="1"/>
          </p:cNvPicPr>
          <p:nvPr/>
        </p:nvPicPr>
        <p:blipFill>
          <a:blip r:embed="rId2"/>
          <a:stretch>
            <a:fillRect/>
          </a:stretch>
        </p:blipFill>
        <p:spPr>
          <a:xfrm>
            <a:off x="72667" y="77934"/>
            <a:ext cx="1869371" cy="1016593"/>
          </a:xfrm>
          <a:prstGeom prst="rect">
            <a:avLst/>
          </a:prstGeom>
          <a:noFill/>
          <a:ln cap="flat">
            <a:noFill/>
          </a:ln>
        </p:spPr>
      </p:pic>
      <p:sp>
        <p:nvSpPr>
          <p:cNvPr id="5" name="CuadroTexto 5">
            <a:extLst>
              <a:ext uri="{FF2B5EF4-FFF2-40B4-BE49-F238E27FC236}">
                <a16:creationId xmlns:a16="http://schemas.microsoft.com/office/drawing/2014/main" id="{C45C0053-C824-CC6B-294A-C371AE9FB189}"/>
              </a:ext>
            </a:extLst>
          </p:cNvPr>
          <p:cNvSpPr txBox="1"/>
          <p:nvPr/>
        </p:nvSpPr>
        <p:spPr>
          <a:xfrm>
            <a:off x="8143161" y="6550222"/>
            <a:ext cx="6101443" cy="307777"/>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CO" sz="1400" b="0" i="1" u="none" strike="noStrike" kern="0" cap="none" spc="0" baseline="0">
                <a:solidFill>
                  <a:srgbClr val="000000"/>
                </a:solidFill>
                <a:uFillTx/>
                <a:latin typeface="Aptos"/>
                <a:ea typeface="Calibri" pitchFamily="34"/>
                <a:cs typeface="Arial" pitchFamily="34"/>
              </a:rPr>
              <a:t>Pinilla L. Polo C. Ruíz Y. </a:t>
            </a:r>
            <a:endParaRPr lang="es-CO" sz="1400" b="0" i="0" u="none" strike="noStrike" kern="1200" cap="none" spc="0" baseline="0">
              <a:solidFill>
                <a:srgbClr val="000000"/>
              </a:solidFill>
              <a:uFillTx/>
              <a:latin typeface="Aptos"/>
            </a:endParaRPr>
          </a:p>
        </p:txBody>
      </p:sp>
      <p:cxnSp>
        <p:nvCxnSpPr>
          <p:cNvPr id="7" name="Conector recto 6">
            <a:extLst>
              <a:ext uri="{FF2B5EF4-FFF2-40B4-BE49-F238E27FC236}">
                <a16:creationId xmlns:a16="http://schemas.microsoft.com/office/drawing/2014/main" id="{AA0D6DB8-9E8A-4BCD-8E9D-FCE5C2901BFE}"/>
              </a:ext>
            </a:extLst>
          </p:cNvPr>
          <p:cNvCxnSpPr/>
          <p:nvPr/>
        </p:nvCxnSpPr>
        <p:spPr>
          <a:xfrm>
            <a:off x="286511" y="1610282"/>
            <a:ext cx="11944818" cy="0"/>
          </a:xfrm>
          <a:prstGeom prst="line">
            <a:avLst/>
          </a:prstGeom>
          <a:noFill/>
          <a:ln w="76200" cap="flat" cmpd="sng" algn="ctr">
            <a:solidFill>
              <a:srgbClr val="70AD47">
                <a:lumMod val="40000"/>
                <a:lumOff val="60000"/>
              </a:srgbClr>
            </a:solidFill>
            <a:prstDash val="solid"/>
            <a:miter lim="800000"/>
          </a:ln>
          <a:effectLst/>
        </p:spPr>
      </p:cxnSp>
      <p:grpSp>
        <p:nvGrpSpPr>
          <p:cNvPr id="8" name="Grupo 7">
            <a:extLst>
              <a:ext uri="{FF2B5EF4-FFF2-40B4-BE49-F238E27FC236}">
                <a16:creationId xmlns:a16="http://schemas.microsoft.com/office/drawing/2014/main" id="{E5CD4D15-83AC-4BA2-8E1A-CEB120167027}"/>
              </a:ext>
            </a:extLst>
          </p:cNvPr>
          <p:cNvGrpSpPr/>
          <p:nvPr/>
        </p:nvGrpSpPr>
        <p:grpSpPr>
          <a:xfrm>
            <a:off x="1751144" y="1672128"/>
            <a:ext cx="4265684" cy="4627070"/>
            <a:chOff x="451413" y="1597935"/>
            <a:chExt cx="2872749" cy="2118360"/>
          </a:xfrm>
          <a:solidFill>
            <a:srgbClr val="70AD47">
              <a:lumMod val="20000"/>
              <a:lumOff val="80000"/>
            </a:srgbClr>
          </a:solidFill>
        </p:grpSpPr>
        <p:sp>
          <p:nvSpPr>
            <p:cNvPr id="9" name="Diagrama de flujo: retraso 8">
              <a:extLst>
                <a:ext uri="{FF2B5EF4-FFF2-40B4-BE49-F238E27FC236}">
                  <a16:creationId xmlns:a16="http://schemas.microsoft.com/office/drawing/2014/main" id="{B719BB5A-01BB-4CA6-9085-4DB0E6392DFD}"/>
                </a:ext>
              </a:extLst>
            </p:cNvPr>
            <p:cNvSpPr/>
            <p:nvPr/>
          </p:nvSpPr>
          <p:spPr>
            <a:xfrm rot="5400000">
              <a:off x="828608" y="1220740"/>
              <a:ext cx="2118360" cy="2872749"/>
            </a:xfrm>
            <a:prstGeom prst="flowChartDelay">
              <a:avLst/>
            </a:prstGeom>
            <a:grpFill/>
            <a:ln w="12700" cap="flat" cmpd="sng" algn="ctr">
              <a:noFill/>
              <a:prstDash val="solid"/>
              <a:miter lim="800000"/>
            </a:ln>
            <a:effectLst/>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CO" sz="2400" b="0" i="0" u="none" strike="noStrike" kern="100" cap="none" spc="0" normalizeH="0" baseline="0" noProof="0">
                <a:ln>
                  <a:noFill/>
                </a:ln>
                <a:solidFill>
                  <a:prstClr val="black"/>
                </a:solidFill>
                <a:effectLst/>
                <a:uLnTx/>
                <a:uFillTx/>
                <a:latin typeface="Avenir Roman" panose="02000503020000020003" pitchFamily="2" charset="0"/>
                <a:ea typeface="ＭＳ Ｐゴシック"/>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CO" sz="2400" b="0" i="0" u="none" strike="noStrike" kern="100" cap="none" spc="0" normalizeH="0" baseline="0" noProof="0">
                <a:ln>
                  <a:noFill/>
                </a:ln>
                <a:solidFill>
                  <a:prstClr val="black"/>
                </a:solidFill>
                <a:effectLst/>
                <a:uLnTx/>
                <a:uFillTx/>
                <a:latin typeface="Avenir Roman" panose="02000503020000020003" pitchFamily="2" charset="0"/>
                <a:ea typeface="ＭＳ Ｐゴシック"/>
                <a:cs typeface="Arial" panose="020B0604020202020204" pitchFamily="34" charset="0"/>
              </a:endParaRPr>
            </a:p>
          </p:txBody>
        </p:sp>
        <p:pic>
          <p:nvPicPr>
            <p:cNvPr id="10" name="Picture 6" descr="Marque O Compruebe La Marca De Verificación Roja Del Símbolo Del Vector Del  Icono Aislada En El Fondo Blanco Ilustraciones svg, vectoriales, clip art  vectorizado libre de derechos. Image 91960953">
              <a:extLst>
                <a:ext uri="{FF2B5EF4-FFF2-40B4-BE49-F238E27FC236}">
                  <a16:creationId xmlns:a16="http://schemas.microsoft.com/office/drawing/2014/main" id="{5DFD2383-FCD9-4626-8DA4-8E89B650FA99}"/>
                </a:ext>
              </a:extLst>
            </p:cNvPr>
            <p:cNvPicPr>
              <a:picLocks noChangeAspect="1" noChangeArrowheads="1"/>
            </p:cNvPicPr>
            <p:nvPr/>
          </p:nvPicPr>
          <p:blipFill>
            <a:blip r:embed="rId3">
              <a:clrChange>
                <a:clrFrom>
                  <a:srgbClr val="FFFFFF"/>
                </a:clrFrom>
                <a:clrTo>
                  <a:srgbClr val="FFFFFF">
                    <a:alpha val="0"/>
                  </a:srgbClr>
                </a:clrTo>
              </a:clrChange>
              <a:biLevel thresh="25000"/>
              <a:extLst>
                <a:ext uri="{28A0092B-C50C-407E-A947-70E740481C1C}">
                  <a14:useLocalDpi xmlns:a14="http://schemas.microsoft.com/office/drawing/2010/main" val="0"/>
                </a:ext>
              </a:extLst>
            </a:blip>
            <a:srcRect/>
            <a:stretch>
              <a:fillRect/>
            </a:stretch>
          </p:blipFill>
          <p:spPr bwMode="auto">
            <a:xfrm>
              <a:off x="1349195" y="1664110"/>
              <a:ext cx="956347" cy="682346"/>
            </a:xfrm>
            <a:prstGeom prst="rect">
              <a:avLst/>
            </a:prstGeom>
            <a:grpFill/>
            <a:ln>
              <a:noFill/>
            </a:ln>
          </p:spPr>
        </p:pic>
        <p:sp>
          <p:nvSpPr>
            <p:cNvPr id="11" name="CuadroTexto 10">
              <a:extLst>
                <a:ext uri="{FF2B5EF4-FFF2-40B4-BE49-F238E27FC236}">
                  <a16:creationId xmlns:a16="http://schemas.microsoft.com/office/drawing/2014/main" id="{D19C36B4-2AB0-4271-ACDF-A1626F33BFAC}"/>
                </a:ext>
              </a:extLst>
            </p:cNvPr>
            <p:cNvSpPr txBox="1"/>
            <p:nvPr/>
          </p:nvSpPr>
          <p:spPr>
            <a:xfrm>
              <a:off x="801793" y="2422844"/>
              <a:ext cx="2214764" cy="718620"/>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CO" sz="2400" kern="100" dirty="0">
                  <a:solidFill>
                    <a:prstClr val="black"/>
                  </a:solidFill>
                  <a:latin typeface="Avenir Roman" panose="02000503020000020003" pitchFamily="2" charset="0"/>
                  <a:ea typeface="ＭＳ Ｐゴシック"/>
                  <a:cs typeface="Arial" panose="020B0604020202020204" pitchFamily="34" charset="0"/>
                </a:rPr>
                <a:t>Realizar seguimiento a los pacientes de este estudio 6 meses, 1 año </a:t>
              </a:r>
              <a:r>
                <a:rPr lang="es-CO" sz="2400" kern="100" dirty="0" err="1">
                  <a:solidFill>
                    <a:prstClr val="black"/>
                  </a:solidFill>
                  <a:latin typeface="Avenir Roman" panose="02000503020000020003" pitchFamily="2" charset="0"/>
                  <a:ea typeface="ＭＳ Ｐゴシック"/>
                  <a:cs typeface="Arial" panose="020B0604020202020204" pitchFamily="34" charset="0"/>
                </a:rPr>
                <a:t>ó</a:t>
              </a:r>
              <a:r>
                <a:rPr lang="es-CO" sz="2400" kern="100" dirty="0">
                  <a:solidFill>
                    <a:prstClr val="black"/>
                  </a:solidFill>
                  <a:latin typeface="Avenir Roman" panose="02000503020000020003" pitchFamily="2" charset="0"/>
                  <a:ea typeface="ＭＳ Ｐゴシック"/>
                  <a:cs typeface="Arial" panose="020B0604020202020204" pitchFamily="34" charset="0"/>
                </a:rPr>
                <a:t> más.</a:t>
              </a:r>
              <a:endParaRPr kumimoji="0" lang="es-CO" sz="2400" i="0" u="none" strike="noStrike" kern="0" cap="none" spc="0" normalizeH="0" baseline="0" noProof="0" dirty="0">
                <a:ln>
                  <a:noFill/>
                </a:ln>
                <a:solidFill>
                  <a:prstClr val="black"/>
                </a:solidFill>
                <a:effectLst/>
                <a:uLnTx/>
                <a:uFillTx/>
                <a:latin typeface="Avenir Roman" panose="02000503020000020003" pitchFamily="2" charset="0"/>
              </a:endParaRPr>
            </a:p>
          </p:txBody>
        </p:sp>
      </p:grpSp>
      <p:grpSp>
        <p:nvGrpSpPr>
          <p:cNvPr id="12" name="Grupo 11">
            <a:extLst>
              <a:ext uri="{FF2B5EF4-FFF2-40B4-BE49-F238E27FC236}">
                <a16:creationId xmlns:a16="http://schemas.microsoft.com/office/drawing/2014/main" id="{36E8F736-F92B-456C-8A1E-2F83C7F4FC43}"/>
              </a:ext>
            </a:extLst>
          </p:cNvPr>
          <p:cNvGrpSpPr/>
          <p:nvPr/>
        </p:nvGrpSpPr>
        <p:grpSpPr>
          <a:xfrm>
            <a:off x="6347028" y="1662397"/>
            <a:ext cx="4265684" cy="4627072"/>
            <a:chOff x="2486383" y="1402551"/>
            <a:chExt cx="2872749" cy="3398279"/>
          </a:xfrm>
          <a:solidFill>
            <a:srgbClr val="70AD47">
              <a:lumMod val="20000"/>
              <a:lumOff val="80000"/>
            </a:srgbClr>
          </a:solidFill>
        </p:grpSpPr>
        <p:sp>
          <p:nvSpPr>
            <p:cNvPr id="13" name="Diagrama de flujo: retraso 12">
              <a:extLst>
                <a:ext uri="{FF2B5EF4-FFF2-40B4-BE49-F238E27FC236}">
                  <a16:creationId xmlns:a16="http://schemas.microsoft.com/office/drawing/2014/main" id="{7F2E7548-BCD7-40DE-B1A3-AEA7C658EC1E}"/>
                </a:ext>
              </a:extLst>
            </p:cNvPr>
            <p:cNvSpPr/>
            <p:nvPr/>
          </p:nvSpPr>
          <p:spPr>
            <a:xfrm rot="5400000">
              <a:off x="2223618" y="1665316"/>
              <a:ext cx="3398279" cy="2872749"/>
            </a:xfrm>
            <a:prstGeom prst="flowChartDelay">
              <a:avLst/>
            </a:prstGeom>
            <a:grpFill/>
            <a:ln w="12700" cap="flat" cmpd="sng" algn="ctr">
              <a:noFill/>
              <a:prstDash val="solid"/>
              <a:miter lim="800000"/>
            </a:ln>
            <a:effectLst/>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CO" sz="2400" b="0" i="0" u="none" strike="noStrike" kern="100" cap="none" spc="0" normalizeH="0" baseline="0" noProof="0">
                <a:ln>
                  <a:noFill/>
                </a:ln>
                <a:solidFill>
                  <a:prstClr val="black"/>
                </a:solidFill>
                <a:effectLst/>
                <a:uLnTx/>
                <a:uFillTx/>
                <a:latin typeface="Avenir Roman" panose="02000503020000020003" pitchFamily="2" charset="0"/>
                <a:ea typeface="ＭＳ Ｐゴシック"/>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CO" sz="2400" b="0" i="0" u="none" strike="noStrike" kern="100" cap="none" spc="0" normalizeH="0" baseline="0" noProof="0">
                <a:ln>
                  <a:noFill/>
                </a:ln>
                <a:solidFill>
                  <a:prstClr val="black"/>
                </a:solidFill>
                <a:effectLst/>
                <a:uLnTx/>
                <a:uFillTx/>
                <a:latin typeface="Avenir Roman" panose="02000503020000020003" pitchFamily="2" charset="0"/>
                <a:ea typeface="ＭＳ Ｐゴシック"/>
                <a:cs typeface="Arial" panose="020B0604020202020204" pitchFamily="34" charset="0"/>
              </a:endParaRPr>
            </a:p>
          </p:txBody>
        </p:sp>
        <p:pic>
          <p:nvPicPr>
            <p:cNvPr id="14" name="Picture 6" descr="Marque O Compruebe La Marca De Verificación Roja Del Símbolo Del Vector Del  Icono Aislada En El Fondo Blanco Ilustraciones svg, vectoriales, clip art  vectorizado libre de derechos. Image 91960953">
              <a:extLst>
                <a:ext uri="{FF2B5EF4-FFF2-40B4-BE49-F238E27FC236}">
                  <a16:creationId xmlns:a16="http://schemas.microsoft.com/office/drawing/2014/main" id="{AB025416-F089-486B-B053-DC2A1F6C8959}"/>
                </a:ext>
              </a:extLst>
            </p:cNvPr>
            <p:cNvPicPr>
              <a:picLocks noChangeAspect="1" noChangeArrowheads="1"/>
            </p:cNvPicPr>
            <p:nvPr/>
          </p:nvPicPr>
          <p:blipFill>
            <a:blip r:embed="rId3">
              <a:clrChange>
                <a:clrFrom>
                  <a:srgbClr val="FFFFFF"/>
                </a:clrFrom>
                <a:clrTo>
                  <a:srgbClr val="FFFFFF">
                    <a:alpha val="0"/>
                  </a:srgbClr>
                </a:clrTo>
              </a:clrChange>
              <a:biLevel thresh="25000"/>
              <a:extLst>
                <a:ext uri="{28A0092B-C50C-407E-A947-70E740481C1C}">
                  <a14:useLocalDpi xmlns:a14="http://schemas.microsoft.com/office/drawing/2010/main" val="0"/>
                </a:ext>
              </a:extLst>
            </a:blip>
            <a:srcRect/>
            <a:stretch>
              <a:fillRect/>
            </a:stretch>
          </p:blipFill>
          <p:spPr bwMode="auto">
            <a:xfrm>
              <a:off x="3585077" y="1480637"/>
              <a:ext cx="863372" cy="976671"/>
            </a:xfrm>
            <a:prstGeom prst="rect">
              <a:avLst/>
            </a:prstGeom>
            <a:grpFill/>
            <a:ln>
              <a:noFill/>
            </a:ln>
          </p:spPr>
        </p:pic>
        <p:sp>
          <p:nvSpPr>
            <p:cNvPr id="15" name="CuadroTexto 14">
              <a:extLst>
                <a:ext uri="{FF2B5EF4-FFF2-40B4-BE49-F238E27FC236}">
                  <a16:creationId xmlns:a16="http://schemas.microsoft.com/office/drawing/2014/main" id="{D1B76FBF-B7E3-4E1B-BE37-B039D05F331B}"/>
                </a:ext>
              </a:extLst>
            </p:cNvPr>
            <p:cNvSpPr txBox="1"/>
            <p:nvPr/>
          </p:nvSpPr>
          <p:spPr>
            <a:xfrm>
              <a:off x="2587073" y="2617067"/>
              <a:ext cx="2580657" cy="544549"/>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CO" sz="2400" b="0" i="0" u="none" strike="noStrike" kern="100" cap="none" spc="0" normalizeH="0" baseline="0" noProof="0" dirty="0">
                  <a:ln>
                    <a:noFill/>
                  </a:ln>
                  <a:solidFill>
                    <a:prstClr val="black"/>
                  </a:solidFill>
                  <a:effectLst/>
                  <a:uLnTx/>
                  <a:uFillTx/>
                  <a:latin typeface="Avenir Roman" panose="02000503020000020003" pitchFamily="2" charset="0"/>
                  <a:ea typeface="ＭＳ Ｐゴシック"/>
                  <a:cs typeface="Arial" panose="020B0604020202020204" pitchFamily="34" charset="0"/>
                </a:rPr>
                <a:t>Explorar otros métodos de </a:t>
              </a:r>
              <a:r>
                <a:rPr kumimoji="0" lang="es-CO" sz="2400" b="0" i="0" u="none" strike="noStrike" kern="100" cap="none" spc="0" normalizeH="0" baseline="0" noProof="0" dirty="0" err="1">
                  <a:ln>
                    <a:noFill/>
                  </a:ln>
                  <a:solidFill>
                    <a:prstClr val="black"/>
                  </a:solidFill>
                  <a:effectLst/>
                  <a:uLnTx/>
                  <a:uFillTx/>
                  <a:latin typeface="Avenir Roman" panose="02000503020000020003" pitchFamily="2" charset="0"/>
                  <a:ea typeface="ＭＳ Ｐゴシック"/>
                  <a:cs typeface="Arial" panose="020B0604020202020204" pitchFamily="34" charset="0"/>
                </a:rPr>
                <a:t>desepitelialización</a:t>
              </a:r>
              <a:endParaRPr kumimoji="0" lang="es-CO" sz="2400" b="0" i="0" u="none" strike="noStrike" kern="0" cap="none" spc="0" normalizeH="0" baseline="0" noProof="0" dirty="0">
                <a:ln>
                  <a:noFill/>
                </a:ln>
                <a:solidFill>
                  <a:prstClr val="black"/>
                </a:solidFill>
                <a:effectLst/>
                <a:uLnTx/>
                <a:uFillTx/>
                <a:latin typeface="Avenir Roman" panose="02000503020000020003" pitchFamily="2" charset="0"/>
              </a:endParaRPr>
            </a:p>
          </p:txBody>
        </p:sp>
      </p:grpSp>
      <p:pic>
        <p:nvPicPr>
          <p:cNvPr id="2" name="Imagen 1">
            <a:extLst>
              <a:ext uri="{FF2B5EF4-FFF2-40B4-BE49-F238E27FC236}">
                <a16:creationId xmlns:a16="http://schemas.microsoft.com/office/drawing/2014/main" id="{E48F4678-DD90-7EE4-14D2-EE0951A92A9E}"/>
              </a:ext>
            </a:extLst>
          </p:cNvPr>
          <p:cNvPicPr>
            <a:picLocks noChangeAspect="1"/>
          </p:cNvPicPr>
          <p:nvPr/>
        </p:nvPicPr>
        <p:blipFill>
          <a:blip r:embed="rId4"/>
          <a:stretch>
            <a:fillRect/>
          </a:stretch>
        </p:blipFill>
        <p:spPr>
          <a:xfrm>
            <a:off x="11889069" y="4519"/>
            <a:ext cx="304843" cy="5277587"/>
          </a:xfrm>
          <a:prstGeom prst="rect">
            <a:avLst/>
          </a:prstGeom>
        </p:spPr>
      </p:pic>
    </p:spTree>
    <p:extLst>
      <p:ext uri="{BB962C8B-B14F-4D97-AF65-F5344CB8AC3E}">
        <p14:creationId xmlns:p14="http://schemas.microsoft.com/office/powerpoint/2010/main" val="3221709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D2B27-1AE6-BE42-647B-D9748DD2CD4F}"/>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493F302F-A090-921C-1454-5A7FD7E16D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10" name="Rectángulo 9">
            <a:extLst>
              <a:ext uri="{FF2B5EF4-FFF2-40B4-BE49-F238E27FC236}">
                <a16:creationId xmlns:a16="http://schemas.microsoft.com/office/drawing/2014/main" id="{7A5A953A-0EEE-B1F7-1B03-99259FA45CBA}"/>
              </a:ext>
            </a:extLst>
          </p:cNvPr>
          <p:cNvSpPr/>
          <p:nvPr/>
        </p:nvSpPr>
        <p:spPr>
          <a:xfrm>
            <a:off x="1121657" y="1218215"/>
            <a:ext cx="10831286" cy="1310421"/>
          </a:xfrm>
          <a:prstGeom prst="rect">
            <a:avLst/>
          </a:prstGeom>
          <a:solidFill>
            <a:schemeClr val="bg1">
              <a:lumMod val="95000"/>
            </a:schemeClr>
          </a:solidFill>
          <a:ln>
            <a:solidFill>
              <a:srgbClr val="D3EFD7"/>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CuadroTexto 10">
            <a:extLst>
              <a:ext uri="{FF2B5EF4-FFF2-40B4-BE49-F238E27FC236}">
                <a16:creationId xmlns:a16="http://schemas.microsoft.com/office/drawing/2014/main" id="{B5AEFDE8-0D91-7F26-4EDD-7201A164C91B}"/>
              </a:ext>
            </a:extLst>
          </p:cNvPr>
          <p:cNvSpPr txBox="1"/>
          <p:nvPr/>
        </p:nvSpPr>
        <p:spPr>
          <a:xfrm>
            <a:off x="1475449" y="1330452"/>
            <a:ext cx="9718435" cy="1107996"/>
          </a:xfrm>
          <a:prstGeom prst="rect">
            <a:avLst/>
          </a:prstGeom>
          <a:noFill/>
          <a:ln>
            <a:noFill/>
          </a:ln>
          <a:effectLst>
            <a:innerShdw blurRad="63500" dist="50800" dir="10800000">
              <a:prstClr val="black">
                <a:alpha val="50000"/>
              </a:prstClr>
            </a:innerShdw>
          </a:effectLst>
        </p:spPr>
        <p:txBody>
          <a:bodyPr wrap="square" rtlCol="0">
            <a:spAutoFit/>
          </a:bodyPr>
          <a:lstStyle/>
          <a:p>
            <a:r>
              <a:rPr lang="es-CO" sz="2200" kern="0" dirty="0">
                <a:effectLst/>
                <a:ea typeface="Calibri" panose="020F0502020204030204" pitchFamily="34" charset="0"/>
              </a:rPr>
              <a:t>Existen diversas técnicas quirúrgicas para tratar la recesión gingival. Entre las más efectivas, </a:t>
            </a:r>
            <a:r>
              <a:rPr lang="es-CO" sz="2200" b="1" kern="0" dirty="0">
                <a:effectLst/>
                <a:ea typeface="Calibri" panose="020F0502020204030204" pitchFamily="34" charset="0"/>
              </a:rPr>
              <a:t>el</a:t>
            </a:r>
            <a:r>
              <a:rPr lang="es-CO" sz="2200" kern="0" dirty="0">
                <a:effectLst/>
                <a:ea typeface="Calibri" panose="020F0502020204030204" pitchFamily="34" charset="0"/>
              </a:rPr>
              <a:t> </a:t>
            </a:r>
            <a:r>
              <a:rPr lang="es-CO" sz="2200" b="1" kern="0" dirty="0">
                <a:effectLst/>
                <a:ea typeface="Calibri" panose="020F0502020204030204" pitchFamily="34" charset="0"/>
              </a:rPr>
              <a:t>colgajo desplazado coronal combinado con injertos de tejido conectivo</a:t>
            </a:r>
            <a:r>
              <a:rPr lang="es-CO" sz="2200" kern="0" dirty="0">
                <a:effectLst/>
                <a:ea typeface="Calibri" panose="020F0502020204030204" pitchFamily="34" charset="0"/>
              </a:rPr>
              <a:t> (ITC)</a:t>
            </a:r>
            <a:r>
              <a:rPr lang="es-CO" sz="2200" kern="0" dirty="0">
                <a:ea typeface="Calibri" panose="020F0502020204030204" pitchFamily="34" charset="0"/>
              </a:rPr>
              <a:t>,</a:t>
            </a:r>
            <a:r>
              <a:rPr lang="es-CO" sz="2200" kern="0" dirty="0">
                <a:effectLst/>
                <a:ea typeface="Calibri" panose="020F0502020204030204" pitchFamily="34" charset="0"/>
              </a:rPr>
              <a:t> considerado el estándar </a:t>
            </a:r>
            <a:r>
              <a:rPr lang="es-CO" sz="2200" kern="0" dirty="0">
                <a:ea typeface="Calibri" panose="020F0502020204030204" pitchFamily="34" charset="0"/>
              </a:rPr>
              <a:t>de oro.</a:t>
            </a:r>
            <a:endParaRPr lang="es-CO" sz="2200" kern="0" dirty="0">
              <a:effectLst/>
              <a:ea typeface="Calibri" panose="020F0502020204030204" pitchFamily="34" charset="0"/>
            </a:endParaRPr>
          </a:p>
        </p:txBody>
      </p:sp>
      <p:pic>
        <p:nvPicPr>
          <p:cNvPr id="13" name="Imagen 12">
            <a:extLst>
              <a:ext uri="{FF2B5EF4-FFF2-40B4-BE49-F238E27FC236}">
                <a16:creationId xmlns:a16="http://schemas.microsoft.com/office/drawing/2014/main" id="{06A67404-534D-2F30-A9EB-0CC8E12C6F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665" t="18885" r="32605" b="2421"/>
          <a:stretch/>
        </p:blipFill>
        <p:spPr bwMode="auto">
          <a:xfrm>
            <a:off x="7143760" y="3611517"/>
            <a:ext cx="1825395" cy="18874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pic>
        <p:nvPicPr>
          <p:cNvPr id="2" name="Imagen 1">
            <a:extLst>
              <a:ext uri="{FF2B5EF4-FFF2-40B4-BE49-F238E27FC236}">
                <a16:creationId xmlns:a16="http://schemas.microsoft.com/office/drawing/2014/main" id="{F8A0344E-3189-75AD-BF21-B67BAA8EDCF9}"/>
              </a:ext>
            </a:extLst>
          </p:cNvPr>
          <p:cNvPicPr>
            <a:picLocks noChangeAspect="1"/>
          </p:cNvPicPr>
          <p:nvPr/>
        </p:nvPicPr>
        <p:blipFill>
          <a:blip r:embed="rId4" cstate="print">
            <a:extLst>
              <a:ext uri="{28A0092B-C50C-407E-A947-70E740481C1C}">
                <a14:useLocalDpi xmlns:a14="http://schemas.microsoft.com/office/drawing/2010/main" val="0"/>
              </a:ext>
            </a:extLst>
          </a:blip>
          <a:srcRect l="19846" r="7764"/>
          <a:stretch/>
        </p:blipFill>
        <p:spPr bwMode="auto">
          <a:xfrm>
            <a:off x="9079936" y="3611520"/>
            <a:ext cx="1460000" cy="18874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Imagen 2">
            <a:extLst>
              <a:ext uri="{FF2B5EF4-FFF2-40B4-BE49-F238E27FC236}">
                <a16:creationId xmlns:a16="http://schemas.microsoft.com/office/drawing/2014/main" id="{EEDE8C53-DDA6-4A48-6875-B4A5C7A7AA1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3349404" y="3800135"/>
            <a:ext cx="1887449" cy="15102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Imagen 13">
            <a:extLst>
              <a:ext uri="{FF2B5EF4-FFF2-40B4-BE49-F238E27FC236}">
                <a16:creationId xmlns:a16="http://schemas.microsoft.com/office/drawing/2014/main" id="{FFABA99F-5929-98A0-A4FB-3C95453E365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8786" t="11905" r="22723" b="6603"/>
          <a:stretch/>
        </p:blipFill>
        <p:spPr bwMode="auto">
          <a:xfrm>
            <a:off x="1827546" y="3611521"/>
            <a:ext cx="1599695" cy="18874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
        <p:nvSpPr>
          <p:cNvPr id="18" name="CuadroTexto 17">
            <a:extLst>
              <a:ext uri="{FF2B5EF4-FFF2-40B4-BE49-F238E27FC236}">
                <a16:creationId xmlns:a16="http://schemas.microsoft.com/office/drawing/2014/main" id="{42178B3E-E231-5E54-7DAB-A56932CFD9D3}"/>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4" name="Imagen 3">
            <a:extLst>
              <a:ext uri="{FF2B5EF4-FFF2-40B4-BE49-F238E27FC236}">
                <a16:creationId xmlns:a16="http://schemas.microsoft.com/office/drawing/2014/main" id="{DA78FEC6-9F9C-C744-6C18-F1D0711001CE}"/>
              </a:ext>
            </a:extLst>
          </p:cNvPr>
          <p:cNvPicPr>
            <a:picLocks noChangeAspect="1"/>
          </p:cNvPicPr>
          <p:nvPr/>
        </p:nvPicPr>
        <p:blipFill>
          <a:blip r:embed="rId7"/>
          <a:stretch>
            <a:fillRect/>
          </a:stretch>
        </p:blipFill>
        <p:spPr>
          <a:xfrm>
            <a:off x="11889069" y="4519"/>
            <a:ext cx="304843" cy="5277587"/>
          </a:xfrm>
          <a:prstGeom prst="rect">
            <a:avLst/>
          </a:prstGeom>
        </p:spPr>
      </p:pic>
      <p:sp>
        <p:nvSpPr>
          <p:cNvPr id="19" name="CuadroTexto 18">
            <a:extLst>
              <a:ext uri="{FF2B5EF4-FFF2-40B4-BE49-F238E27FC236}">
                <a16:creationId xmlns:a16="http://schemas.microsoft.com/office/drawing/2014/main" id="{4CE0A71E-179C-2666-D98F-2ACB41A202BC}"/>
              </a:ext>
            </a:extLst>
          </p:cNvPr>
          <p:cNvSpPr txBox="1"/>
          <p:nvPr/>
        </p:nvSpPr>
        <p:spPr>
          <a:xfrm>
            <a:off x="544284" y="6288890"/>
            <a:ext cx="11103429" cy="383631"/>
          </a:xfrm>
          <a:prstGeom prst="rect">
            <a:avLst/>
          </a:prstGeom>
          <a:noFill/>
        </p:spPr>
        <p:txBody>
          <a:bodyPr wrap="square">
            <a:spAutoFit/>
          </a:bodyPr>
          <a:lstStyle/>
          <a:p>
            <a:pPr indent="-406400" algn="ctr">
              <a:lnSpc>
                <a:spcPct val="107000"/>
              </a:lnSpc>
              <a:spcAft>
                <a:spcPts val="800"/>
              </a:spcAft>
            </a:pPr>
            <a:r>
              <a:rPr lang="en-US" sz="900" i="1" err="1">
                <a:effectLst/>
                <a:ea typeface="Times New Roman" panose="02020603050405020304" pitchFamily="18" charset="0"/>
              </a:rPr>
              <a:t>Couso-Queiruga</a:t>
            </a:r>
            <a:r>
              <a:rPr lang="en-US" sz="900" i="1">
                <a:effectLst/>
                <a:ea typeface="Times New Roman" panose="02020603050405020304" pitchFamily="18" charset="0"/>
              </a:rPr>
              <a:t> E, Gonzalez-Martin O, </a:t>
            </a:r>
            <a:r>
              <a:rPr lang="en-US" sz="900" i="1" err="1">
                <a:effectLst/>
                <a:ea typeface="Times New Roman" panose="02020603050405020304" pitchFamily="18" charset="0"/>
              </a:rPr>
              <a:t>Stuhr</a:t>
            </a:r>
            <a:r>
              <a:rPr lang="en-US" sz="900" i="1">
                <a:effectLst/>
                <a:ea typeface="Times New Roman" panose="02020603050405020304" pitchFamily="18" charset="0"/>
              </a:rPr>
              <a:t> S, </a:t>
            </a:r>
            <a:r>
              <a:rPr lang="en-US" sz="900" i="1" err="1">
                <a:effectLst/>
                <a:ea typeface="Times New Roman" panose="02020603050405020304" pitchFamily="18" charset="0"/>
              </a:rPr>
              <a:t>Gamborena</a:t>
            </a:r>
            <a:r>
              <a:rPr lang="en-US" sz="900" i="1">
                <a:effectLst/>
                <a:ea typeface="Times New Roman" panose="02020603050405020304" pitchFamily="18" charset="0"/>
              </a:rPr>
              <a:t> I, </a:t>
            </a:r>
            <a:r>
              <a:rPr lang="en-US" sz="900" i="1" err="1">
                <a:effectLst/>
                <a:ea typeface="Times New Roman" panose="02020603050405020304" pitchFamily="18" charset="0"/>
              </a:rPr>
              <a:t>Chambrone</a:t>
            </a:r>
            <a:r>
              <a:rPr lang="en-US" sz="900" i="1">
                <a:effectLst/>
                <a:ea typeface="Times New Roman" panose="02020603050405020304" pitchFamily="18" charset="0"/>
              </a:rPr>
              <a:t> L, Avila-Ortiz G. Comparative histological evaluation of intra- and </a:t>
            </a:r>
            <a:r>
              <a:rPr lang="en-US" sz="900" i="1" err="1">
                <a:effectLst/>
                <a:ea typeface="Times New Roman" panose="02020603050405020304" pitchFamily="18" charset="0"/>
              </a:rPr>
              <a:t>extraorally</a:t>
            </a:r>
            <a:r>
              <a:rPr lang="en-US" sz="900" i="1">
                <a:effectLst/>
                <a:ea typeface="Times New Roman" panose="02020603050405020304" pitchFamily="18" charset="0"/>
              </a:rPr>
              <a:t> de-epithelialized connective tissue graft samples harvested from the posterior palate region. </a:t>
            </a:r>
            <a:r>
              <a:rPr lang="es-CO" sz="900" i="1">
                <a:effectLst/>
                <a:ea typeface="Times New Roman" panose="02020603050405020304" pitchFamily="18" charset="0"/>
              </a:rPr>
              <a:t>J </a:t>
            </a:r>
            <a:r>
              <a:rPr lang="es-CO" sz="900" i="1" err="1">
                <a:effectLst/>
                <a:ea typeface="Times New Roman" panose="02020603050405020304" pitchFamily="18" charset="0"/>
              </a:rPr>
              <a:t>Periodontol</a:t>
            </a:r>
            <a:r>
              <a:rPr lang="es-CO" sz="900" i="1">
                <a:effectLst/>
                <a:ea typeface="Times New Roman" panose="02020603050405020304" pitchFamily="18" charset="0"/>
              </a:rPr>
              <a:t>. 2023 May 1;94(5):652–60. </a:t>
            </a:r>
            <a:endParaRPr lang="es-CO" sz="900" i="1">
              <a:effectLst/>
              <a:ea typeface="Calibri" panose="020F0502020204030204" pitchFamily="34" charset="0"/>
            </a:endParaRPr>
          </a:p>
        </p:txBody>
      </p:sp>
      <p:pic>
        <p:nvPicPr>
          <p:cNvPr id="20" name="Imagen 19">
            <a:extLst>
              <a:ext uri="{FF2B5EF4-FFF2-40B4-BE49-F238E27FC236}">
                <a16:creationId xmlns:a16="http://schemas.microsoft.com/office/drawing/2014/main" id="{0A28DA74-3F07-4882-0797-078EAAB2B72A}"/>
              </a:ext>
            </a:extLst>
          </p:cNvPr>
          <p:cNvPicPr>
            <a:picLocks noChangeAspect="1"/>
          </p:cNvPicPr>
          <p:nvPr/>
        </p:nvPicPr>
        <p:blipFill>
          <a:blip r:embed="rId8" cstate="print">
            <a:extLst>
              <a:ext uri="{28A0092B-C50C-407E-A947-70E740481C1C}">
                <a14:useLocalDpi xmlns:a14="http://schemas.microsoft.com/office/drawing/2010/main" val="0"/>
              </a:ext>
            </a:extLst>
          </a:blip>
          <a:srcRect l="9356" r="14817" b="6374"/>
          <a:stretch/>
        </p:blipFill>
        <p:spPr>
          <a:xfrm>
            <a:off x="5159016" y="3611520"/>
            <a:ext cx="1873963" cy="18874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48132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880DF-8B63-ABBB-DEC9-96B72FD8DD8D}"/>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BF90AE9-619D-9A54-0906-FADA5524F03D}"/>
              </a:ext>
            </a:extLst>
          </p:cNvPr>
          <p:cNvSpPr>
            <a:spLocks noGrp="1"/>
          </p:cNvSpPr>
          <p:nvPr>
            <p:ph idx="1"/>
          </p:nvPr>
        </p:nvSpPr>
        <p:spPr>
          <a:xfrm>
            <a:off x="334521" y="2198885"/>
            <a:ext cx="11522957" cy="4351338"/>
          </a:xfrm>
        </p:spPr>
        <p:txBody>
          <a:bodyPr>
            <a:normAutofit/>
          </a:bodyPr>
          <a:lstStyle/>
          <a:p>
            <a:pPr marL="0" indent="0" algn="ctr">
              <a:buNone/>
            </a:pPr>
            <a:r>
              <a:rPr lang="es-CO" sz="10500" b="1" spc="-150" dirty="0">
                <a:solidFill>
                  <a:srgbClr val="79A344"/>
                </a:solidFill>
                <a:latin typeface="Calibri" panose="020F0502020204030204" pitchFamily="34" charset="0"/>
                <a:cs typeface="Calibri" panose="020F0502020204030204" pitchFamily="34" charset="0"/>
              </a:rPr>
              <a:t>REFERENCIAS BIBLIOGRÁFICAS</a:t>
            </a:r>
          </a:p>
        </p:txBody>
      </p:sp>
      <p:pic>
        <p:nvPicPr>
          <p:cNvPr id="4" name="Imagen 3">
            <a:extLst>
              <a:ext uri="{FF2B5EF4-FFF2-40B4-BE49-F238E27FC236}">
                <a16:creationId xmlns:a16="http://schemas.microsoft.com/office/drawing/2014/main" id="{81AA0845-DF30-1492-9B37-38EFE97E28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1"/>
            <a:ext cx="3730846" cy="2028889"/>
          </a:xfrm>
          <a:prstGeom prst="rect">
            <a:avLst/>
          </a:prstGeom>
        </p:spPr>
      </p:pic>
      <p:sp>
        <p:nvSpPr>
          <p:cNvPr id="5" name="CuadroTexto 4">
            <a:extLst>
              <a:ext uri="{FF2B5EF4-FFF2-40B4-BE49-F238E27FC236}">
                <a16:creationId xmlns:a16="http://schemas.microsoft.com/office/drawing/2014/main" id="{D27CC691-C9B0-87E8-D086-66C0215F1E33}"/>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2" name="Imagen 1">
            <a:extLst>
              <a:ext uri="{FF2B5EF4-FFF2-40B4-BE49-F238E27FC236}">
                <a16:creationId xmlns:a16="http://schemas.microsoft.com/office/drawing/2014/main" id="{D477E620-C271-13E7-BF2D-B403CA0182D5}"/>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2035562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9316AC-84DC-54F8-C589-E4B28E518273}"/>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2EF9755A-520D-FCAA-A570-3EE740D5CF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pic>
        <p:nvPicPr>
          <p:cNvPr id="2" name="Imagen 1">
            <a:extLst>
              <a:ext uri="{FF2B5EF4-FFF2-40B4-BE49-F238E27FC236}">
                <a16:creationId xmlns:a16="http://schemas.microsoft.com/office/drawing/2014/main" id="{20C51A07-CFAD-8403-9AC6-73C91F1944B3}"/>
              </a:ext>
            </a:extLst>
          </p:cNvPr>
          <p:cNvPicPr>
            <a:picLocks noChangeAspect="1"/>
          </p:cNvPicPr>
          <p:nvPr/>
        </p:nvPicPr>
        <p:blipFill>
          <a:blip r:embed="rId3"/>
          <a:stretch>
            <a:fillRect/>
          </a:stretch>
        </p:blipFill>
        <p:spPr>
          <a:xfrm>
            <a:off x="11889069" y="4519"/>
            <a:ext cx="304843" cy="5277587"/>
          </a:xfrm>
          <a:prstGeom prst="rect">
            <a:avLst/>
          </a:prstGeom>
        </p:spPr>
      </p:pic>
      <p:sp>
        <p:nvSpPr>
          <p:cNvPr id="5" name="CuadroTexto 4">
            <a:extLst>
              <a:ext uri="{FF2B5EF4-FFF2-40B4-BE49-F238E27FC236}">
                <a16:creationId xmlns:a16="http://schemas.microsoft.com/office/drawing/2014/main" id="{FA011A5E-8EA3-6D04-0446-1266CBD29ACE}"/>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3" name="CuadroTexto 2">
            <a:extLst>
              <a:ext uri="{FF2B5EF4-FFF2-40B4-BE49-F238E27FC236}">
                <a16:creationId xmlns:a16="http://schemas.microsoft.com/office/drawing/2014/main" id="{AD91DF7E-0D35-78A1-7A0C-94EBA68F717C}"/>
              </a:ext>
            </a:extLst>
          </p:cNvPr>
          <p:cNvSpPr txBox="1"/>
          <p:nvPr/>
        </p:nvSpPr>
        <p:spPr>
          <a:xfrm>
            <a:off x="117831" y="1094526"/>
            <a:ext cx="12001500" cy="5468164"/>
          </a:xfrm>
          <a:prstGeom prst="rect">
            <a:avLst/>
          </a:prstGeom>
          <a:noFill/>
        </p:spPr>
        <p:txBody>
          <a:bodyPr wrap="square">
            <a:spAutoFit/>
          </a:bodyPr>
          <a:lstStyle/>
          <a:p>
            <a:pPr indent="-406400">
              <a:spcAft>
                <a:spcPts val="800"/>
              </a:spcAft>
            </a:pPr>
            <a:r>
              <a:rPr lang="es-CO" sz="1200">
                <a:effectLst/>
                <a:latin typeface="+mj-lt"/>
                <a:ea typeface="Times New Roman" panose="02020603050405020304" pitchFamily="18" charset="0"/>
              </a:rPr>
              <a:t>1.  Cardoso MV, Lara VS, </a:t>
            </a:r>
            <a:r>
              <a:rPr lang="es-CO" sz="1200" err="1">
                <a:effectLst/>
                <a:latin typeface="+mj-lt"/>
                <a:ea typeface="Times New Roman" panose="02020603050405020304" pitchFamily="18" charset="0"/>
              </a:rPr>
              <a:t>Sant’Ana</a:t>
            </a:r>
            <a:r>
              <a:rPr lang="es-CO" sz="1200">
                <a:effectLst/>
                <a:latin typeface="+mj-lt"/>
                <a:ea typeface="Times New Roman" panose="02020603050405020304" pitchFamily="18" charset="0"/>
              </a:rPr>
              <a:t> ACP, </a:t>
            </a:r>
            <a:r>
              <a:rPr lang="es-CO" sz="1200" err="1">
                <a:effectLst/>
                <a:latin typeface="+mj-lt"/>
                <a:ea typeface="Times New Roman" panose="02020603050405020304" pitchFamily="18" charset="0"/>
              </a:rPr>
              <a:t>Damante</a:t>
            </a:r>
            <a:r>
              <a:rPr lang="es-CO" sz="1200">
                <a:effectLst/>
                <a:latin typeface="+mj-lt"/>
                <a:ea typeface="Times New Roman" panose="02020603050405020304" pitchFamily="18" charset="0"/>
              </a:rPr>
              <a:t> CA, </a:t>
            </a:r>
            <a:r>
              <a:rPr lang="es-CO" sz="1200" err="1">
                <a:effectLst/>
                <a:latin typeface="+mj-lt"/>
                <a:ea typeface="Times New Roman" panose="02020603050405020304" pitchFamily="18" charset="0"/>
              </a:rPr>
              <a:t>Ragghianti</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Zangrando</a:t>
            </a:r>
            <a:r>
              <a:rPr lang="es-CO" sz="1200">
                <a:effectLst/>
                <a:latin typeface="+mj-lt"/>
                <a:ea typeface="Times New Roman" panose="02020603050405020304" pitchFamily="18" charset="0"/>
              </a:rPr>
              <a:t> MS. </a:t>
            </a:r>
            <a:r>
              <a:rPr lang="en-US" sz="1200">
                <a:effectLst/>
                <a:latin typeface="+mj-lt"/>
                <a:ea typeface="Times New Roman" panose="02020603050405020304" pitchFamily="18" charset="0"/>
              </a:rPr>
              <a:t>Late complications after root coverage with two types of subepithelial connective tissue grafts, clinical and histopathological evaluation: A prospective cohort study. </a:t>
            </a:r>
            <a:r>
              <a:rPr lang="es-CO" sz="1200">
                <a:effectLst/>
                <a:latin typeface="+mj-lt"/>
                <a:ea typeface="Times New Roman" panose="02020603050405020304" pitchFamily="18" charset="0"/>
              </a:rPr>
              <a:t>J Clin </a:t>
            </a:r>
            <a:r>
              <a:rPr lang="es-CO" sz="1200" err="1">
                <a:effectLst/>
                <a:latin typeface="+mj-lt"/>
                <a:ea typeface="Times New Roman" panose="02020603050405020304" pitchFamily="18" charset="0"/>
              </a:rPr>
              <a:t>Periodontol</a:t>
            </a:r>
            <a:r>
              <a:rPr lang="es-CO" sz="1200">
                <a:effectLst/>
                <a:latin typeface="+mj-lt"/>
                <a:ea typeface="Times New Roman" panose="02020603050405020304" pitchFamily="18" charset="0"/>
              </a:rPr>
              <a:t>. 2021 Mar 1;48(3):431–40.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2.  </a:t>
            </a:r>
            <a:r>
              <a:rPr lang="en-US" sz="1200" err="1">
                <a:effectLst/>
                <a:latin typeface="+mj-lt"/>
                <a:ea typeface="Times New Roman" panose="02020603050405020304" pitchFamily="18" charset="0"/>
              </a:rPr>
              <a:t>Tavelli</a:t>
            </a:r>
            <a:r>
              <a:rPr lang="en-US" sz="1200">
                <a:effectLst/>
                <a:latin typeface="+mj-lt"/>
                <a:ea typeface="Times New Roman" panose="02020603050405020304" pitchFamily="18" charset="0"/>
              </a:rPr>
              <a:t> L, </a:t>
            </a:r>
            <a:r>
              <a:rPr lang="en-US" sz="1200" err="1">
                <a:effectLst/>
                <a:latin typeface="+mj-lt"/>
                <a:ea typeface="Times New Roman" panose="02020603050405020304" pitchFamily="18" charset="0"/>
              </a:rPr>
              <a:t>Barootchi</a:t>
            </a:r>
            <a:r>
              <a:rPr lang="en-US" sz="1200">
                <a:effectLst/>
                <a:latin typeface="+mj-lt"/>
                <a:ea typeface="Times New Roman" panose="02020603050405020304" pitchFamily="18" charset="0"/>
              </a:rPr>
              <a:t> S, Cairo F, </a:t>
            </a:r>
            <a:r>
              <a:rPr lang="en-US" sz="1200" err="1">
                <a:effectLst/>
                <a:latin typeface="+mj-lt"/>
                <a:ea typeface="Times New Roman" panose="02020603050405020304" pitchFamily="18" charset="0"/>
              </a:rPr>
              <a:t>Rasperini</a:t>
            </a:r>
            <a:r>
              <a:rPr lang="en-US" sz="1200">
                <a:effectLst/>
                <a:latin typeface="+mj-lt"/>
                <a:ea typeface="Times New Roman" panose="02020603050405020304" pitchFamily="18" charset="0"/>
              </a:rPr>
              <a:t> G, </a:t>
            </a:r>
            <a:r>
              <a:rPr lang="en-US" sz="1200" err="1">
                <a:effectLst/>
                <a:latin typeface="+mj-lt"/>
                <a:ea typeface="Times New Roman" panose="02020603050405020304" pitchFamily="18" charset="0"/>
              </a:rPr>
              <a:t>Shedden</a:t>
            </a:r>
            <a:r>
              <a:rPr lang="en-US" sz="1200">
                <a:effectLst/>
                <a:latin typeface="+mj-lt"/>
                <a:ea typeface="Times New Roman" panose="02020603050405020304" pitchFamily="18" charset="0"/>
              </a:rPr>
              <a:t> K, Wang HL. The Effect of Time on Root Coverage Outcomes: A Network Meta-analysis. J Dent Res. 2019 Oct 1;98(11):1195–203.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3.  </a:t>
            </a:r>
            <a:r>
              <a:rPr lang="en-US" sz="1200" err="1">
                <a:effectLst/>
                <a:latin typeface="+mj-lt"/>
                <a:ea typeface="Times New Roman" panose="02020603050405020304" pitchFamily="18" charset="0"/>
              </a:rPr>
              <a:t>Couso-Queiruga</a:t>
            </a:r>
            <a:r>
              <a:rPr lang="en-US" sz="1200">
                <a:effectLst/>
                <a:latin typeface="+mj-lt"/>
                <a:ea typeface="Times New Roman" panose="02020603050405020304" pitchFamily="18" charset="0"/>
              </a:rPr>
              <a:t> E, Gonzalez-Martin O, </a:t>
            </a:r>
            <a:r>
              <a:rPr lang="en-US" sz="1200" err="1">
                <a:effectLst/>
                <a:latin typeface="+mj-lt"/>
                <a:ea typeface="Times New Roman" panose="02020603050405020304" pitchFamily="18" charset="0"/>
              </a:rPr>
              <a:t>Stuhr</a:t>
            </a:r>
            <a:r>
              <a:rPr lang="en-US" sz="1200">
                <a:effectLst/>
                <a:latin typeface="+mj-lt"/>
                <a:ea typeface="Times New Roman" panose="02020603050405020304" pitchFamily="18" charset="0"/>
              </a:rPr>
              <a:t> S, </a:t>
            </a:r>
            <a:r>
              <a:rPr lang="en-US" sz="1200" err="1">
                <a:effectLst/>
                <a:latin typeface="+mj-lt"/>
                <a:ea typeface="Times New Roman" panose="02020603050405020304" pitchFamily="18" charset="0"/>
              </a:rPr>
              <a:t>Gamborena</a:t>
            </a:r>
            <a:r>
              <a:rPr lang="en-US" sz="1200">
                <a:effectLst/>
                <a:latin typeface="+mj-lt"/>
                <a:ea typeface="Times New Roman" panose="02020603050405020304" pitchFamily="18" charset="0"/>
              </a:rPr>
              <a:t> I, </a:t>
            </a:r>
            <a:r>
              <a:rPr lang="en-US" sz="1200" err="1">
                <a:effectLst/>
                <a:latin typeface="+mj-lt"/>
                <a:ea typeface="Times New Roman" panose="02020603050405020304" pitchFamily="18" charset="0"/>
              </a:rPr>
              <a:t>Chambrone</a:t>
            </a:r>
            <a:r>
              <a:rPr lang="en-US" sz="1200">
                <a:effectLst/>
                <a:latin typeface="+mj-lt"/>
                <a:ea typeface="Times New Roman" panose="02020603050405020304" pitchFamily="18" charset="0"/>
              </a:rPr>
              <a:t> L, Avila-Ortiz G. Comparative histological evaluation of intra- and </a:t>
            </a:r>
            <a:r>
              <a:rPr lang="en-US" sz="1200" err="1">
                <a:effectLst/>
                <a:latin typeface="+mj-lt"/>
                <a:ea typeface="Times New Roman" panose="02020603050405020304" pitchFamily="18" charset="0"/>
              </a:rPr>
              <a:t>extraorally</a:t>
            </a:r>
            <a:r>
              <a:rPr lang="en-US" sz="1200">
                <a:effectLst/>
                <a:latin typeface="+mj-lt"/>
                <a:ea typeface="Times New Roman" panose="02020603050405020304" pitchFamily="18" charset="0"/>
              </a:rPr>
              <a:t> de-epithelialized connective tissue graft samples harvested from the posterior palate region. </a:t>
            </a:r>
            <a:r>
              <a:rPr lang="es-CO" sz="1200">
                <a:effectLst/>
                <a:latin typeface="+mj-lt"/>
                <a:ea typeface="Times New Roman" panose="02020603050405020304" pitchFamily="18" charset="0"/>
              </a:rPr>
              <a:t>J </a:t>
            </a:r>
            <a:r>
              <a:rPr lang="es-CO" sz="1200" err="1">
                <a:effectLst/>
                <a:latin typeface="+mj-lt"/>
                <a:ea typeface="Times New Roman" panose="02020603050405020304" pitchFamily="18" charset="0"/>
              </a:rPr>
              <a:t>Periodontol</a:t>
            </a:r>
            <a:r>
              <a:rPr lang="es-CO" sz="1200">
                <a:effectLst/>
                <a:latin typeface="+mj-lt"/>
                <a:ea typeface="Times New Roman" panose="02020603050405020304" pitchFamily="18" charset="0"/>
              </a:rPr>
              <a:t>. 2023 May 1;94(5):652–60. </a:t>
            </a:r>
            <a:endParaRPr lang="es-CO" sz="1200">
              <a:effectLst/>
              <a:latin typeface="+mj-lt"/>
              <a:ea typeface="Calibri" panose="020F0502020204030204" pitchFamily="34" charset="0"/>
            </a:endParaRPr>
          </a:p>
          <a:p>
            <a:pPr indent="-406400">
              <a:spcAft>
                <a:spcPts val="800"/>
              </a:spcAft>
            </a:pPr>
            <a:r>
              <a:rPr lang="es-CO" sz="1200">
                <a:effectLst/>
                <a:latin typeface="+mj-lt"/>
                <a:ea typeface="Times New Roman" panose="02020603050405020304" pitchFamily="18" charset="0"/>
              </a:rPr>
              <a:t>4.  Amin PN, </a:t>
            </a:r>
            <a:r>
              <a:rPr lang="es-CO" sz="1200" err="1">
                <a:effectLst/>
                <a:latin typeface="+mj-lt"/>
                <a:ea typeface="Times New Roman" panose="02020603050405020304" pitchFamily="18" charset="0"/>
              </a:rPr>
              <a:t>Bissada</a:t>
            </a:r>
            <a:r>
              <a:rPr lang="es-CO" sz="1200">
                <a:effectLst/>
                <a:latin typeface="+mj-lt"/>
                <a:ea typeface="Times New Roman" panose="02020603050405020304" pitchFamily="18" charset="0"/>
              </a:rPr>
              <a:t> NF, </a:t>
            </a:r>
            <a:r>
              <a:rPr lang="es-CO" sz="1200" err="1">
                <a:effectLst/>
                <a:latin typeface="+mj-lt"/>
                <a:ea typeface="Times New Roman" panose="02020603050405020304" pitchFamily="18" charset="0"/>
              </a:rPr>
              <a:t>Ricchetti</a:t>
            </a:r>
            <a:r>
              <a:rPr lang="es-CO" sz="1200">
                <a:effectLst/>
                <a:latin typeface="+mj-lt"/>
                <a:ea typeface="Times New Roman" panose="02020603050405020304" pitchFamily="18" charset="0"/>
              </a:rPr>
              <a:t> PA, Silva APB, </a:t>
            </a:r>
            <a:r>
              <a:rPr lang="es-CO" sz="1200" err="1">
                <a:effectLst/>
                <a:latin typeface="+mj-lt"/>
                <a:ea typeface="Times New Roman" panose="02020603050405020304" pitchFamily="18" charset="0"/>
              </a:rPr>
              <a:t>Demko</a:t>
            </a:r>
            <a:r>
              <a:rPr lang="es-CO" sz="1200">
                <a:effectLst/>
                <a:latin typeface="+mj-lt"/>
                <a:ea typeface="Times New Roman" panose="02020603050405020304" pitchFamily="18" charset="0"/>
              </a:rPr>
              <a:t> CA. </a:t>
            </a:r>
            <a:r>
              <a:rPr lang="en-US" sz="1200">
                <a:effectLst/>
                <a:latin typeface="+mj-lt"/>
                <a:ea typeface="Times New Roman" panose="02020603050405020304" pitchFamily="18" charset="0"/>
              </a:rPr>
              <a:t>Tuberosity versus palatal donor sites for soft tissue grafting: A split-mouth clinical study. Quintessence Int [Internet]. 2018;49(7):589–98. Available from: http://www.ncbi.nlm.nih.gov/pubmed/29881832</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5.  Maia VTG, Kahn S, de Souza AB, Fernandes GV de O. Deepithelialized Connective Tissue Graft and the Remaining Epithelial Content After Harvesting by the Harris Technique: A Histological and Morphometrical Case Series. </a:t>
            </a:r>
            <a:r>
              <a:rPr lang="es-CO" sz="1200">
                <a:effectLst/>
                <a:latin typeface="+mj-lt"/>
                <a:ea typeface="Times New Roman" panose="02020603050405020304" pitchFamily="18" charset="0"/>
              </a:rPr>
              <a:t>Clin </a:t>
            </a:r>
            <a:r>
              <a:rPr lang="es-CO" sz="1200" err="1">
                <a:effectLst/>
                <a:latin typeface="+mj-lt"/>
                <a:ea typeface="Times New Roman" panose="02020603050405020304" pitchFamily="18" charset="0"/>
              </a:rPr>
              <a:t>Adv</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Periodontics</a:t>
            </a:r>
            <a:r>
              <a:rPr lang="es-CO" sz="1200">
                <a:effectLst/>
                <a:latin typeface="+mj-lt"/>
                <a:ea typeface="Times New Roman" panose="02020603050405020304" pitchFamily="18" charset="0"/>
              </a:rPr>
              <a:t>. 2021 </a:t>
            </a:r>
            <a:r>
              <a:rPr lang="es-CO" sz="1200" err="1">
                <a:effectLst/>
                <a:latin typeface="+mj-lt"/>
                <a:ea typeface="Times New Roman" panose="02020603050405020304" pitchFamily="18" charset="0"/>
              </a:rPr>
              <a:t>Sep</a:t>
            </a:r>
            <a:r>
              <a:rPr lang="es-CO" sz="1200">
                <a:effectLst/>
                <a:latin typeface="+mj-lt"/>
                <a:ea typeface="Times New Roman" panose="02020603050405020304" pitchFamily="18" charset="0"/>
              </a:rPr>
              <a:t> 1;11(3):150–4. </a:t>
            </a:r>
            <a:endParaRPr lang="es-CO" sz="1200">
              <a:effectLst/>
              <a:latin typeface="+mj-lt"/>
              <a:ea typeface="Calibri" panose="020F0502020204030204" pitchFamily="34" charset="0"/>
            </a:endParaRPr>
          </a:p>
          <a:p>
            <a:pPr indent="-406400">
              <a:spcAft>
                <a:spcPts val="800"/>
              </a:spcAft>
            </a:pPr>
            <a:r>
              <a:rPr lang="es-CO" sz="1200">
                <a:effectLst/>
                <a:latin typeface="+mj-lt"/>
                <a:ea typeface="Times New Roman" panose="02020603050405020304" pitchFamily="18" charset="0"/>
              </a:rPr>
              <a:t>6.  de Mattos PM, </a:t>
            </a:r>
            <a:r>
              <a:rPr lang="es-CO" sz="1200" err="1">
                <a:effectLst/>
                <a:latin typeface="+mj-lt"/>
                <a:ea typeface="Times New Roman" panose="02020603050405020304" pitchFamily="18" charset="0"/>
              </a:rPr>
              <a:t>Papalexiou</a:t>
            </a:r>
            <a:r>
              <a:rPr lang="es-CO" sz="1200">
                <a:effectLst/>
                <a:latin typeface="+mj-lt"/>
                <a:ea typeface="Times New Roman" panose="02020603050405020304" pitchFamily="18" charset="0"/>
              </a:rPr>
              <a:t> V, Tramontina VA, Kim SH, </a:t>
            </a:r>
            <a:r>
              <a:rPr lang="es-CO" sz="1200" err="1">
                <a:effectLst/>
                <a:latin typeface="+mj-lt"/>
                <a:ea typeface="Times New Roman" panose="02020603050405020304" pitchFamily="18" charset="0"/>
              </a:rPr>
              <a:t>Luczyszyn</a:t>
            </a:r>
            <a:r>
              <a:rPr lang="es-CO" sz="1200">
                <a:effectLst/>
                <a:latin typeface="+mj-lt"/>
                <a:ea typeface="Times New Roman" panose="02020603050405020304" pitchFamily="18" charset="0"/>
              </a:rPr>
              <a:t> SM, </a:t>
            </a:r>
            <a:r>
              <a:rPr lang="es-CO" sz="1200" err="1">
                <a:effectLst/>
                <a:latin typeface="+mj-lt"/>
                <a:ea typeface="Times New Roman" panose="02020603050405020304" pitchFamily="18" charset="0"/>
              </a:rPr>
              <a:t>Bettega</a:t>
            </a:r>
            <a:r>
              <a:rPr lang="es-CO" sz="1200">
                <a:effectLst/>
                <a:latin typeface="+mj-lt"/>
                <a:ea typeface="Times New Roman" panose="02020603050405020304" pitchFamily="18" charset="0"/>
              </a:rPr>
              <a:t> PVC, et al. </a:t>
            </a:r>
            <a:r>
              <a:rPr lang="en-US" sz="1200">
                <a:effectLst/>
                <a:latin typeface="+mj-lt"/>
                <a:ea typeface="Times New Roman" panose="02020603050405020304" pitchFamily="18" charset="0"/>
              </a:rPr>
              <a:t>Evaluation of 2 techniques of epithelial removal in subepithelial connective tissue graft surgery: A comparative histological study. J Periodontal Implant Sci. 2020 Feb 1;50(1):2–13.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7.  Cairo F, </a:t>
            </a:r>
            <a:r>
              <a:rPr lang="en-US" sz="1200" err="1">
                <a:effectLst/>
                <a:latin typeface="+mj-lt"/>
                <a:ea typeface="Times New Roman" panose="02020603050405020304" pitchFamily="18" charset="0"/>
              </a:rPr>
              <a:t>Cortellini</a:t>
            </a:r>
            <a:r>
              <a:rPr lang="en-US" sz="1200">
                <a:effectLst/>
                <a:latin typeface="+mj-lt"/>
                <a:ea typeface="Times New Roman" panose="02020603050405020304" pitchFamily="18" charset="0"/>
              </a:rPr>
              <a:t> P, </a:t>
            </a:r>
            <a:r>
              <a:rPr lang="en-US" sz="1200" err="1">
                <a:effectLst/>
                <a:latin typeface="+mj-lt"/>
                <a:ea typeface="Times New Roman" panose="02020603050405020304" pitchFamily="18" charset="0"/>
              </a:rPr>
              <a:t>Barbato</a:t>
            </a:r>
            <a:r>
              <a:rPr lang="en-US" sz="1200">
                <a:effectLst/>
                <a:latin typeface="+mj-lt"/>
                <a:ea typeface="Times New Roman" panose="02020603050405020304" pitchFamily="18" charset="0"/>
              </a:rPr>
              <a:t> L, </a:t>
            </a:r>
            <a:r>
              <a:rPr lang="en-US" sz="1200" err="1">
                <a:effectLst/>
                <a:latin typeface="+mj-lt"/>
                <a:ea typeface="Times New Roman" panose="02020603050405020304" pitchFamily="18" charset="0"/>
              </a:rPr>
              <a:t>Masseti</a:t>
            </a:r>
            <a:r>
              <a:rPr lang="en-US" sz="1200">
                <a:effectLst/>
                <a:latin typeface="+mj-lt"/>
                <a:ea typeface="Times New Roman" panose="02020603050405020304" pitchFamily="18" charset="0"/>
              </a:rPr>
              <a:t> L, </a:t>
            </a:r>
            <a:r>
              <a:rPr lang="en-US" sz="1200" err="1">
                <a:effectLst/>
                <a:latin typeface="+mj-lt"/>
                <a:ea typeface="Times New Roman" panose="02020603050405020304" pitchFamily="18" charset="0"/>
              </a:rPr>
              <a:t>Mervelt</a:t>
            </a:r>
            <a:r>
              <a:rPr lang="en-US" sz="1200">
                <a:effectLst/>
                <a:latin typeface="+mj-lt"/>
                <a:ea typeface="Times New Roman" panose="02020603050405020304" pitchFamily="18" charset="0"/>
              </a:rPr>
              <a:t> J, </a:t>
            </a:r>
            <a:r>
              <a:rPr lang="en-US" sz="1200" err="1">
                <a:effectLst/>
                <a:latin typeface="+mj-lt"/>
                <a:ea typeface="Times New Roman" panose="02020603050405020304" pitchFamily="18" charset="0"/>
              </a:rPr>
              <a:t>Nieri</a:t>
            </a:r>
            <a:r>
              <a:rPr lang="en-US" sz="1200">
                <a:effectLst/>
                <a:latin typeface="+mj-lt"/>
                <a:ea typeface="Times New Roman" panose="02020603050405020304" pitchFamily="18" charset="0"/>
              </a:rPr>
              <a:t> M, et al. Long-term comparison of root coverage procedures at single RT2 maxillary gingival recessions: Ten-year extension results from a randomized, controlled clinical trial. </a:t>
            </a:r>
            <a:r>
              <a:rPr lang="es-CO" sz="1200">
                <a:effectLst/>
                <a:latin typeface="+mj-lt"/>
                <a:ea typeface="Times New Roman" panose="02020603050405020304" pitchFamily="18" charset="0"/>
              </a:rPr>
              <a:t>J Clin </a:t>
            </a:r>
            <a:r>
              <a:rPr lang="es-CO" sz="1200" err="1">
                <a:effectLst/>
                <a:latin typeface="+mj-lt"/>
                <a:ea typeface="Times New Roman" panose="02020603050405020304" pitchFamily="18" charset="0"/>
              </a:rPr>
              <a:t>Periodontol</a:t>
            </a:r>
            <a:r>
              <a:rPr lang="es-CO" sz="1200">
                <a:effectLst/>
                <a:latin typeface="+mj-lt"/>
                <a:ea typeface="Times New Roman" panose="02020603050405020304" pitchFamily="18" charset="0"/>
              </a:rPr>
              <a:t>. 2023 </a:t>
            </a:r>
            <a:r>
              <a:rPr lang="es-CO" sz="1200" err="1">
                <a:effectLst/>
                <a:latin typeface="+mj-lt"/>
                <a:ea typeface="Times New Roman" panose="02020603050405020304" pitchFamily="18" charset="0"/>
              </a:rPr>
              <a:t>Apr</a:t>
            </a:r>
            <a:r>
              <a:rPr lang="es-CO" sz="1200">
                <a:effectLst/>
                <a:latin typeface="+mj-lt"/>
                <a:ea typeface="Times New Roman" panose="02020603050405020304" pitchFamily="18" charset="0"/>
              </a:rPr>
              <a:t> 1;50(4):511–9. </a:t>
            </a:r>
            <a:endParaRPr lang="es-CO" sz="1200">
              <a:effectLst/>
              <a:latin typeface="+mj-lt"/>
              <a:ea typeface="Calibri" panose="020F0502020204030204" pitchFamily="34" charset="0"/>
            </a:endParaRPr>
          </a:p>
          <a:p>
            <a:pPr indent="-406400">
              <a:spcAft>
                <a:spcPts val="800"/>
              </a:spcAft>
            </a:pPr>
            <a:r>
              <a:rPr lang="es-CO" sz="1200">
                <a:effectLst/>
                <a:latin typeface="+mj-lt"/>
                <a:ea typeface="Times New Roman" panose="02020603050405020304" pitchFamily="18" charset="0"/>
              </a:rPr>
              <a:t>8.  </a:t>
            </a:r>
            <a:r>
              <a:rPr lang="es-CO" sz="1200" err="1">
                <a:effectLst/>
                <a:latin typeface="+mj-lt"/>
                <a:ea typeface="Times New Roman" panose="02020603050405020304" pitchFamily="18" charset="0"/>
              </a:rPr>
              <a:t>Chambrone</a:t>
            </a:r>
            <a:r>
              <a:rPr lang="es-CO" sz="1200">
                <a:effectLst/>
                <a:latin typeface="+mj-lt"/>
                <a:ea typeface="Times New Roman" panose="02020603050405020304" pitchFamily="18" charset="0"/>
              </a:rPr>
              <a:t> L, Salinas Ortega MA, </a:t>
            </a:r>
            <a:r>
              <a:rPr lang="es-CO" sz="1200" err="1">
                <a:effectLst/>
                <a:latin typeface="+mj-lt"/>
                <a:ea typeface="Times New Roman" panose="02020603050405020304" pitchFamily="18" charset="0"/>
              </a:rPr>
              <a:t>Sukekava</a:t>
            </a:r>
            <a:r>
              <a:rPr lang="es-CO" sz="1200">
                <a:effectLst/>
                <a:latin typeface="+mj-lt"/>
                <a:ea typeface="Times New Roman" panose="02020603050405020304" pitchFamily="18" charset="0"/>
              </a:rPr>
              <a:t> F, Rotundo R, </a:t>
            </a:r>
            <a:r>
              <a:rPr lang="es-CO" sz="1200" err="1">
                <a:effectLst/>
                <a:latin typeface="+mj-lt"/>
                <a:ea typeface="Times New Roman" panose="02020603050405020304" pitchFamily="18" charset="0"/>
              </a:rPr>
              <a:t>Zamira</a:t>
            </a:r>
            <a:r>
              <a:rPr lang="es-CO" sz="1200">
                <a:effectLst/>
                <a:latin typeface="+mj-lt"/>
                <a:ea typeface="Times New Roman" panose="02020603050405020304" pitchFamily="18" charset="0"/>
              </a:rPr>
              <a:t> K, </a:t>
            </a:r>
            <a:r>
              <a:rPr lang="es-CO" sz="1200" err="1">
                <a:effectLst/>
                <a:latin typeface="+mj-lt"/>
                <a:ea typeface="Times New Roman" panose="02020603050405020304" pitchFamily="18" charset="0"/>
              </a:rPr>
              <a:t>Buti</a:t>
            </a:r>
            <a:r>
              <a:rPr lang="es-CO" sz="1200">
                <a:effectLst/>
                <a:latin typeface="+mj-lt"/>
                <a:ea typeface="Times New Roman" panose="02020603050405020304" pitchFamily="18" charset="0"/>
              </a:rPr>
              <a:t> J, et al. </a:t>
            </a:r>
            <a:r>
              <a:rPr lang="en-US" sz="1200">
                <a:effectLst/>
                <a:latin typeface="+mj-lt"/>
                <a:ea typeface="Times New Roman" panose="02020603050405020304" pitchFamily="18" charset="0"/>
              </a:rPr>
              <a:t>Root coverage procedures for treating </a:t>
            </a:r>
            <a:r>
              <a:rPr lang="en-US" sz="1200" err="1">
                <a:effectLst/>
                <a:latin typeface="+mj-lt"/>
                <a:ea typeface="Times New Roman" panose="02020603050405020304" pitchFamily="18" charset="0"/>
              </a:rPr>
              <a:t>localised</a:t>
            </a:r>
            <a:r>
              <a:rPr lang="en-US" sz="1200">
                <a:effectLst/>
                <a:latin typeface="+mj-lt"/>
                <a:ea typeface="Times New Roman" panose="02020603050405020304" pitchFamily="18" charset="0"/>
              </a:rPr>
              <a:t> and multiple recession-type defects. Cochrane Database of Systematic Reviews. 2018 Oct 2;2018(10).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9.  Cairo F, </a:t>
            </a:r>
            <a:r>
              <a:rPr lang="en-US" sz="1200" err="1">
                <a:effectLst/>
                <a:latin typeface="+mj-lt"/>
                <a:ea typeface="Times New Roman" panose="02020603050405020304" pitchFamily="18" charset="0"/>
              </a:rPr>
              <a:t>Barootchi</a:t>
            </a:r>
            <a:r>
              <a:rPr lang="en-US" sz="1200">
                <a:effectLst/>
                <a:latin typeface="+mj-lt"/>
                <a:ea typeface="Times New Roman" panose="02020603050405020304" pitchFamily="18" charset="0"/>
              </a:rPr>
              <a:t> S, </a:t>
            </a:r>
            <a:r>
              <a:rPr lang="en-US" sz="1200" err="1">
                <a:effectLst/>
                <a:latin typeface="+mj-lt"/>
                <a:ea typeface="Times New Roman" panose="02020603050405020304" pitchFamily="18" charset="0"/>
              </a:rPr>
              <a:t>Tavelli</a:t>
            </a:r>
            <a:r>
              <a:rPr lang="en-US" sz="1200">
                <a:effectLst/>
                <a:latin typeface="+mj-lt"/>
                <a:ea typeface="Times New Roman" panose="02020603050405020304" pitchFamily="18" charset="0"/>
              </a:rPr>
              <a:t> L, </a:t>
            </a:r>
            <a:r>
              <a:rPr lang="en-US" sz="1200" err="1">
                <a:effectLst/>
                <a:latin typeface="+mj-lt"/>
                <a:ea typeface="Times New Roman" panose="02020603050405020304" pitchFamily="18" charset="0"/>
              </a:rPr>
              <a:t>Barbato</a:t>
            </a:r>
            <a:r>
              <a:rPr lang="en-US" sz="1200">
                <a:effectLst/>
                <a:latin typeface="+mj-lt"/>
                <a:ea typeface="Times New Roman" panose="02020603050405020304" pitchFamily="18" charset="0"/>
              </a:rPr>
              <a:t> L, Wang HL, </a:t>
            </a:r>
            <a:r>
              <a:rPr lang="en-US" sz="1200" err="1">
                <a:effectLst/>
                <a:latin typeface="+mj-lt"/>
                <a:ea typeface="Times New Roman" panose="02020603050405020304" pitchFamily="18" charset="0"/>
              </a:rPr>
              <a:t>Rasperini</a:t>
            </a:r>
            <a:r>
              <a:rPr lang="en-US" sz="1200">
                <a:effectLst/>
                <a:latin typeface="+mj-lt"/>
                <a:ea typeface="Times New Roman" panose="02020603050405020304" pitchFamily="18" charset="0"/>
              </a:rPr>
              <a:t> G, et al. Aesthetic-And patient-related outcomes following root coverage procedures: A systematic review and network meta-analysis. J Clin </a:t>
            </a:r>
            <a:r>
              <a:rPr lang="en-US" sz="1200" err="1">
                <a:effectLst/>
                <a:latin typeface="+mj-lt"/>
                <a:ea typeface="Times New Roman" panose="02020603050405020304" pitchFamily="18" charset="0"/>
              </a:rPr>
              <a:t>Periodontol</a:t>
            </a:r>
            <a:r>
              <a:rPr lang="en-US" sz="1200">
                <a:effectLst/>
                <a:latin typeface="+mj-lt"/>
                <a:ea typeface="Times New Roman" panose="02020603050405020304" pitchFamily="18" charset="0"/>
              </a:rPr>
              <a:t>. 2020 Nov 1;47(11):1403–15.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10.  </a:t>
            </a:r>
            <a:r>
              <a:rPr lang="en-US" sz="1200" err="1">
                <a:effectLst/>
                <a:latin typeface="+mj-lt"/>
                <a:ea typeface="Times New Roman" panose="02020603050405020304" pitchFamily="18" charset="0"/>
              </a:rPr>
              <a:t>Gennai</a:t>
            </a:r>
            <a:r>
              <a:rPr lang="en-US" sz="1200">
                <a:effectLst/>
                <a:latin typeface="+mj-lt"/>
                <a:ea typeface="Times New Roman" panose="02020603050405020304" pitchFamily="18" charset="0"/>
              </a:rPr>
              <a:t> S, </a:t>
            </a:r>
            <a:r>
              <a:rPr lang="en-US" sz="1200" err="1">
                <a:effectLst/>
                <a:latin typeface="+mj-lt"/>
                <a:ea typeface="Times New Roman" panose="02020603050405020304" pitchFamily="18" charset="0"/>
              </a:rPr>
              <a:t>Guiza</a:t>
            </a:r>
            <a:r>
              <a:rPr lang="en-US" sz="1200">
                <a:effectLst/>
                <a:latin typeface="+mj-lt"/>
                <a:ea typeface="Times New Roman" panose="02020603050405020304" pitchFamily="18" charset="0"/>
              </a:rPr>
              <a:t> Z Ben, Orsolini C, </a:t>
            </a:r>
            <a:r>
              <a:rPr lang="en-US" sz="1200" err="1">
                <a:effectLst/>
                <a:latin typeface="+mj-lt"/>
                <a:ea typeface="Times New Roman" panose="02020603050405020304" pitchFamily="18" charset="0"/>
              </a:rPr>
              <a:t>Gosset</a:t>
            </a:r>
            <a:r>
              <a:rPr lang="en-US" sz="1200">
                <a:effectLst/>
                <a:latin typeface="+mj-lt"/>
                <a:ea typeface="Times New Roman" panose="02020603050405020304" pitchFamily="18" charset="0"/>
              </a:rPr>
              <a:t> M, Ben Z, </a:t>
            </a:r>
            <a:r>
              <a:rPr lang="en-US" sz="1200" err="1">
                <a:effectLst/>
                <a:latin typeface="+mj-lt"/>
                <a:ea typeface="Times New Roman" panose="02020603050405020304" pitchFamily="18" charset="0"/>
              </a:rPr>
              <a:t>Gosset</a:t>
            </a:r>
            <a:r>
              <a:rPr lang="en-US" sz="1200">
                <a:effectLst/>
                <a:latin typeface="+mj-lt"/>
                <a:ea typeface="Times New Roman" panose="02020603050405020304" pitchFamily="18" charset="0"/>
              </a:rPr>
              <a:t> PM. The influence of non-carious lesions in the surgical treatment of gingival recession: a systematic review &amp; meta-analysis. THE INFLUENCE OF NON-CARIOUS LESIONS IN THE SURGICAL TREATMENT OF GINGIVAL RECESSION: A SYSTEMATIC REVIEW &amp; META-ANALYSIS. </a:t>
            </a:r>
            <a:r>
              <a:rPr lang="es-CO" sz="1200">
                <a:effectLst/>
                <a:latin typeface="+mj-lt"/>
                <a:ea typeface="Times New Roman" panose="02020603050405020304" pitchFamily="18" charset="0"/>
              </a:rPr>
              <a:t>2021;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11.  </a:t>
            </a:r>
            <a:r>
              <a:rPr lang="en-US" sz="1200" err="1">
                <a:effectLst/>
                <a:latin typeface="+mj-lt"/>
                <a:ea typeface="Times New Roman" panose="02020603050405020304" pitchFamily="18" charset="0"/>
              </a:rPr>
              <a:t>Tatakis</a:t>
            </a:r>
            <a:r>
              <a:rPr lang="en-US" sz="1200">
                <a:effectLst/>
                <a:latin typeface="+mj-lt"/>
                <a:ea typeface="Times New Roman" panose="02020603050405020304" pitchFamily="18" charset="0"/>
              </a:rPr>
              <a:t> DN, </a:t>
            </a:r>
            <a:r>
              <a:rPr lang="en-US" sz="1200" err="1">
                <a:effectLst/>
                <a:latin typeface="+mj-lt"/>
                <a:ea typeface="Times New Roman" panose="02020603050405020304" pitchFamily="18" charset="0"/>
              </a:rPr>
              <a:t>Chambrone</a:t>
            </a:r>
            <a:r>
              <a:rPr lang="en-US" sz="1200">
                <a:effectLst/>
                <a:latin typeface="+mj-lt"/>
                <a:ea typeface="Times New Roman" panose="02020603050405020304" pitchFamily="18" charset="0"/>
              </a:rPr>
              <a:t> L, Allen EP, Langer B, McGuire MK, Richardson CR, et al. Periodontal Soft Tissue Root Coverage Procedures: A Consensus Report From the AAP Regeneration Workshop. J </a:t>
            </a:r>
            <a:r>
              <a:rPr lang="en-US" sz="1200" err="1">
                <a:effectLst/>
                <a:latin typeface="+mj-lt"/>
                <a:ea typeface="Times New Roman" panose="02020603050405020304" pitchFamily="18" charset="0"/>
              </a:rPr>
              <a:t>Periodontol</a:t>
            </a:r>
            <a:r>
              <a:rPr lang="en-US" sz="1200">
                <a:effectLst/>
                <a:latin typeface="+mj-lt"/>
                <a:ea typeface="Times New Roman" panose="02020603050405020304" pitchFamily="18" charset="0"/>
              </a:rPr>
              <a:t>. 2015 Feb;86(2S).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12.  Azar E, Rojas M, Patricia M, Carranza N. Histologic and </a:t>
            </a:r>
            <a:r>
              <a:rPr lang="en-US" sz="1200" err="1">
                <a:effectLst/>
                <a:latin typeface="+mj-lt"/>
                <a:ea typeface="Times New Roman" panose="02020603050405020304" pitchFamily="18" charset="0"/>
              </a:rPr>
              <a:t>Histomorphometric</a:t>
            </a:r>
            <a:r>
              <a:rPr lang="en-US" sz="1200">
                <a:effectLst/>
                <a:latin typeface="+mj-lt"/>
                <a:ea typeface="Times New Roman" panose="02020603050405020304" pitchFamily="18" charset="0"/>
              </a:rPr>
              <a:t> Analyses of De-epithelialized Free Gingival Graft in Humans. Int J Periodontics Restorative Dent. 2019 Feb;39(2):221–6. </a:t>
            </a:r>
            <a:endParaRPr lang="es-CO" sz="1200">
              <a:effectLst/>
              <a:latin typeface="+mj-lt"/>
              <a:ea typeface="Calibri" panose="020F0502020204030204" pitchFamily="34" charset="0"/>
            </a:endParaRPr>
          </a:p>
        </p:txBody>
      </p:sp>
    </p:spTree>
    <p:extLst>
      <p:ext uri="{BB962C8B-B14F-4D97-AF65-F5344CB8AC3E}">
        <p14:creationId xmlns:p14="http://schemas.microsoft.com/office/powerpoint/2010/main" val="423018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C1186F-BF7A-B6B7-04F9-99A242E28A02}"/>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B44A8F53-DA0A-1725-268B-411FDF9E4EEA}"/>
              </a:ext>
            </a:extLst>
          </p:cNvPr>
          <p:cNvPicPr>
            <a:picLocks noChangeAspect="1"/>
          </p:cNvPicPr>
          <p:nvPr/>
        </p:nvPicPr>
        <p:blipFill>
          <a:blip r:embed="rId2"/>
          <a:stretch>
            <a:fillRect/>
          </a:stretch>
        </p:blipFill>
        <p:spPr>
          <a:xfrm>
            <a:off x="11889069" y="4519"/>
            <a:ext cx="304843" cy="5277587"/>
          </a:xfrm>
          <a:prstGeom prst="rect">
            <a:avLst/>
          </a:prstGeom>
        </p:spPr>
      </p:pic>
      <p:pic>
        <p:nvPicPr>
          <p:cNvPr id="4" name="Imagen 3">
            <a:extLst>
              <a:ext uri="{FF2B5EF4-FFF2-40B4-BE49-F238E27FC236}">
                <a16:creationId xmlns:a16="http://schemas.microsoft.com/office/drawing/2014/main" id="{DD2CFD4F-D748-A9E0-43CF-C87F892C22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5DB4B951-7013-AD5C-A0E1-362E8A4B0ACE}"/>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3" name="CuadroTexto 2">
            <a:extLst>
              <a:ext uri="{FF2B5EF4-FFF2-40B4-BE49-F238E27FC236}">
                <a16:creationId xmlns:a16="http://schemas.microsoft.com/office/drawing/2014/main" id="{08D09067-5A1E-68D5-5009-8B1EAE700F17}"/>
              </a:ext>
            </a:extLst>
          </p:cNvPr>
          <p:cNvSpPr txBox="1"/>
          <p:nvPr/>
        </p:nvSpPr>
        <p:spPr>
          <a:xfrm>
            <a:off x="128765" y="1094526"/>
            <a:ext cx="11990566" cy="5858014"/>
          </a:xfrm>
          <a:prstGeom prst="rect">
            <a:avLst/>
          </a:prstGeom>
          <a:noFill/>
        </p:spPr>
        <p:txBody>
          <a:bodyPr wrap="square">
            <a:spAutoFit/>
          </a:bodyPr>
          <a:lstStyle/>
          <a:p>
            <a:pPr indent="-406400">
              <a:spcAft>
                <a:spcPts val="800"/>
              </a:spcAft>
            </a:pPr>
            <a:r>
              <a:rPr lang="en-US" sz="1200">
                <a:effectLst/>
                <a:latin typeface="+mj-lt"/>
                <a:ea typeface="Times New Roman" panose="02020603050405020304" pitchFamily="18" charset="0"/>
              </a:rPr>
              <a:t>13.  </a:t>
            </a:r>
            <a:r>
              <a:rPr lang="en-US" sz="1200" err="1">
                <a:effectLst/>
                <a:latin typeface="+mj-lt"/>
                <a:ea typeface="Times New Roman" panose="02020603050405020304" pitchFamily="18" charset="0"/>
              </a:rPr>
              <a:t>Naziker</a:t>
            </a:r>
            <a:r>
              <a:rPr lang="en-US" sz="1200">
                <a:effectLst/>
                <a:latin typeface="+mj-lt"/>
                <a:ea typeface="Times New Roman" panose="02020603050405020304" pitchFamily="18" charset="0"/>
              </a:rPr>
              <a:t> Y, </a:t>
            </a:r>
            <a:r>
              <a:rPr lang="en-US" sz="1200" err="1">
                <a:effectLst/>
                <a:latin typeface="+mj-lt"/>
                <a:ea typeface="Times New Roman" panose="02020603050405020304" pitchFamily="18" charset="0"/>
              </a:rPr>
              <a:t>Ertugrul</a:t>
            </a:r>
            <a:r>
              <a:rPr lang="en-US" sz="1200">
                <a:effectLst/>
                <a:latin typeface="+mj-lt"/>
                <a:ea typeface="Times New Roman" panose="02020603050405020304" pitchFamily="18" charset="0"/>
              </a:rPr>
              <a:t> AS. Aesthetic evaluation of free gingival graft applied by partial de-epithelialization and free gingival graft applied by conventional method: a randomized controlled clinical study. Clin Oral </a:t>
            </a:r>
            <a:r>
              <a:rPr lang="en-US" sz="1200" err="1">
                <a:effectLst/>
                <a:latin typeface="+mj-lt"/>
                <a:ea typeface="Times New Roman" panose="02020603050405020304" pitchFamily="18" charset="0"/>
              </a:rPr>
              <a:t>Investig</a:t>
            </a:r>
            <a:r>
              <a:rPr lang="en-US" sz="1200">
                <a:effectLst/>
                <a:latin typeface="+mj-lt"/>
                <a:ea typeface="Times New Roman" panose="02020603050405020304" pitchFamily="18" charset="0"/>
              </a:rPr>
              <a:t>. 2023 Jul 1;27(7):4029–38. </a:t>
            </a:r>
            <a:endParaRPr lang="es-CO" sz="1200">
              <a:effectLst/>
              <a:latin typeface="+mj-lt"/>
              <a:ea typeface="Calibri" panose="020F0502020204030204" pitchFamily="34" charset="0"/>
            </a:endParaRPr>
          </a:p>
          <a:p>
            <a:pPr indent="-406400">
              <a:spcAft>
                <a:spcPts val="800"/>
              </a:spcAft>
            </a:pPr>
            <a:r>
              <a:rPr lang="es-CO" sz="1200">
                <a:effectLst/>
                <a:latin typeface="+mj-lt"/>
                <a:ea typeface="Times New Roman" panose="02020603050405020304" pitchFamily="18" charset="0"/>
              </a:rPr>
              <a:t>14.  Alarcón MA, Moses AX, Palma D, García-Roncero H, de Carvalho PFM. </a:t>
            </a:r>
            <a:r>
              <a:rPr lang="en-US" sz="1200">
                <a:effectLst/>
                <a:latin typeface="+mj-lt"/>
                <a:ea typeface="Times New Roman" panose="02020603050405020304" pitchFamily="18" charset="0"/>
              </a:rPr>
              <a:t>Unusual complications at the recipient site following periodontal plastic surgery procedures: a systematic review. Vol. 26, Clinical Oral Investigations. Springer Science and Business Media Deutschland GmbH; 2022. p. 5595–609.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15.  </a:t>
            </a:r>
            <a:r>
              <a:rPr lang="en-US" sz="1200" err="1">
                <a:effectLst/>
                <a:latin typeface="+mj-lt"/>
                <a:ea typeface="Times New Roman" panose="02020603050405020304" pitchFamily="18" charset="0"/>
              </a:rPr>
              <a:t>Parashis</a:t>
            </a:r>
            <a:r>
              <a:rPr lang="en-US" sz="1200">
                <a:effectLst/>
                <a:latin typeface="+mj-lt"/>
                <a:ea typeface="Times New Roman" panose="02020603050405020304" pitchFamily="18" charset="0"/>
              </a:rPr>
              <a:t> AO, </a:t>
            </a:r>
            <a:r>
              <a:rPr lang="en-US" sz="1200" err="1">
                <a:effectLst/>
                <a:latin typeface="+mj-lt"/>
                <a:ea typeface="Times New Roman" panose="02020603050405020304" pitchFamily="18" charset="0"/>
              </a:rPr>
              <a:t>Tatakis</a:t>
            </a:r>
            <a:r>
              <a:rPr lang="en-US" sz="1200">
                <a:effectLst/>
                <a:latin typeface="+mj-lt"/>
                <a:ea typeface="Times New Roman" panose="02020603050405020304" pitchFamily="18" charset="0"/>
              </a:rPr>
              <a:t> DN. Subepithelial Connective Tissue Graft for Root Coverage: A Case Report of an Unusual Late Complication of Epithelial Origin. J </a:t>
            </a:r>
            <a:r>
              <a:rPr lang="en-US" sz="1200" err="1">
                <a:effectLst/>
                <a:latin typeface="+mj-lt"/>
                <a:ea typeface="Times New Roman" panose="02020603050405020304" pitchFamily="18" charset="0"/>
              </a:rPr>
              <a:t>Periodontol</a:t>
            </a:r>
            <a:r>
              <a:rPr lang="en-US" sz="1200">
                <a:effectLst/>
                <a:latin typeface="+mj-lt"/>
                <a:ea typeface="Times New Roman" panose="02020603050405020304" pitchFamily="18" charset="0"/>
              </a:rPr>
              <a:t>. 2007 Oct;78(10):2051–6.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16.   </a:t>
            </a:r>
            <a:r>
              <a:rPr lang="en-US" sz="1200" err="1">
                <a:effectLst/>
                <a:latin typeface="+mj-lt"/>
                <a:ea typeface="Times New Roman" panose="02020603050405020304" pitchFamily="18" charset="0"/>
              </a:rPr>
              <a:t>Beymouri</a:t>
            </a:r>
            <a:r>
              <a:rPr lang="en-US" sz="1200">
                <a:effectLst/>
                <a:latin typeface="+mj-lt"/>
                <a:ea typeface="Times New Roman" panose="02020603050405020304" pitchFamily="18" charset="0"/>
              </a:rPr>
              <a:t> A, </a:t>
            </a:r>
            <a:r>
              <a:rPr lang="en-US" sz="1200" err="1">
                <a:effectLst/>
                <a:latin typeface="+mj-lt"/>
                <a:ea typeface="Times New Roman" panose="02020603050405020304" pitchFamily="18" charset="0"/>
              </a:rPr>
              <a:t>Yaghobee</a:t>
            </a:r>
            <a:r>
              <a:rPr lang="en-US" sz="1200">
                <a:effectLst/>
                <a:latin typeface="+mj-lt"/>
                <a:ea typeface="Times New Roman" panose="02020603050405020304" pitchFamily="18" charset="0"/>
              </a:rPr>
              <a:t> S, </a:t>
            </a:r>
            <a:r>
              <a:rPr lang="en-US" sz="1200" err="1">
                <a:effectLst/>
                <a:latin typeface="+mj-lt"/>
                <a:ea typeface="Times New Roman" panose="02020603050405020304" pitchFamily="18" charset="0"/>
              </a:rPr>
              <a:t>Khorsand</a:t>
            </a:r>
            <a:r>
              <a:rPr lang="en-US" sz="1200">
                <a:effectLst/>
                <a:latin typeface="+mj-lt"/>
                <a:ea typeface="Times New Roman" panose="02020603050405020304" pitchFamily="18" charset="0"/>
              </a:rPr>
              <a:t> A, Safi Y. Comparison of morbidity at the donor site and clinical efficacy at the recipient site between two different connective tissue graft harvesting techniques from the palate: A randomized clinical trial. Journal of Advanced Periodontology and Implant Dentistry. 2023;15(2):108–16.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17.  </a:t>
            </a:r>
            <a:r>
              <a:rPr lang="en-US" sz="1200" err="1">
                <a:effectLst/>
                <a:latin typeface="+mj-lt"/>
                <a:ea typeface="Times New Roman" panose="02020603050405020304" pitchFamily="18" charset="0"/>
              </a:rPr>
              <a:t>Parashis</a:t>
            </a:r>
            <a:r>
              <a:rPr lang="en-US" sz="1200">
                <a:effectLst/>
                <a:latin typeface="+mj-lt"/>
                <a:ea typeface="Times New Roman" panose="02020603050405020304" pitchFamily="18" charset="0"/>
              </a:rPr>
              <a:t> AO, </a:t>
            </a:r>
            <a:r>
              <a:rPr lang="en-US" sz="1200" err="1">
                <a:effectLst/>
                <a:latin typeface="+mj-lt"/>
                <a:ea typeface="Times New Roman" panose="02020603050405020304" pitchFamily="18" charset="0"/>
              </a:rPr>
              <a:t>Tatakis</a:t>
            </a:r>
            <a:r>
              <a:rPr lang="en-US" sz="1200">
                <a:effectLst/>
                <a:latin typeface="+mj-lt"/>
                <a:ea typeface="Times New Roman" panose="02020603050405020304" pitchFamily="18" charset="0"/>
              </a:rPr>
              <a:t> DN. Subepithelial Connective Tissue Graft for Root Coverage: A Case Report of an Unusual Late Complication of Epithelial Origin. J </a:t>
            </a:r>
            <a:r>
              <a:rPr lang="en-US" sz="1200" err="1">
                <a:effectLst/>
                <a:latin typeface="+mj-lt"/>
                <a:ea typeface="Times New Roman" panose="02020603050405020304" pitchFamily="18" charset="0"/>
              </a:rPr>
              <a:t>Periodontol</a:t>
            </a:r>
            <a:r>
              <a:rPr lang="en-US" sz="1200">
                <a:effectLst/>
                <a:latin typeface="+mj-lt"/>
                <a:ea typeface="Times New Roman" panose="02020603050405020304" pitchFamily="18" charset="0"/>
              </a:rPr>
              <a:t>. 2007 Oct;78(10):2051–6.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18.  Ripoll S, de Velasco-</a:t>
            </a:r>
            <a:r>
              <a:rPr lang="en-US" sz="1200" err="1">
                <a:effectLst/>
                <a:latin typeface="+mj-lt"/>
                <a:ea typeface="Times New Roman" panose="02020603050405020304" pitchFamily="18" charset="0"/>
              </a:rPr>
              <a:t>Tarilonte</a:t>
            </a:r>
            <a:r>
              <a:rPr lang="en-US" sz="1200">
                <a:effectLst/>
                <a:latin typeface="+mj-lt"/>
                <a:ea typeface="Times New Roman" panose="02020603050405020304" pitchFamily="18" charset="0"/>
              </a:rPr>
              <a:t> AF, </a:t>
            </a:r>
            <a:r>
              <a:rPr lang="en-US" sz="1200" err="1">
                <a:effectLst/>
                <a:latin typeface="+mj-lt"/>
                <a:ea typeface="Times New Roman" panose="02020603050405020304" pitchFamily="18" charset="0"/>
              </a:rPr>
              <a:t>Bullón</a:t>
            </a:r>
            <a:r>
              <a:rPr lang="en-US" sz="1200">
                <a:effectLst/>
                <a:latin typeface="+mj-lt"/>
                <a:ea typeface="Times New Roman" panose="02020603050405020304" pitchFamily="18" charset="0"/>
              </a:rPr>
              <a:t> B, Ríos-Carrasco B, Fernández-</a:t>
            </a:r>
            <a:r>
              <a:rPr lang="en-US" sz="1200" err="1">
                <a:effectLst/>
                <a:latin typeface="+mj-lt"/>
                <a:ea typeface="Times New Roman" panose="02020603050405020304" pitchFamily="18" charset="0"/>
              </a:rPr>
              <a:t>Palacín</a:t>
            </a:r>
            <a:r>
              <a:rPr lang="en-US" sz="1200">
                <a:effectLst/>
                <a:latin typeface="+mj-lt"/>
                <a:ea typeface="Times New Roman" panose="02020603050405020304" pitchFamily="18" charset="0"/>
              </a:rPr>
              <a:t> A. Complications in the use of deepithelialized free gingival graft vs. Connective tissue graft: A one-year randomized clinical trial. </a:t>
            </a:r>
            <a:r>
              <a:rPr lang="es-CO" sz="1200" err="1">
                <a:effectLst/>
                <a:latin typeface="+mj-lt"/>
                <a:ea typeface="Times New Roman" panose="02020603050405020304" pitchFamily="18" charset="0"/>
              </a:rPr>
              <a:t>Int</a:t>
            </a:r>
            <a:r>
              <a:rPr lang="es-CO" sz="1200">
                <a:effectLst/>
                <a:latin typeface="+mj-lt"/>
                <a:ea typeface="Times New Roman" panose="02020603050405020304" pitchFamily="18" charset="0"/>
              </a:rPr>
              <a:t> J </a:t>
            </a:r>
            <a:r>
              <a:rPr lang="es-CO" sz="1200" err="1">
                <a:effectLst/>
                <a:latin typeface="+mj-lt"/>
                <a:ea typeface="Times New Roman" panose="02020603050405020304" pitchFamily="18" charset="0"/>
              </a:rPr>
              <a:t>Environ</a:t>
            </a:r>
            <a:r>
              <a:rPr lang="es-CO" sz="1200">
                <a:effectLst/>
                <a:latin typeface="+mj-lt"/>
                <a:ea typeface="Times New Roman" panose="02020603050405020304" pitchFamily="18" charset="0"/>
              </a:rPr>
              <a:t> Res </a:t>
            </a:r>
            <a:r>
              <a:rPr lang="es-CO" sz="1200" err="1">
                <a:effectLst/>
                <a:latin typeface="+mj-lt"/>
                <a:ea typeface="Times New Roman" panose="02020603050405020304" pitchFamily="18" charset="0"/>
              </a:rPr>
              <a:t>Public</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Health</a:t>
            </a:r>
            <a:r>
              <a:rPr lang="es-CO" sz="1200">
                <a:effectLst/>
                <a:latin typeface="+mj-lt"/>
                <a:ea typeface="Times New Roman" panose="02020603050405020304" pitchFamily="18" charset="0"/>
              </a:rPr>
              <a:t>. 2021 May 1;18(9).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19.  </a:t>
            </a:r>
            <a:r>
              <a:rPr lang="en-US" sz="1200" err="1">
                <a:effectLst/>
                <a:latin typeface="+mj-lt"/>
                <a:ea typeface="Times New Roman" panose="02020603050405020304" pitchFamily="18" charset="0"/>
              </a:rPr>
              <a:t>Imber</a:t>
            </a:r>
            <a:r>
              <a:rPr lang="en-US" sz="1200">
                <a:effectLst/>
                <a:latin typeface="+mj-lt"/>
                <a:ea typeface="Times New Roman" panose="02020603050405020304" pitchFamily="18" charset="0"/>
              </a:rPr>
              <a:t> JC, </a:t>
            </a:r>
            <a:r>
              <a:rPr lang="en-US" sz="1200" err="1">
                <a:effectLst/>
                <a:latin typeface="+mj-lt"/>
                <a:ea typeface="Times New Roman" panose="02020603050405020304" pitchFamily="18" charset="0"/>
              </a:rPr>
              <a:t>Kasaj</a:t>
            </a:r>
            <a:r>
              <a:rPr lang="en-US" sz="1200">
                <a:effectLst/>
                <a:latin typeface="+mj-lt"/>
                <a:ea typeface="Times New Roman" panose="02020603050405020304" pitchFamily="18" charset="0"/>
              </a:rPr>
              <a:t> A. Treatment of Gingival Recession: When and How? </a:t>
            </a:r>
            <a:r>
              <a:rPr lang="es-CO" sz="1200" err="1">
                <a:effectLst/>
                <a:latin typeface="+mj-lt"/>
                <a:ea typeface="Times New Roman" panose="02020603050405020304" pitchFamily="18" charset="0"/>
              </a:rPr>
              <a:t>Int</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Dent</a:t>
            </a:r>
            <a:r>
              <a:rPr lang="es-CO" sz="1200">
                <a:effectLst/>
                <a:latin typeface="+mj-lt"/>
                <a:ea typeface="Times New Roman" panose="02020603050405020304" pitchFamily="18" charset="0"/>
              </a:rPr>
              <a:t> J. 2021 Jun 1;71(3):178–87. </a:t>
            </a:r>
            <a:endParaRPr lang="es-CO" sz="1200">
              <a:effectLst/>
              <a:latin typeface="+mj-lt"/>
              <a:ea typeface="Calibri" panose="020F0502020204030204" pitchFamily="34" charset="0"/>
            </a:endParaRPr>
          </a:p>
          <a:p>
            <a:pPr indent="-406400">
              <a:spcAft>
                <a:spcPts val="800"/>
              </a:spcAft>
            </a:pPr>
            <a:r>
              <a:rPr lang="es-CO" sz="1200">
                <a:effectLst/>
                <a:latin typeface="+mj-lt"/>
                <a:ea typeface="Times New Roman" panose="02020603050405020304" pitchFamily="18" charset="0"/>
              </a:rPr>
              <a:t>20.  Daza M., Vanegas C., Arboleda S., Suarez A., Cubides J. Prevalencia de recesiones gingivales y factores asociados en usuarios de las clínicas de posgrado de UNICOC- Bogotá, 2015. </a:t>
            </a:r>
            <a:r>
              <a:rPr lang="en-US" sz="1200">
                <a:effectLst/>
                <a:latin typeface="+mj-lt"/>
                <a:ea typeface="Times New Roman" panose="02020603050405020304" pitchFamily="18" charset="0"/>
              </a:rPr>
              <a:t>Journal </a:t>
            </a:r>
            <a:r>
              <a:rPr lang="en-US" sz="1200" err="1">
                <a:effectLst/>
                <a:latin typeface="+mj-lt"/>
                <a:ea typeface="Times New Roman" panose="02020603050405020304" pitchFamily="18" charset="0"/>
              </a:rPr>
              <a:t>Odontológico</a:t>
            </a:r>
            <a:r>
              <a:rPr lang="en-US" sz="1200">
                <a:effectLst/>
                <a:latin typeface="+mj-lt"/>
                <a:ea typeface="Times New Roman" panose="02020603050405020304" pitchFamily="18" charset="0"/>
              </a:rPr>
              <a:t> </a:t>
            </a:r>
            <a:r>
              <a:rPr lang="en-US" sz="1200" err="1">
                <a:effectLst/>
                <a:latin typeface="+mj-lt"/>
                <a:ea typeface="Times New Roman" panose="02020603050405020304" pitchFamily="18" charset="0"/>
              </a:rPr>
              <a:t>Colegial</a:t>
            </a:r>
            <a:r>
              <a:rPr lang="en-US" sz="1200">
                <a:effectLst/>
                <a:latin typeface="+mj-lt"/>
                <a:ea typeface="Times New Roman" panose="02020603050405020304" pitchFamily="18" charset="0"/>
              </a:rPr>
              <a:t>. 2015;8(16):37–44.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21.  </a:t>
            </a:r>
            <a:r>
              <a:rPr lang="en-US" sz="1200" err="1">
                <a:effectLst/>
                <a:latin typeface="+mj-lt"/>
                <a:ea typeface="Times New Roman" panose="02020603050405020304" pitchFamily="18" charset="0"/>
              </a:rPr>
              <a:t>Cortellini</a:t>
            </a:r>
            <a:r>
              <a:rPr lang="en-US" sz="1200">
                <a:effectLst/>
                <a:latin typeface="+mj-lt"/>
                <a:ea typeface="Times New Roman" panose="02020603050405020304" pitchFamily="18" charset="0"/>
              </a:rPr>
              <a:t> P, </a:t>
            </a:r>
            <a:r>
              <a:rPr lang="en-US" sz="1200" err="1">
                <a:effectLst/>
                <a:latin typeface="+mj-lt"/>
                <a:ea typeface="Times New Roman" panose="02020603050405020304" pitchFamily="18" charset="0"/>
              </a:rPr>
              <a:t>Bissada</a:t>
            </a:r>
            <a:r>
              <a:rPr lang="en-US" sz="1200">
                <a:effectLst/>
                <a:latin typeface="+mj-lt"/>
                <a:ea typeface="Times New Roman" panose="02020603050405020304" pitchFamily="18" charset="0"/>
              </a:rPr>
              <a:t> NF. Mucogingival conditions in the natural dentition: Narrative review, case definitions, and diagnostic considerations. </a:t>
            </a:r>
            <a:r>
              <a:rPr lang="es-CO" sz="1200">
                <a:effectLst/>
                <a:latin typeface="+mj-lt"/>
                <a:ea typeface="Times New Roman" panose="02020603050405020304" pitchFamily="18" charset="0"/>
              </a:rPr>
              <a:t>Vol. 89, </a:t>
            </a:r>
            <a:r>
              <a:rPr lang="es-CO" sz="1200" err="1">
                <a:effectLst/>
                <a:latin typeface="+mj-lt"/>
                <a:ea typeface="Times New Roman" panose="02020603050405020304" pitchFamily="18" charset="0"/>
              </a:rPr>
              <a:t>Journal</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of</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periodontology</a:t>
            </a:r>
            <a:r>
              <a:rPr lang="es-CO" sz="1200">
                <a:effectLst/>
                <a:latin typeface="+mj-lt"/>
                <a:ea typeface="Times New Roman" panose="02020603050405020304" pitchFamily="18" charset="0"/>
              </a:rPr>
              <a:t>. NLM (Medline); 2018. p. S204–13.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22.  Cairo F, </a:t>
            </a:r>
            <a:r>
              <a:rPr lang="en-US" sz="1200" err="1">
                <a:effectLst/>
                <a:latin typeface="+mj-lt"/>
                <a:ea typeface="Times New Roman" panose="02020603050405020304" pitchFamily="18" charset="0"/>
              </a:rPr>
              <a:t>Nieri</a:t>
            </a:r>
            <a:r>
              <a:rPr lang="en-US" sz="1200">
                <a:effectLst/>
                <a:latin typeface="+mj-lt"/>
                <a:ea typeface="Times New Roman" panose="02020603050405020304" pitchFamily="18" charset="0"/>
              </a:rPr>
              <a:t> M, </a:t>
            </a:r>
            <a:r>
              <a:rPr lang="en-US" sz="1200" err="1">
                <a:effectLst/>
                <a:latin typeface="+mj-lt"/>
                <a:ea typeface="Times New Roman" panose="02020603050405020304" pitchFamily="18" charset="0"/>
              </a:rPr>
              <a:t>Cincinelli</a:t>
            </a:r>
            <a:r>
              <a:rPr lang="en-US" sz="1200">
                <a:effectLst/>
                <a:latin typeface="+mj-lt"/>
                <a:ea typeface="Times New Roman" panose="02020603050405020304" pitchFamily="18" charset="0"/>
              </a:rPr>
              <a:t> S, </a:t>
            </a:r>
            <a:r>
              <a:rPr lang="en-US" sz="1200" err="1">
                <a:effectLst/>
                <a:latin typeface="+mj-lt"/>
                <a:ea typeface="Times New Roman" panose="02020603050405020304" pitchFamily="18" charset="0"/>
              </a:rPr>
              <a:t>Mervelt</a:t>
            </a:r>
            <a:r>
              <a:rPr lang="en-US" sz="1200">
                <a:effectLst/>
                <a:latin typeface="+mj-lt"/>
                <a:ea typeface="Times New Roman" panose="02020603050405020304" pitchFamily="18" charset="0"/>
              </a:rPr>
              <a:t> J, Pagliaro U. The interproximal clinical attachment level to classify gingival recessions and predict root coverage outcomes: An explorative and reliability study. </a:t>
            </a:r>
            <a:r>
              <a:rPr lang="es-CO" sz="1200">
                <a:effectLst/>
                <a:latin typeface="+mj-lt"/>
                <a:ea typeface="Times New Roman" panose="02020603050405020304" pitchFamily="18" charset="0"/>
              </a:rPr>
              <a:t>J Clin </a:t>
            </a:r>
            <a:r>
              <a:rPr lang="es-CO" sz="1200" err="1">
                <a:effectLst/>
                <a:latin typeface="+mj-lt"/>
                <a:ea typeface="Times New Roman" panose="02020603050405020304" pitchFamily="18" charset="0"/>
              </a:rPr>
              <a:t>Periodontol</a:t>
            </a:r>
            <a:r>
              <a:rPr lang="es-CO" sz="1200">
                <a:effectLst/>
                <a:latin typeface="+mj-lt"/>
                <a:ea typeface="Times New Roman" panose="02020603050405020304" pitchFamily="18" charset="0"/>
              </a:rPr>
              <a:t>. 2011 Jul;38(7):661–6. </a:t>
            </a:r>
            <a:endParaRPr lang="es-CO" sz="1200">
              <a:effectLst/>
              <a:latin typeface="+mj-lt"/>
              <a:ea typeface="Calibri" panose="020F0502020204030204" pitchFamily="34" charset="0"/>
            </a:endParaRPr>
          </a:p>
          <a:p>
            <a:pPr indent="-406400">
              <a:spcAft>
                <a:spcPts val="800"/>
              </a:spcAft>
            </a:pPr>
            <a:r>
              <a:rPr lang="es-CO" sz="1200">
                <a:effectLst/>
                <a:latin typeface="+mj-lt"/>
                <a:ea typeface="Times New Roman" panose="02020603050405020304" pitchFamily="18" charset="0"/>
              </a:rPr>
              <a:t>23.  </a:t>
            </a:r>
            <a:r>
              <a:rPr lang="es-CO" sz="1200" err="1">
                <a:effectLst/>
                <a:latin typeface="+mj-lt"/>
                <a:ea typeface="Times New Roman" panose="02020603050405020304" pitchFamily="18" charset="0"/>
              </a:rPr>
              <a:t>Garcia</a:t>
            </a:r>
            <a:r>
              <a:rPr lang="es-CO" sz="1200">
                <a:effectLst/>
                <a:latin typeface="+mj-lt"/>
                <a:ea typeface="Times New Roman" panose="02020603050405020304" pitchFamily="18" charset="0"/>
              </a:rPr>
              <a:t>-Rubio A., </a:t>
            </a:r>
            <a:r>
              <a:rPr lang="es-CO" sz="1200" err="1">
                <a:effectLst/>
                <a:latin typeface="+mj-lt"/>
                <a:ea typeface="Times New Roman" panose="02020603050405020304" pitchFamily="18" charset="0"/>
              </a:rPr>
              <a:t>Bujaldon</a:t>
            </a:r>
            <a:r>
              <a:rPr lang="es-CO" sz="1200">
                <a:effectLst/>
                <a:latin typeface="+mj-lt"/>
                <a:ea typeface="Times New Roman" panose="02020603050405020304" pitchFamily="18" charset="0"/>
              </a:rPr>
              <a:t>-Daza AL., </a:t>
            </a:r>
            <a:r>
              <a:rPr lang="es-CO" sz="1200" err="1">
                <a:effectLst/>
                <a:latin typeface="+mj-lt"/>
                <a:ea typeface="Times New Roman" panose="02020603050405020304" pitchFamily="18" charset="0"/>
              </a:rPr>
              <a:t>Rodriguez</a:t>
            </a:r>
            <a:r>
              <a:rPr lang="es-CO" sz="1200">
                <a:effectLst/>
                <a:latin typeface="+mj-lt"/>
                <a:ea typeface="Times New Roman" panose="02020603050405020304" pitchFamily="18" charset="0"/>
              </a:rPr>
              <a:t>-Archilla A. Gingival </a:t>
            </a:r>
            <a:r>
              <a:rPr lang="es-CO" sz="1200" err="1">
                <a:effectLst/>
                <a:latin typeface="+mj-lt"/>
                <a:ea typeface="Times New Roman" panose="02020603050405020304" pitchFamily="18" charset="0"/>
              </a:rPr>
              <a:t>recession</a:t>
            </a:r>
            <a:r>
              <a:rPr lang="es-CO" sz="1200">
                <a:effectLst/>
                <a:latin typeface="+mj-lt"/>
                <a:ea typeface="Times New Roman" panose="02020603050405020304" pitchFamily="18" charset="0"/>
              </a:rPr>
              <a:t>. </a:t>
            </a:r>
            <a:r>
              <a:rPr lang="en-US" sz="1200">
                <a:effectLst/>
                <a:latin typeface="+mj-lt"/>
                <a:ea typeface="Times New Roman" panose="02020603050405020304" pitchFamily="18" charset="0"/>
              </a:rPr>
              <a:t>Diagnosis and treatment. Av </a:t>
            </a:r>
            <a:r>
              <a:rPr lang="en-US" sz="1200" err="1">
                <a:effectLst/>
                <a:latin typeface="+mj-lt"/>
                <a:ea typeface="Times New Roman" panose="02020603050405020304" pitchFamily="18" charset="0"/>
              </a:rPr>
              <a:t>Periodon</a:t>
            </a:r>
            <a:r>
              <a:rPr lang="en-US" sz="1200">
                <a:effectLst/>
                <a:latin typeface="+mj-lt"/>
                <a:ea typeface="Times New Roman" panose="02020603050405020304" pitchFamily="18" charset="0"/>
              </a:rPr>
              <a:t> </a:t>
            </a:r>
            <a:r>
              <a:rPr lang="en-US" sz="1200" err="1">
                <a:effectLst/>
                <a:latin typeface="+mj-lt"/>
                <a:ea typeface="Times New Roman" panose="02020603050405020304" pitchFamily="18" charset="0"/>
              </a:rPr>
              <a:t>Implantol</a:t>
            </a:r>
            <a:r>
              <a:rPr lang="en-US" sz="1200">
                <a:effectLst/>
                <a:latin typeface="+mj-lt"/>
                <a:ea typeface="Times New Roman" panose="02020603050405020304" pitchFamily="18" charset="0"/>
              </a:rPr>
              <a:t>. 2015;27(1):19–24.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24.  Patel M, Nixon PJ, Chan MFWY. Gingival recession: Part 1. </a:t>
            </a:r>
            <a:r>
              <a:rPr lang="en-US" sz="1200" err="1">
                <a:effectLst/>
                <a:latin typeface="+mj-lt"/>
                <a:ea typeface="Times New Roman" panose="02020603050405020304" pitchFamily="18" charset="0"/>
              </a:rPr>
              <a:t>Aetiology</a:t>
            </a:r>
            <a:r>
              <a:rPr lang="en-US" sz="1200">
                <a:effectLst/>
                <a:latin typeface="+mj-lt"/>
                <a:ea typeface="Times New Roman" panose="02020603050405020304" pitchFamily="18" charset="0"/>
              </a:rPr>
              <a:t> and non-surgical management. </a:t>
            </a:r>
            <a:r>
              <a:rPr lang="es-CO" sz="1200">
                <a:effectLst/>
                <a:latin typeface="+mj-lt"/>
                <a:ea typeface="Times New Roman" panose="02020603050405020304" pitchFamily="18" charset="0"/>
              </a:rPr>
              <a:t>Br </a:t>
            </a:r>
            <a:r>
              <a:rPr lang="es-CO" sz="1200" err="1">
                <a:effectLst/>
                <a:latin typeface="+mj-lt"/>
                <a:ea typeface="Times New Roman" panose="02020603050405020304" pitchFamily="18" charset="0"/>
              </a:rPr>
              <a:t>Dent</a:t>
            </a:r>
            <a:r>
              <a:rPr lang="es-CO" sz="1200">
                <a:effectLst/>
                <a:latin typeface="+mj-lt"/>
                <a:ea typeface="Times New Roman" panose="02020603050405020304" pitchFamily="18" charset="0"/>
              </a:rPr>
              <a:t> J. 2011 </a:t>
            </a:r>
            <a:r>
              <a:rPr lang="es-CO" sz="1200" err="1">
                <a:effectLst/>
                <a:latin typeface="+mj-lt"/>
                <a:ea typeface="Times New Roman" panose="02020603050405020304" pitchFamily="18" charset="0"/>
              </a:rPr>
              <a:t>Sep</a:t>
            </a:r>
            <a:r>
              <a:rPr lang="es-CO" sz="1200">
                <a:effectLst/>
                <a:latin typeface="+mj-lt"/>
                <a:ea typeface="Times New Roman" panose="02020603050405020304" pitchFamily="18" charset="0"/>
              </a:rPr>
              <a:t> 24;211(6):251–4. </a:t>
            </a:r>
            <a:endParaRPr lang="es-CO" sz="1200">
              <a:effectLst/>
              <a:latin typeface="+mj-lt"/>
              <a:ea typeface="Calibri" panose="020F0502020204030204" pitchFamily="34" charset="0"/>
            </a:endParaRPr>
          </a:p>
          <a:p>
            <a:pPr indent="-406400">
              <a:spcAft>
                <a:spcPts val="800"/>
              </a:spcAft>
            </a:pPr>
            <a:r>
              <a:rPr lang="es-CO" sz="1200">
                <a:effectLst/>
                <a:latin typeface="+mj-lt"/>
                <a:ea typeface="Times New Roman" panose="02020603050405020304" pitchFamily="18" charset="0"/>
              </a:rPr>
              <a:t>25.  González-Febles J, </a:t>
            </a:r>
            <a:r>
              <a:rPr lang="es-CO" sz="1200" err="1">
                <a:effectLst/>
                <a:latin typeface="+mj-lt"/>
                <a:ea typeface="Times New Roman" panose="02020603050405020304" pitchFamily="18" charset="0"/>
              </a:rPr>
              <a:t>Romandini</a:t>
            </a:r>
            <a:r>
              <a:rPr lang="es-CO" sz="1200">
                <a:effectLst/>
                <a:latin typeface="+mj-lt"/>
                <a:ea typeface="Times New Roman" panose="02020603050405020304" pitchFamily="18" charset="0"/>
              </a:rPr>
              <a:t> M, </a:t>
            </a:r>
            <a:r>
              <a:rPr lang="es-CO" sz="1200" err="1">
                <a:effectLst/>
                <a:latin typeface="+mj-lt"/>
                <a:ea typeface="Times New Roman" panose="02020603050405020304" pitchFamily="18" charset="0"/>
              </a:rPr>
              <a:t>Laciar-Oudshoorn</a:t>
            </a:r>
            <a:r>
              <a:rPr lang="es-CO" sz="1200">
                <a:effectLst/>
                <a:latin typeface="+mj-lt"/>
                <a:ea typeface="Times New Roman" panose="02020603050405020304" pitchFamily="18" charset="0"/>
              </a:rPr>
              <a:t> F, Noguerol F, </a:t>
            </a:r>
            <a:r>
              <a:rPr lang="es-CO" sz="1200" err="1">
                <a:effectLst/>
                <a:latin typeface="+mj-lt"/>
                <a:ea typeface="Times New Roman" panose="02020603050405020304" pitchFamily="18" charset="0"/>
              </a:rPr>
              <a:t>Marruganti</a:t>
            </a:r>
            <a:r>
              <a:rPr lang="es-CO" sz="1200">
                <a:effectLst/>
                <a:latin typeface="+mj-lt"/>
                <a:ea typeface="Times New Roman" panose="02020603050405020304" pitchFamily="18" charset="0"/>
              </a:rPr>
              <a:t> C, </a:t>
            </a:r>
            <a:r>
              <a:rPr lang="es-CO" sz="1200" err="1">
                <a:effectLst/>
                <a:latin typeface="+mj-lt"/>
                <a:ea typeface="Times New Roman" panose="02020603050405020304" pitchFamily="18" charset="0"/>
              </a:rPr>
              <a:t>Bujaldón</a:t>
            </a:r>
            <a:r>
              <a:rPr lang="es-CO" sz="1200">
                <a:effectLst/>
                <a:latin typeface="+mj-lt"/>
                <a:ea typeface="Times New Roman" panose="02020603050405020304" pitchFamily="18" charset="0"/>
              </a:rPr>
              <a:t>-Daza A, et al. </a:t>
            </a:r>
            <a:r>
              <a:rPr lang="en-US" sz="1200">
                <a:effectLst/>
                <a:latin typeface="+mj-lt"/>
                <a:ea typeface="Times New Roman" panose="02020603050405020304" pitchFamily="18" charset="0"/>
              </a:rPr>
              <a:t>Tunnel vs. coronally advanced flap in combination with a connective tissue graft for the treatment of multiple gingival recessions: a multi-center randomized clinical trial. Clin Oral </a:t>
            </a:r>
            <a:r>
              <a:rPr lang="en-US" sz="1200" err="1">
                <a:effectLst/>
                <a:latin typeface="+mj-lt"/>
                <a:ea typeface="Times New Roman" panose="02020603050405020304" pitchFamily="18" charset="0"/>
              </a:rPr>
              <a:t>Investig</a:t>
            </a:r>
            <a:r>
              <a:rPr lang="en-US" sz="1200">
                <a:effectLst/>
                <a:latin typeface="+mj-lt"/>
                <a:ea typeface="Times New Roman" panose="02020603050405020304" pitchFamily="18" charset="0"/>
              </a:rPr>
              <a:t>. 2023 Jul 1;27(7):3627–38. </a:t>
            </a:r>
          </a:p>
          <a:p>
            <a:pPr indent="-406400">
              <a:spcAft>
                <a:spcPts val="800"/>
              </a:spcAft>
            </a:pPr>
            <a:endParaRPr lang="es-CO" sz="1200">
              <a:effectLst/>
              <a:latin typeface="+mj-lt"/>
              <a:ea typeface="Calibri" panose="020F0502020204030204" pitchFamily="34" charset="0"/>
            </a:endParaRPr>
          </a:p>
        </p:txBody>
      </p:sp>
    </p:spTree>
    <p:extLst>
      <p:ext uri="{BB962C8B-B14F-4D97-AF65-F5344CB8AC3E}">
        <p14:creationId xmlns:p14="http://schemas.microsoft.com/office/powerpoint/2010/main" val="2296407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B7B99C-B318-94CD-B896-933C62E70667}"/>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1D6E9EE1-AC2F-1A9D-DAB3-0C67DDC354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E844A75C-DF29-775F-4049-51E91F4C856A}"/>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3" name="CuadroTexto 2">
            <a:extLst>
              <a:ext uri="{FF2B5EF4-FFF2-40B4-BE49-F238E27FC236}">
                <a16:creationId xmlns:a16="http://schemas.microsoft.com/office/drawing/2014/main" id="{29DC01BB-726D-F93A-7A3F-0181DA6F6AE4}"/>
              </a:ext>
            </a:extLst>
          </p:cNvPr>
          <p:cNvSpPr txBox="1"/>
          <p:nvPr/>
        </p:nvSpPr>
        <p:spPr>
          <a:xfrm>
            <a:off x="169684" y="1164133"/>
            <a:ext cx="11852631" cy="5386090"/>
          </a:xfrm>
          <a:prstGeom prst="rect">
            <a:avLst/>
          </a:prstGeom>
          <a:noFill/>
        </p:spPr>
        <p:txBody>
          <a:bodyPr wrap="square">
            <a:spAutoFit/>
          </a:bodyPr>
          <a:lstStyle/>
          <a:p>
            <a:pPr indent="-406400">
              <a:spcAft>
                <a:spcPts val="800"/>
              </a:spcAft>
            </a:pPr>
            <a:r>
              <a:rPr lang="en-US" sz="1200">
                <a:effectLst/>
                <a:latin typeface="+mj-lt"/>
                <a:ea typeface="Times New Roman" panose="02020603050405020304" pitchFamily="18" charset="0"/>
              </a:rPr>
              <a:t>26.  </a:t>
            </a:r>
            <a:r>
              <a:rPr lang="en-US" sz="1200" err="1">
                <a:effectLst/>
                <a:latin typeface="+mj-lt"/>
                <a:ea typeface="Times New Roman" panose="02020603050405020304" pitchFamily="18" charset="0"/>
              </a:rPr>
              <a:t>Cortellini</a:t>
            </a:r>
            <a:r>
              <a:rPr lang="en-US" sz="1200">
                <a:effectLst/>
                <a:latin typeface="+mj-lt"/>
                <a:ea typeface="Times New Roman" panose="02020603050405020304" pitchFamily="18" charset="0"/>
              </a:rPr>
              <a:t> P., </a:t>
            </a:r>
            <a:r>
              <a:rPr lang="en-US" sz="1200" err="1">
                <a:effectLst/>
                <a:latin typeface="+mj-lt"/>
                <a:ea typeface="Times New Roman" panose="02020603050405020304" pitchFamily="18" charset="0"/>
              </a:rPr>
              <a:t>Pini</a:t>
            </a:r>
            <a:r>
              <a:rPr lang="en-US" sz="1200">
                <a:effectLst/>
                <a:latin typeface="+mj-lt"/>
                <a:ea typeface="Times New Roman" panose="02020603050405020304" pitchFamily="18" charset="0"/>
              </a:rPr>
              <a:t> Prato G. Coronally advanced </a:t>
            </a:r>
            <a:r>
              <a:rPr lang="es-CO" sz="1200">
                <a:effectLst/>
                <a:latin typeface="+mj-lt"/>
                <a:ea typeface="Times New Roman" panose="02020603050405020304" pitchFamily="18" charset="0"/>
              </a:rPr>
              <a:t>ﬂ</a:t>
            </a:r>
            <a:r>
              <a:rPr lang="en-US" sz="1200">
                <a:effectLst/>
                <a:latin typeface="+mj-lt"/>
                <a:ea typeface="Times New Roman" panose="02020603050405020304" pitchFamily="18" charset="0"/>
              </a:rPr>
              <a:t>ap and combination therapy for root coverage. Clinical strategies based on </a:t>
            </a:r>
            <a:r>
              <a:rPr lang="en-US" sz="1200" err="1">
                <a:effectLst/>
                <a:latin typeface="+mj-lt"/>
                <a:ea typeface="Times New Roman" panose="02020603050405020304" pitchFamily="18" charset="0"/>
              </a:rPr>
              <a:t>scienti</a:t>
            </a:r>
            <a:r>
              <a:rPr lang="es-CO" sz="1200">
                <a:effectLst/>
                <a:latin typeface="+mj-lt"/>
                <a:ea typeface="Times New Roman" panose="02020603050405020304" pitchFamily="18" charset="0"/>
              </a:rPr>
              <a:t>ﬁ</a:t>
            </a:r>
            <a:r>
              <a:rPr lang="en-US" sz="1200">
                <a:effectLst/>
                <a:latin typeface="+mj-lt"/>
                <a:ea typeface="Times New Roman" panose="02020603050405020304" pitchFamily="18" charset="0"/>
              </a:rPr>
              <a:t>c evidence and clinical experience. </a:t>
            </a:r>
            <a:r>
              <a:rPr lang="en-US" sz="1200" err="1">
                <a:effectLst/>
                <a:latin typeface="+mj-lt"/>
                <a:ea typeface="Times New Roman" panose="02020603050405020304" pitchFamily="18" charset="0"/>
              </a:rPr>
              <a:t>Periodontol</a:t>
            </a:r>
            <a:r>
              <a:rPr lang="en-US" sz="1200">
                <a:effectLst/>
                <a:latin typeface="+mj-lt"/>
                <a:ea typeface="Times New Roman" panose="02020603050405020304" pitchFamily="18" charset="0"/>
              </a:rPr>
              <a:t> 2000. 2012;59:158–84.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27.  </a:t>
            </a:r>
            <a:r>
              <a:rPr lang="en-US" sz="1200" err="1">
                <a:effectLst/>
                <a:latin typeface="+mj-lt"/>
                <a:ea typeface="Times New Roman" panose="02020603050405020304" pitchFamily="18" charset="0"/>
              </a:rPr>
              <a:t>Zucchelli</a:t>
            </a:r>
            <a:r>
              <a:rPr lang="en-US" sz="1200">
                <a:effectLst/>
                <a:latin typeface="+mj-lt"/>
                <a:ea typeface="Times New Roman" panose="02020603050405020304" pitchFamily="18" charset="0"/>
              </a:rPr>
              <a:t> G., </a:t>
            </a:r>
            <a:r>
              <a:rPr lang="en-US" sz="1200" err="1">
                <a:effectLst/>
                <a:latin typeface="+mj-lt"/>
                <a:ea typeface="Times New Roman" panose="02020603050405020304" pitchFamily="18" charset="0"/>
              </a:rPr>
              <a:t>Mounssif</a:t>
            </a:r>
            <a:r>
              <a:rPr lang="en-US" sz="1200">
                <a:effectLst/>
                <a:latin typeface="+mj-lt"/>
                <a:ea typeface="Times New Roman" panose="02020603050405020304" pitchFamily="18" charset="0"/>
              </a:rPr>
              <a:t> I. Periodontal plastic surgery. </a:t>
            </a:r>
            <a:r>
              <a:rPr lang="en-US" sz="1200" err="1">
                <a:effectLst/>
                <a:latin typeface="+mj-lt"/>
                <a:ea typeface="Times New Roman" panose="02020603050405020304" pitchFamily="18" charset="0"/>
              </a:rPr>
              <a:t>Periodontol</a:t>
            </a:r>
            <a:r>
              <a:rPr lang="en-US" sz="1200">
                <a:effectLst/>
                <a:latin typeface="+mj-lt"/>
                <a:ea typeface="Times New Roman" panose="02020603050405020304" pitchFamily="18" charset="0"/>
              </a:rPr>
              <a:t> 2000. 2015;68:333–68.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28.  Patel M, Nixon PJ, Chan MFWY. Gingival recession: Part 2. Surgical management using pedicle grafts. Br Dent J. 2011 Oct 8;211(7):315–9.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29.  Corrales I, Palacio P, Arango R. Current status of the management of gingival recession by periodontal plastic surgery. CES </a:t>
            </a:r>
            <a:r>
              <a:rPr lang="en-US" sz="1200" err="1">
                <a:effectLst/>
                <a:latin typeface="+mj-lt"/>
                <a:ea typeface="Times New Roman" panose="02020603050405020304" pitchFamily="18" charset="0"/>
              </a:rPr>
              <a:t>Odontol</a:t>
            </a:r>
            <a:r>
              <a:rPr lang="en-US" sz="1200">
                <a:effectLst/>
                <a:latin typeface="+mj-lt"/>
                <a:ea typeface="Times New Roman" panose="02020603050405020304" pitchFamily="18" charset="0"/>
              </a:rPr>
              <a:t>. 2009;22(2):57–66.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30.  </a:t>
            </a:r>
            <a:r>
              <a:rPr lang="en-US" sz="1200" err="1">
                <a:effectLst/>
                <a:latin typeface="+mj-lt"/>
                <a:ea typeface="Times New Roman" panose="02020603050405020304" pitchFamily="18" charset="0"/>
              </a:rPr>
              <a:t>Lahham</a:t>
            </a:r>
            <a:r>
              <a:rPr lang="en-US" sz="1200">
                <a:effectLst/>
                <a:latin typeface="+mj-lt"/>
                <a:ea typeface="Times New Roman" panose="02020603050405020304" pitchFamily="18" charset="0"/>
              </a:rPr>
              <a:t> C, </a:t>
            </a:r>
            <a:r>
              <a:rPr lang="en-US" sz="1200" err="1">
                <a:effectLst/>
                <a:latin typeface="+mj-lt"/>
                <a:ea typeface="Times New Roman" panose="02020603050405020304" pitchFamily="18" charset="0"/>
              </a:rPr>
              <a:t>Ta’a</a:t>
            </a:r>
            <a:r>
              <a:rPr lang="en-US" sz="1200">
                <a:effectLst/>
                <a:latin typeface="+mj-lt"/>
                <a:ea typeface="Times New Roman" panose="02020603050405020304" pitchFamily="18" charset="0"/>
              </a:rPr>
              <a:t> MA. Clinical comparison between different surgical techniques used to manage advanced gingival recession (Miller’s class III &amp; IV). </a:t>
            </a:r>
            <a:r>
              <a:rPr lang="es-CO" sz="1200" err="1">
                <a:effectLst/>
                <a:latin typeface="+mj-lt"/>
                <a:ea typeface="Times New Roman" panose="02020603050405020304" pitchFamily="18" charset="0"/>
              </a:rPr>
              <a:t>Heliyon</a:t>
            </a:r>
            <a:r>
              <a:rPr lang="es-CO" sz="1200">
                <a:effectLst/>
                <a:latin typeface="+mj-lt"/>
                <a:ea typeface="Times New Roman" panose="02020603050405020304" pitchFamily="18" charset="0"/>
              </a:rPr>
              <a:t>. 2022 </a:t>
            </a:r>
            <a:r>
              <a:rPr lang="es-CO" sz="1200" err="1">
                <a:effectLst/>
                <a:latin typeface="+mj-lt"/>
                <a:ea typeface="Times New Roman" panose="02020603050405020304" pitchFamily="18" charset="0"/>
              </a:rPr>
              <a:t>Aug</a:t>
            </a:r>
            <a:r>
              <a:rPr lang="es-CO" sz="1200">
                <a:effectLst/>
                <a:latin typeface="+mj-lt"/>
                <a:ea typeface="Times New Roman" panose="02020603050405020304" pitchFamily="18" charset="0"/>
              </a:rPr>
              <a:t> 1;8(8).</a:t>
            </a:r>
          </a:p>
          <a:p>
            <a:pPr indent="-406400">
              <a:spcAft>
                <a:spcPts val="800"/>
              </a:spcAft>
            </a:pPr>
            <a:r>
              <a:rPr lang="en-US" sz="1200">
                <a:effectLst/>
                <a:latin typeface="+mj-lt"/>
                <a:ea typeface="Times New Roman" panose="02020603050405020304" pitchFamily="18" charset="0"/>
              </a:rPr>
              <a:t>31.  Cairo F, </a:t>
            </a:r>
            <a:r>
              <a:rPr lang="en-US" sz="1200" err="1">
                <a:effectLst/>
                <a:latin typeface="+mj-lt"/>
                <a:ea typeface="Times New Roman" panose="02020603050405020304" pitchFamily="18" charset="0"/>
              </a:rPr>
              <a:t>Nieri</a:t>
            </a:r>
            <a:r>
              <a:rPr lang="en-US" sz="1200">
                <a:effectLst/>
                <a:latin typeface="+mj-lt"/>
                <a:ea typeface="Times New Roman" panose="02020603050405020304" pitchFamily="18" charset="0"/>
              </a:rPr>
              <a:t> M, Pagliaro U. Efficacy of periodontal plastic surgery procedures in the treatment of localized facial gingival recessions. A systematic review. J Clin </a:t>
            </a:r>
            <a:r>
              <a:rPr lang="en-US" sz="1200" err="1">
                <a:effectLst/>
                <a:latin typeface="+mj-lt"/>
                <a:ea typeface="Times New Roman" panose="02020603050405020304" pitchFamily="18" charset="0"/>
              </a:rPr>
              <a:t>Periodontol</a:t>
            </a:r>
            <a:r>
              <a:rPr lang="en-US" sz="1200">
                <a:effectLst/>
                <a:latin typeface="+mj-lt"/>
                <a:ea typeface="Times New Roman" panose="02020603050405020304" pitchFamily="18" charset="0"/>
              </a:rPr>
              <a:t>. 2014 Apr 1;41:S44–62.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32.  Puri K, Kumar AK, Khatri M, Bansal M, </a:t>
            </a:r>
            <a:r>
              <a:rPr lang="en-US" sz="1200" err="1">
                <a:effectLst/>
                <a:latin typeface="+mj-lt"/>
                <a:ea typeface="Times New Roman" panose="02020603050405020304" pitchFamily="18" charset="0"/>
              </a:rPr>
              <a:t>Rehan</a:t>
            </a:r>
            <a:r>
              <a:rPr lang="en-US" sz="1200">
                <a:effectLst/>
                <a:latin typeface="+mj-lt"/>
                <a:ea typeface="Times New Roman" panose="02020603050405020304" pitchFamily="18" charset="0"/>
              </a:rPr>
              <a:t> M, </a:t>
            </a:r>
            <a:r>
              <a:rPr lang="en-US" sz="1200" err="1">
                <a:effectLst/>
                <a:latin typeface="+mj-lt"/>
                <a:ea typeface="Times New Roman" panose="02020603050405020304" pitchFamily="18" charset="0"/>
              </a:rPr>
              <a:t>Siddeshappa</a:t>
            </a:r>
            <a:r>
              <a:rPr lang="en-US" sz="1200">
                <a:effectLst/>
                <a:latin typeface="+mj-lt"/>
                <a:ea typeface="Times New Roman" panose="02020603050405020304" pitchFamily="18" charset="0"/>
              </a:rPr>
              <a:t> ST. 44-year journey of palatal connective tissue graft harvest: A narrative review. J Indian Soc </a:t>
            </a:r>
            <a:r>
              <a:rPr lang="en-US" sz="1200" err="1">
                <a:effectLst/>
                <a:latin typeface="+mj-lt"/>
                <a:ea typeface="Times New Roman" panose="02020603050405020304" pitchFamily="18" charset="0"/>
              </a:rPr>
              <a:t>Periodontol</a:t>
            </a:r>
            <a:r>
              <a:rPr lang="en-US" sz="1200">
                <a:effectLst/>
                <a:latin typeface="+mj-lt"/>
                <a:ea typeface="Times New Roman" panose="02020603050405020304" pitchFamily="18" charset="0"/>
              </a:rPr>
              <a:t>. 2019 Sep 1;23(5):395–408.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33.  </a:t>
            </a:r>
            <a:r>
              <a:rPr lang="en-US" sz="1200" err="1">
                <a:effectLst/>
                <a:latin typeface="+mj-lt"/>
                <a:ea typeface="Times New Roman" panose="02020603050405020304" pitchFamily="18" charset="0"/>
              </a:rPr>
              <a:t>Zucchelli</a:t>
            </a:r>
            <a:r>
              <a:rPr lang="en-US" sz="1200">
                <a:effectLst/>
                <a:latin typeface="+mj-lt"/>
                <a:ea typeface="Times New Roman" panose="02020603050405020304" pitchFamily="18" charset="0"/>
              </a:rPr>
              <a:t> G, Mele M, </a:t>
            </a:r>
            <a:r>
              <a:rPr lang="en-US" sz="1200" err="1">
                <a:effectLst/>
                <a:latin typeface="+mj-lt"/>
                <a:ea typeface="Times New Roman" panose="02020603050405020304" pitchFamily="18" charset="0"/>
              </a:rPr>
              <a:t>Stefanini</a:t>
            </a:r>
            <a:r>
              <a:rPr lang="en-US" sz="1200">
                <a:effectLst/>
                <a:latin typeface="+mj-lt"/>
                <a:ea typeface="Times New Roman" panose="02020603050405020304" pitchFamily="18" charset="0"/>
              </a:rPr>
              <a:t> M, </a:t>
            </a:r>
            <a:r>
              <a:rPr lang="en-US" sz="1200" err="1">
                <a:effectLst/>
                <a:latin typeface="+mj-lt"/>
                <a:ea typeface="Times New Roman" panose="02020603050405020304" pitchFamily="18" charset="0"/>
              </a:rPr>
              <a:t>Mazzotti</a:t>
            </a:r>
            <a:r>
              <a:rPr lang="en-US" sz="1200">
                <a:effectLst/>
                <a:latin typeface="+mj-lt"/>
                <a:ea typeface="Times New Roman" panose="02020603050405020304" pitchFamily="18" charset="0"/>
              </a:rPr>
              <a:t> C, </a:t>
            </a:r>
            <a:r>
              <a:rPr lang="en-US" sz="1200" err="1">
                <a:effectLst/>
                <a:latin typeface="+mj-lt"/>
                <a:ea typeface="Times New Roman" panose="02020603050405020304" pitchFamily="18" charset="0"/>
              </a:rPr>
              <a:t>Marzadori</a:t>
            </a:r>
            <a:r>
              <a:rPr lang="en-US" sz="1200">
                <a:effectLst/>
                <a:latin typeface="+mj-lt"/>
                <a:ea typeface="Times New Roman" panose="02020603050405020304" pitchFamily="18" charset="0"/>
              </a:rPr>
              <a:t> M, </a:t>
            </a:r>
            <a:r>
              <a:rPr lang="en-US" sz="1200" err="1">
                <a:effectLst/>
                <a:latin typeface="+mj-lt"/>
                <a:ea typeface="Times New Roman" panose="02020603050405020304" pitchFamily="18" charset="0"/>
              </a:rPr>
              <a:t>Montebugnoli</a:t>
            </a:r>
            <a:r>
              <a:rPr lang="en-US" sz="1200">
                <a:effectLst/>
                <a:latin typeface="+mj-lt"/>
                <a:ea typeface="Times New Roman" panose="02020603050405020304" pitchFamily="18" charset="0"/>
              </a:rPr>
              <a:t> L, et al. Patient morbidity and root coverage outcome after subepithelial connective tissue and de-epithelialized grafts: A comparative randomized-controlled clinical trial. J Clin </a:t>
            </a:r>
            <a:r>
              <a:rPr lang="en-US" sz="1200" err="1">
                <a:effectLst/>
                <a:latin typeface="+mj-lt"/>
                <a:ea typeface="Times New Roman" panose="02020603050405020304" pitchFamily="18" charset="0"/>
              </a:rPr>
              <a:t>Periodontol</a:t>
            </a:r>
            <a:r>
              <a:rPr lang="en-US" sz="1200">
                <a:effectLst/>
                <a:latin typeface="+mj-lt"/>
                <a:ea typeface="Times New Roman" panose="02020603050405020304" pitchFamily="18" charset="0"/>
              </a:rPr>
              <a:t>. 2010 Aug;37(8):728–38.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34.  </a:t>
            </a:r>
            <a:r>
              <a:rPr lang="en-US" sz="1200" err="1">
                <a:effectLst/>
                <a:latin typeface="+mj-lt"/>
                <a:ea typeface="Times New Roman" panose="02020603050405020304" pitchFamily="18" charset="0"/>
              </a:rPr>
              <a:t>Chambrone</a:t>
            </a:r>
            <a:r>
              <a:rPr lang="en-US" sz="1200">
                <a:effectLst/>
                <a:latin typeface="+mj-lt"/>
                <a:ea typeface="Times New Roman" panose="02020603050405020304" pitchFamily="18" charset="0"/>
              </a:rPr>
              <a:t> L, Botelho J, Machado V, </a:t>
            </a:r>
            <a:r>
              <a:rPr lang="en-US" sz="1200" err="1">
                <a:effectLst/>
                <a:latin typeface="+mj-lt"/>
                <a:ea typeface="Times New Roman" panose="02020603050405020304" pitchFamily="18" charset="0"/>
              </a:rPr>
              <a:t>Mascarenhas</a:t>
            </a:r>
            <a:r>
              <a:rPr lang="en-US" sz="1200">
                <a:effectLst/>
                <a:latin typeface="+mj-lt"/>
                <a:ea typeface="Times New Roman" panose="02020603050405020304" pitchFamily="18" charset="0"/>
              </a:rPr>
              <a:t> P, Mendes JJ, Avila-Ortiz G. Does the subepithelial connective tissue graft in conjunction with a coronally advanced flap remain as the gold standard therapy for the treatment of single gingival recession defects? A systematic review and network meta-analysis. Vol. 93, Journal of Periodontology. John Wiley and Sons Inc; 2022. p. 1336–52.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35.  Stankov V, De </a:t>
            </a:r>
            <a:r>
              <a:rPr lang="en-US" sz="1200" err="1">
                <a:effectLst/>
                <a:latin typeface="+mj-lt"/>
                <a:ea typeface="Times New Roman" panose="02020603050405020304" pitchFamily="18" charset="0"/>
              </a:rPr>
              <a:t>Greef</a:t>
            </a:r>
            <a:r>
              <a:rPr lang="en-US" sz="1200">
                <a:effectLst/>
                <a:latin typeface="+mj-lt"/>
                <a:ea typeface="Times New Roman" panose="02020603050405020304" pitchFamily="18" charset="0"/>
              </a:rPr>
              <a:t> A, </a:t>
            </a:r>
            <a:r>
              <a:rPr lang="en-US" sz="1200" err="1">
                <a:effectLst/>
                <a:latin typeface="+mj-lt"/>
                <a:ea typeface="Times New Roman" panose="02020603050405020304" pitchFamily="18" charset="0"/>
              </a:rPr>
              <a:t>Dooren</a:t>
            </a:r>
            <a:r>
              <a:rPr lang="en-US" sz="1200">
                <a:effectLst/>
                <a:latin typeface="+mj-lt"/>
                <a:ea typeface="Times New Roman" panose="02020603050405020304" pitchFamily="18" charset="0"/>
              </a:rPr>
              <a:t> E Van, </a:t>
            </a:r>
            <a:r>
              <a:rPr lang="en-US" sz="1200" err="1">
                <a:effectLst/>
                <a:latin typeface="+mj-lt"/>
                <a:ea typeface="Times New Roman" panose="02020603050405020304" pitchFamily="18" charset="0"/>
              </a:rPr>
              <a:t>Schupbach</a:t>
            </a:r>
            <a:r>
              <a:rPr lang="en-US" sz="1200">
                <a:effectLst/>
                <a:latin typeface="+mj-lt"/>
                <a:ea typeface="Times New Roman" panose="02020603050405020304" pitchFamily="18" charset="0"/>
              </a:rPr>
              <a:t> P, Giordani G. Comparison of two different techniques for </a:t>
            </a:r>
            <a:r>
              <a:rPr lang="en-US" sz="1200" err="1">
                <a:effectLst/>
                <a:latin typeface="+mj-lt"/>
                <a:ea typeface="Times New Roman" panose="02020603050405020304" pitchFamily="18" charset="0"/>
              </a:rPr>
              <a:t>deepithelialization</a:t>
            </a:r>
            <a:r>
              <a:rPr lang="en-US" sz="1200">
                <a:effectLst/>
                <a:latin typeface="+mj-lt"/>
                <a:ea typeface="Times New Roman" panose="02020603050405020304" pitchFamily="18" charset="0"/>
              </a:rPr>
              <a:t>: a split-mouth case series. </a:t>
            </a:r>
            <a:r>
              <a:rPr lang="es-CO" sz="1200" err="1">
                <a:effectLst/>
                <a:latin typeface="+mj-lt"/>
                <a:ea typeface="Times New Roman" panose="02020603050405020304" pitchFamily="18" charset="0"/>
              </a:rPr>
              <a:t>The</a:t>
            </a:r>
            <a:r>
              <a:rPr lang="es-CO" sz="1200">
                <a:effectLst/>
                <a:latin typeface="+mj-lt"/>
                <a:ea typeface="Times New Roman" panose="02020603050405020304" pitchFamily="18" charset="0"/>
              </a:rPr>
              <a:t> International </a:t>
            </a:r>
            <a:r>
              <a:rPr lang="es-CO" sz="1200" err="1">
                <a:effectLst/>
                <a:latin typeface="+mj-lt"/>
                <a:ea typeface="Times New Roman" panose="02020603050405020304" pitchFamily="18" charset="0"/>
              </a:rPr>
              <a:t>Journal</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of</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Esthetic</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Dentistry</a:t>
            </a:r>
            <a:r>
              <a:rPr lang="es-CO" sz="1200">
                <a:effectLst/>
                <a:latin typeface="+mj-lt"/>
                <a:ea typeface="Times New Roman" panose="02020603050405020304" pitchFamily="18" charset="0"/>
              </a:rPr>
              <a:t> |. 2023;80(1). </a:t>
            </a:r>
            <a:endParaRPr lang="es-CO" sz="1200">
              <a:effectLst/>
              <a:latin typeface="+mj-lt"/>
              <a:ea typeface="Calibri" panose="020F0502020204030204" pitchFamily="34" charset="0"/>
            </a:endParaRPr>
          </a:p>
          <a:p>
            <a:pPr indent="-406400">
              <a:spcAft>
                <a:spcPts val="800"/>
              </a:spcAft>
            </a:pPr>
            <a:r>
              <a:rPr lang="es-CO" sz="1200">
                <a:effectLst/>
                <a:latin typeface="+mj-lt"/>
                <a:ea typeface="Times New Roman" panose="02020603050405020304" pitchFamily="18" charset="0"/>
              </a:rPr>
              <a:t>36.  Bara-</a:t>
            </a:r>
            <a:r>
              <a:rPr lang="es-CO" sz="1200" err="1">
                <a:effectLst/>
                <a:latin typeface="+mj-lt"/>
                <a:ea typeface="Times New Roman" panose="02020603050405020304" pitchFamily="18" charset="0"/>
              </a:rPr>
              <a:t>Gaseni</a:t>
            </a:r>
            <a:r>
              <a:rPr lang="es-CO" sz="1200">
                <a:effectLst/>
                <a:latin typeface="+mj-lt"/>
                <a:ea typeface="Times New Roman" panose="02020603050405020304" pitchFamily="18" charset="0"/>
              </a:rPr>
              <a:t> N, Jorba-</a:t>
            </a:r>
            <a:r>
              <a:rPr lang="es-CO" sz="1200" err="1">
                <a:effectLst/>
                <a:latin typeface="+mj-lt"/>
                <a:ea typeface="Times New Roman" panose="02020603050405020304" pitchFamily="18" charset="0"/>
              </a:rPr>
              <a:t>Garcia</a:t>
            </a:r>
            <a:r>
              <a:rPr lang="es-CO" sz="1200">
                <a:effectLst/>
                <a:latin typeface="+mj-lt"/>
                <a:ea typeface="Times New Roman" panose="02020603050405020304" pitchFamily="18" charset="0"/>
              </a:rPr>
              <a:t> A, Alberdi-Navarro J, Figueiredo R, Bara-Casaus JJ. </a:t>
            </a:r>
            <a:r>
              <a:rPr lang="en-US" sz="1200">
                <a:effectLst/>
                <a:latin typeface="+mj-lt"/>
                <a:ea typeface="Times New Roman" panose="02020603050405020304" pitchFamily="18" charset="0"/>
              </a:rPr>
              <a:t>Histological assessment of a novel de-epithelialization method for connective tissue grafts harvested from the palate. An experimental study in cadavers. Clin Oral </a:t>
            </a:r>
            <a:r>
              <a:rPr lang="en-US" sz="1200" err="1">
                <a:effectLst/>
                <a:latin typeface="+mj-lt"/>
                <a:ea typeface="Times New Roman" panose="02020603050405020304" pitchFamily="18" charset="0"/>
              </a:rPr>
              <a:t>Investig</a:t>
            </a:r>
            <a:r>
              <a:rPr lang="en-US" sz="1200">
                <a:effectLst/>
                <a:latin typeface="+mj-lt"/>
                <a:ea typeface="Times New Roman" panose="02020603050405020304" pitchFamily="18" charset="0"/>
              </a:rPr>
              <a:t>. 2024 Jun 1;28(6). </a:t>
            </a:r>
            <a:endParaRPr lang="es-CO" sz="1200">
              <a:effectLst/>
              <a:latin typeface="+mj-lt"/>
              <a:ea typeface="Calibri" panose="020F0502020204030204" pitchFamily="34" charset="0"/>
            </a:endParaRPr>
          </a:p>
          <a:p>
            <a:pPr indent="-406400">
              <a:spcAft>
                <a:spcPts val="800"/>
              </a:spcAft>
            </a:pPr>
            <a:r>
              <a:rPr lang="es-CO" sz="1200">
                <a:effectLst/>
                <a:latin typeface="+mj-lt"/>
                <a:ea typeface="Times New Roman" panose="02020603050405020304" pitchFamily="18" charset="0"/>
              </a:rPr>
              <a:t>37.  Resolución número 8430 de 1993. Ministerio de salud, república de Colombia. </a:t>
            </a:r>
          </a:p>
          <a:p>
            <a:pPr indent="-406400">
              <a:spcAft>
                <a:spcPts val="800"/>
              </a:spcAft>
            </a:pPr>
            <a:r>
              <a:rPr lang="en-US" sz="1200">
                <a:effectLst/>
                <a:latin typeface="+mj-lt"/>
                <a:ea typeface="Times New Roman" panose="02020603050405020304" pitchFamily="18" charset="0"/>
              </a:rPr>
              <a:t>38.  </a:t>
            </a:r>
            <a:r>
              <a:rPr lang="en-US" sz="1200" err="1">
                <a:effectLst/>
                <a:latin typeface="+mj-lt"/>
                <a:ea typeface="Times New Roman" panose="02020603050405020304" pitchFamily="18" charset="0"/>
              </a:rPr>
              <a:t>Bertl</a:t>
            </a:r>
            <a:r>
              <a:rPr lang="en-US" sz="1200">
                <a:effectLst/>
                <a:latin typeface="+mj-lt"/>
                <a:ea typeface="Times New Roman" panose="02020603050405020304" pitchFamily="18" charset="0"/>
              </a:rPr>
              <a:t> K, </a:t>
            </a:r>
            <a:r>
              <a:rPr lang="en-US" sz="1200" err="1">
                <a:effectLst/>
                <a:latin typeface="+mj-lt"/>
                <a:ea typeface="Times New Roman" panose="02020603050405020304" pitchFamily="18" charset="0"/>
              </a:rPr>
              <a:t>Pifl</a:t>
            </a:r>
            <a:r>
              <a:rPr lang="en-US" sz="1200">
                <a:effectLst/>
                <a:latin typeface="+mj-lt"/>
                <a:ea typeface="Times New Roman" panose="02020603050405020304" pitchFamily="18" charset="0"/>
              </a:rPr>
              <a:t> M, </a:t>
            </a:r>
            <a:r>
              <a:rPr lang="en-US" sz="1200" err="1">
                <a:effectLst/>
                <a:latin typeface="+mj-lt"/>
                <a:ea typeface="Times New Roman" panose="02020603050405020304" pitchFamily="18" charset="0"/>
              </a:rPr>
              <a:t>Hirtler</a:t>
            </a:r>
            <a:r>
              <a:rPr lang="en-US" sz="1200">
                <a:effectLst/>
                <a:latin typeface="+mj-lt"/>
                <a:ea typeface="Times New Roman" panose="02020603050405020304" pitchFamily="18" charset="0"/>
              </a:rPr>
              <a:t> L, </a:t>
            </a:r>
            <a:r>
              <a:rPr lang="en-US" sz="1200" err="1">
                <a:effectLst/>
                <a:latin typeface="+mj-lt"/>
                <a:ea typeface="Times New Roman" panose="02020603050405020304" pitchFamily="18" charset="0"/>
              </a:rPr>
              <a:t>Rendl</a:t>
            </a:r>
            <a:r>
              <a:rPr lang="en-US" sz="1200">
                <a:effectLst/>
                <a:latin typeface="+mj-lt"/>
                <a:ea typeface="Times New Roman" panose="02020603050405020304" pitchFamily="18" charset="0"/>
              </a:rPr>
              <a:t> B, </a:t>
            </a:r>
            <a:r>
              <a:rPr lang="en-US" sz="1200" err="1">
                <a:effectLst/>
                <a:latin typeface="+mj-lt"/>
                <a:ea typeface="Times New Roman" panose="02020603050405020304" pitchFamily="18" charset="0"/>
              </a:rPr>
              <a:t>Nürnberger</a:t>
            </a:r>
            <a:r>
              <a:rPr lang="en-US" sz="1200">
                <a:effectLst/>
                <a:latin typeface="+mj-lt"/>
                <a:ea typeface="Times New Roman" panose="02020603050405020304" pitchFamily="18" charset="0"/>
              </a:rPr>
              <a:t> S, Stavropoulos A, et al. Relative Composition of Fibrous Connective and Fatty/Glandular Tissue in Connective Tissue Grafts Depends on the Harvesting Technique but not the Donor Site of the Hard Palate. </a:t>
            </a:r>
            <a:r>
              <a:rPr lang="es-CO" sz="1200">
                <a:effectLst/>
                <a:latin typeface="+mj-lt"/>
                <a:ea typeface="Times New Roman" panose="02020603050405020304" pitchFamily="18" charset="0"/>
              </a:rPr>
              <a:t>J </a:t>
            </a:r>
            <a:r>
              <a:rPr lang="es-CO" sz="1200" err="1">
                <a:effectLst/>
                <a:latin typeface="+mj-lt"/>
                <a:ea typeface="Times New Roman" panose="02020603050405020304" pitchFamily="18" charset="0"/>
              </a:rPr>
              <a:t>Periodontol</a:t>
            </a:r>
            <a:r>
              <a:rPr lang="es-CO" sz="1200">
                <a:effectLst/>
                <a:latin typeface="+mj-lt"/>
                <a:ea typeface="Times New Roman" panose="02020603050405020304" pitchFamily="18" charset="0"/>
              </a:rPr>
              <a:t>. 2015 Dec;86(12):1331–9. </a:t>
            </a:r>
          </a:p>
        </p:txBody>
      </p:sp>
      <p:pic>
        <p:nvPicPr>
          <p:cNvPr id="2" name="Imagen 1">
            <a:extLst>
              <a:ext uri="{FF2B5EF4-FFF2-40B4-BE49-F238E27FC236}">
                <a16:creationId xmlns:a16="http://schemas.microsoft.com/office/drawing/2014/main" id="{89043065-3D57-EA10-61F7-D7310430C511}"/>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2449752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F78A3-1E28-C03B-CE21-92436F30BDCD}"/>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50BE82D0-D5D0-68B6-0440-2EBD9D56AE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026EA782-02E4-1D0E-4970-3E92183773EB}"/>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3" name="CuadroTexto 2">
            <a:extLst>
              <a:ext uri="{FF2B5EF4-FFF2-40B4-BE49-F238E27FC236}">
                <a16:creationId xmlns:a16="http://schemas.microsoft.com/office/drawing/2014/main" id="{FF94A686-94B5-B70F-4306-38ABA81E01F1}"/>
              </a:ext>
            </a:extLst>
          </p:cNvPr>
          <p:cNvSpPr txBox="1"/>
          <p:nvPr/>
        </p:nvSpPr>
        <p:spPr>
          <a:xfrm>
            <a:off x="72669" y="1094526"/>
            <a:ext cx="11836400" cy="3293209"/>
          </a:xfrm>
          <a:prstGeom prst="rect">
            <a:avLst/>
          </a:prstGeom>
          <a:noFill/>
        </p:spPr>
        <p:txBody>
          <a:bodyPr wrap="square">
            <a:spAutoFit/>
          </a:bodyPr>
          <a:lstStyle/>
          <a:p>
            <a:pPr indent="-406400">
              <a:spcAft>
                <a:spcPts val="800"/>
              </a:spcAft>
            </a:pPr>
            <a:r>
              <a:rPr lang="en-US" sz="1200">
                <a:effectLst/>
                <a:latin typeface="+mj-lt"/>
                <a:ea typeface="Times New Roman" panose="02020603050405020304" pitchFamily="18" charset="0"/>
              </a:rPr>
              <a:t>39.  </a:t>
            </a:r>
            <a:r>
              <a:rPr lang="en-US" sz="1200" err="1">
                <a:effectLst/>
                <a:latin typeface="+mj-lt"/>
                <a:ea typeface="Times New Roman" panose="02020603050405020304" pitchFamily="18" charset="0"/>
              </a:rPr>
              <a:t>Sebaoun</a:t>
            </a:r>
            <a:r>
              <a:rPr lang="en-US" sz="1200">
                <a:effectLst/>
                <a:latin typeface="+mj-lt"/>
                <a:ea typeface="Times New Roman" panose="02020603050405020304" pitchFamily="18" charset="0"/>
              </a:rPr>
              <a:t> A, Cohen O, </a:t>
            </a:r>
            <a:r>
              <a:rPr lang="en-US" sz="1200" err="1">
                <a:effectLst/>
                <a:latin typeface="+mj-lt"/>
                <a:ea typeface="Times New Roman" panose="02020603050405020304" pitchFamily="18" charset="0"/>
              </a:rPr>
              <a:t>Slutzkey</a:t>
            </a:r>
            <a:r>
              <a:rPr lang="en-US" sz="1200">
                <a:effectLst/>
                <a:latin typeface="+mj-lt"/>
                <a:ea typeface="Times New Roman" panose="02020603050405020304" pitchFamily="18" charset="0"/>
              </a:rPr>
              <a:t> G, Meir H, </a:t>
            </a:r>
            <a:r>
              <a:rPr lang="en-US" sz="1200" err="1">
                <a:effectLst/>
                <a:latin typeface="+mj-lt"/>
                <a:ea typeface="Times New Roman" panose="02020603050405020304" pitchFamily="18" charset="0"/>
              </a:rPr>
              <a:t>Nemcovsky</a:t>
            </a:r>
            <a:r>
              <a:rPr lang="en-US" sz="1200">
                <a:effectLst/>
                <a:latin typeface="+mj-lt"/>
                <a:ea typeface="Times New Roman" panose="02020603050405020304" pitchFamily="18" charset="0"/>
              </a:rPr>
              <a:t> C, </a:t>
            </a:r>
            <a:r>
              <a:rPr lang="en-US" sz="1200" err="1">
                <a:effectLst/>
                <a:latin typeface="+mj-lt"/>
                <a:ea typeface="Times New Roman" panose="02020603050405020304" pitchFamily="18" charset="0"/>
              </a:rPr>
              <a:t>Beitlitum</a:t>
            </a:r>
            <a:r>
              <a:rPr lang="en-US" sz="1200">
                <a:effectLst/>
                <a:latin typeface="+mj-lt"/>
                <a:ea typeface="Times New Roman" panose="02020603050405020304" pitchFamily="18" charset="0"/>
              </a:rPr>
              <a:t> I. Histologic and </a:t>
            </a:r>
            <a:r>
              <a:rPr lang="en-US" sz="1200" err="1">
                <a:effectLst/>
                <a:latin typeface="+mj-lt"/>
                <a:ea typeface="Times New Roman" panose="02020603050405020304" pitchFamily="18" charset="0"/>
              </a:rPr>
              <a:t>Histomorphometric</a:t>
            </a:r>
            <a:r>
              <a:rPr lang="en-US" sz="1200">
                <a:effectLst/>
                <a:latin typeface="+mj-lt"/>
                <a:ea typeface="Times New Roman" panose="02020603050405020304" pitchFamily="18" charset="0"/>
              </a:rPr>
              <a:t> Evaluation of a Connective Tissue Graft Retrieved with a Novel </a:t>
            </a:r>
            <a:r>
              <a:rPr lang="en-US" sz="1200" err="1">
                <a:effectLst/>
                <a:latin typeface="+mj-lt"/>
                <a:ea typeface="Times New Roman" panose="02020603050405020304" pitchFamily="18" charset="0"/>
              </a:rPr>
              <a:t>Deepithelialization</a:t>
            </a:r>
            <a:r>
              <a:rPr lang="en-US" sz="1200">
                <a:effectLst/>
                <a:latin typeface="+mj-lt"/>
                <a:ea typeface="Times New Roman" panose="02020603050405020304" pitchFamily="18" charset="0"/>
              </a:rPr>
              <a:t> Procedure: A Case Series. </a:t>
            </a:r>
            <a:r>
              <a:rPr lang="es-CO" sz="1200" err="1">
                <a:effectLst/>
                <a:latin typeface="+mj-lt"/>
                <a:ea typeface="Times New Roman" panose="02020603050405020304" pitchFamily="18" charset="0"/>
              </a:rPr>
              <a:t>Int</a:t>
            </a:r>
            <a:r>
              <a:rPr lang="es-CO" sz="1200">
                <a:effectLst/>
                <a:latin typeface="+mj-lt"/>
                <a:ea typeface="Times New Roman" panose="02020603050405020304" pitchFamily="18" charset="0"/>
              </a:rPr>
              <a:t> J </a:t>
            </a:r>
            <a:r>
              <a:rPr lang="es-CO" sz="1200" err="1">
                <a:effectLst/>
                <a:latin typeface="+mj-lt"/>
                <a:ea typeface="Times New Roman" panose="02020603050405020304" pitchFamily="18" charset="0"/>
              </a:rPr>
              <a:t>Periodontics</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Restorative</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Dent</a:t>
            </a:r>
            <a:r>
              <a:rPr lang="es-CO" sz="1200">
                <a:effectLst/>
                <a:latin typeface="+mj-lt"/>
                <a:ea typeface="Times New Roman" panose="02020603050405020304" pitchFamily="18" charset="0"/>
              </a:rPr>
              <a:t>. 2022 Jan;42(1):e1–7. </a:t>
            </a:r>
            <a:endParaRPr lang="es-CO" sz="1200">
              <a:effectLst/>
              <a:latin typeface="+mj-lt"/>
              <a:ea typeface="Calibri" panose="020F0502020204030204" pitchFamily="34" charset="0"/>
            </a:endParaRPr>
          </a:p>
          <a:p>
            <a:pPr indent="-406400">
              <a:spcAft>
                <a:spcPts val="800"/>
              </a:spcAft>
            </a:pPr>
            <a:r>
              <a:rPr lang="es-CO" sz="1200">
                <a:effectLst/>
                <a:latin typeface="+mj-lt"/>
                <a:ea typeface="Times New Roman" panose="02020603050405020304" pitchFamily="18" charset="0"/>
              </a:rPr>
              <a:t>40.  Bara-</a:t>
            </a:r>
            <a:r>
              <a:rPr lang="es-CO" sz="1200" err="1">
                <a:effectLst/>
                <a:latin typeface="+mj-lt"/>
                <a:ea typeface="Times New Roman" panose="02020603050405020304" pitchFamily="18" charset="0"/>
              </a:rPr>
              <a:t>Gaseni</a:t>
            </a:r>
            <a:r>
              <a:rPr lang="es-CO" sz="1200">
                <a:effectLst/>
                <a:latin typeface="+mj-lt"/>
                <a:ea typeface="Times New Roman" panose="02020603050405020304" pitchFamily="18" charset="0"/>
              </a:rPr>
              <a:t> N, Jorba-</a:t>
            </a:r>
            <a:r>
              <a:rPr lang="es-CO" sz="1200" err="1">
                <a:effectLst/>
                <a:latin typeface="+mj-lt"/>
                <a:ea typeface="Times New Roman" panose="02020603050405020304" pitchFamily="18" charset="0"/>
              </a:rPr>
              <a:t>Garcia</a:t>
            </a:r>
            <a:r>
              <a:rPr lang="es-CO" sz="1200">
                <a:effectLst/>
                <a:latin typeface="+mj-lt"/>
                <a:ea typeface="Times New Roman" panose="02020603050405020304" pitchFamily="18" charset="0"/>
              </a:rPr>
              <a:t> A, Alberdi-Navarro J, Figueiredo R, Bara-Casaus JJ. </a:t>
            </a:r>
            <a:r>
              <a:rPr lang="en-US" sz="1200">
                <a:effectLst/>
                <a:latin typeface="+mj-lt"/>
                <a:ea typeface="Times New Roman" panose="02020603050405020304" pitchFamily="18" charset="0"/>
              </a:rPr>
              <a:t>Histological assessment of a novel de-epithelialization method for connective tissue grafts harvested from the palate. An experimental study in cadavers. Clin Oral </a:t>
            </a:r>
            <a:r>
              <a:rPr lang="en-US" sz="1200" err="1">
                <a:effectLst/>
                <a:latin typeface="+mj-lt"/>
                <a:ea typeface="Times New Roman" panose="02020603050405020304" pitchFamily="18" charset="0"/>
              </a:rPr>
              <a:t>Investig</a:t>
            </a:r>
            <a:r>
              <a:rPr lang="en-US" sz="1200">
                <a:effectLst/>
                <a:latin typeface="+mj-lt"/>
                <a:ea typeface="Times New Roman" panose="02020603050405020304" pitchFamily="18" charset="0"/>
              </a:rPr>
              <a:t>. 2024 Jun 1;28(6).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41.  Ripoll S, de Velasco-</a:t>
            </a:r>
            <a:r>
              <a:rPr lang="en-US" sz="1200" err="1">
                <a:effectLst/>
                <a:latin typeface="+mj-lt"/>
                <a:ea typeface="Times New Roman" panose="02020603050405020304" pitchFamily="18" charset="0"/>
              </a:rPr>
              <a:t>Tarilonte</a:t>
            </a:r>
            <a:r>
              <a:rPr lang="en-US" sz="1200">
                <a:effectLst/>
                <a:latin typeface="+mj-lt"/>
                <a:ea typeface="Times New Roman" panose="02020603050405020304" pitchFamily="18" charset="0"/>
              </a:rPr>
              <a:t> AF, </a:t>
            </a:r>
            <a:r>
              <a:rPr lang="en-US" sz="1200" err="1">
                <a:effectLst/>
                <a:latin typeface="+mj-lt"/>
                <a:ea typeface="Times New Roman" panose="02020603050405020304" pitchFamily="18" charset="0"/>
              </a:rPr>
              <a:t>Bullón</a:t>
            </a:r>
            <a:r>
              <a:rPr lang="en-US" sz="1200">
                <a:effectLst/>
                <a:latin typeface="+mj-lt"/>
                <a:ea typeface="Times New Roman" panose="02020603050405020304" pitchFamily="18" charset="0"/>
              </a:rPr>
              <a:t> B, Ríos-Carrasco B, Fernández-</a:t>
            </a:r>
            <a:r>
              <a:rPr lang="en-US" sz="1200" err="1">
                <a:effectLst/>
                <a:latin typeface="+mj-lt"/>
                <a:ea typeface="Times New Roman" panose="02020603050405020304" pitchFamily="18" charset="0"/>
              </a:rPr>
              <a:t>Palacín</a:t>
            </a:r>
            <a:r>
              <a:rPr lang="en-US" sz="1200">
                <a:effectLst/>
                <a:latin typeface="+mj-lt"/>
                <a:ea typeface="Times New Roman" panose="02020603050405020304" pitchFamily="18" charset="0"/>
              </a:rPr>
              <a:t> A. Complications in the use of deepithelialized free gingival graft vs. Connective tissue graft: A one-year randomized clinical trial. </a:t>
            </a:r>
            <a:r>
              <a:rPr lang="es-CO" sz="1200" err="1">
                <a:effectLst/>
                <a:latin typeface="+mj-lt"/>
                <a:ea typeface="Times New Roman" panose="02020603050405020304" pitchFamily="18" charset="0"/>
              </a:rPr>
              <a:t>Int</a:t>
            </a:r>
            <a:r>
              <a:rPr lang="es-CO" sz="1200">
                <a:effectLst/>
                <a:latin typeface="+mj-lt"/>
                <a:ea typeface="Times New Roman" panose="02020603050405020304" pitchFamily="18" charset="0"/>
              </a:rPr>
              <a:t> J </a:t>
            </a:r>
            <a:r>
              <a:rPr lang="es-CO" sz="1200" err="1">
                <a:effectLst/>
                <a:latin typeface="+mj-lt"/>
                <a:ea typeface="Times New Roman" panose="02020603050405020304" pitchFamily="18" charset="0"/>
              </a:rPr>
              <a:t>Environ</a:t>
            </a:r>
            <a:r>
              <a:rPr lang="es-CO" sz="1200">
                <a:effectLst/>
                <a:latin typeface="+mj-lt"/>
                <a:ea typeface="Times New Roman" panose="02020603050405020304" pitchFamily="18" charset="0"/>
              </a:rPr>
              <a:t> Res </a:t>
            </a:r>
            <a:r>
              <a:rPr lang="es-CO" sz="1200" err="1">
                <a:effectLst/>
                <a:latin typeface="+mj-lt"/>
                <a:ea typeface="Times New Roman" panose="02020603050405020304" pitchFamily="18" charset="0"/>
              </a:rPr>
              <a:t>Public</a:t>
            </a:r>
            <a:r>
              <a:rPr lang="es-CO" sz="1200">
                <a:effectLst/>
                <a:latin typeface="+mj-lt"/>
                <a:ea typeface="Times New Roman" panose="02020603050405020304" pitchFamily="18" charset="0"/>
              </a:rPr>
              <a:t> </a:t>
            </a:r>
            <a:r>
              <a:rPr lang="es-CO" sz="1200" err="1">
                <a:effectLst/>
                <a:latin typeface="+mj-lt"/>
                <a:ea typeface="Times New Roman" panose="02020603050405020304" pitchFamily="18" charset="0"/>
              </a:rPr>
              <a:t>Health</a:t>
            </a:r>
            <a:r>
              <a:rPr lang="es-CO" sz="1200">
                <a:effectLst/>
                <a:latin typeface="+mj-lt"/>
                <a:ea typeface="Times New Roman" panose="02020603050405020304" pitchFamily="18" charset="0"/>
              </a:rPr>
              <a:t>. 2021 May 1;18(9).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42.  Azar E, Rojas M, Patricia M, Carranza N. Histologic and </a:t>
            </a:r>
            <a:r>
              <a:rPr lang="en-US" sz="1200" err="1">
                <a:effectLst/>
                <a:latin typeface="+mj-lt"/>
                <a:ea typeface="Times New Roman" panose="02020603050405020304" pitchFamily="18" charset="0"/>
              </a:rPr>
              <a:t>Histomorphometric</a:t>
            </a:r>
            <a:r>
              <a:rPr lang="en-US" sz="1200">
                <a:effectLst/>
                <a:latin typeface="+mj-lt"/>
                <a:ea typeface="Times New Roman" panose="02020603050405020304" pitchFamily="18" charset="0"/>
              </a:rPr>
              <a:t> Analyses of De-epithelialized Free Gingival Graft in Humans. Int J Periodontics Restorative Dent. 2019 Feb;39(2):221–6.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43.  </a:t>
            </a:r>
            <a:r>
              <a:rPr lang="en-US" sz="1200" err="1">
                <a:effectLst/>
                <a:latin typeface="+mj-lt"/>
                <a:ea typeface="Times New Roman" panose="02020603050405020304" pitchFamily="18" charset="0"/>
              </a:rPr>
              <a:t>Gursoy</a:t>
            </a:r>
            <a:r>
              <a:rPr lang="en-US" sz="1200">
                <a:effectLst/>
                <a:latin typeface="+mj-lt"/>
                <a:ea typeface="Times New Roman" panose="02020603050405020304" pitchFamily="18" charset="0"/>
              </a:rPr>
              <a:t> H, </a:t>
            </a:r>
            <a:r>
              <a:rPr lang="en-US" sz="1200" err="1">
                <a:effectLst/>
                <a:latin typeface="+mj-lt"/>
                <a:ea typeface="Times New Roman" panose="02020603050405020304" pitchFamily="18" charset="0"/>
              </a:rPr>
              <a:t>Yarimoglu</a:t>
            </a:r>
            <a:r>
              <a:rPr lang="en-US" sz="1200">
                <a:effectLst/>
                <a:latin typeface="+mj-lt"/>
                <a:ea typeface="Times New Roman" panose="02020603050405020304" pitchFamily="18" charset="0"/>
              </a:rPr>
              <a:t> E, Kuru B, </a:t>
            </a:r>
            <a:r>
              <a:rPr lang="en-US" sz="1200" err="1">
                <a:effectLst/>
                <a:latin typeface="+mj-lt"/>
                <a:ea typeface="Times New Roman" panose="02020603050405020304" pitchFamily="18" charset="0"/>
              </a:rPr>
              <a:t>Ozkan</a:t>
            </a:r>
            <a:r>
              <a:rPr lang="en-US" sz="1200">
                <a:effectLst/>
                <a:latin typeface="+mj-lt"/>
                <a:ea typeface="Times New Roman" panose="02020603050405020304" pitchFamily="18" charset="0"/>
              </a:rPr>
              <a:t> </a:t>
            </a:r>
            <a:r>
              <a:rPr lang="en-US" sz="1200" err="1">
                <a:effectLst/>
                <a:latin typeface="+mj-lt"/>
                <a:ea typeface="Times New Roman" panose="02020603050405020304" pitchFamily="18" charset="0"/>
              </a:rPr>
              <a:t>Karaca</a:t>
            </a:r>
            <a:r>
              <a:rPr lang="en-US" sz="1200">
                <a:effectLst/>
                <a:latin typeface="+mj-lt"/>
                <a:ea typeface="Times New Roman" panose="02020603050405020304" pitchFamily="18" charset="0"/>
              </a:rPr>
              <a:t> E, Ince Kuka G. Evaluation of the Effects of </a:t>
            </a:r>
            <a:r>
              <a:rPr lang="en-US" sz="1200" err="1">
                <a:effectLst/>
                <a:latin typeface="+mj-lt"/>
                <a:ea typeface="Times New Roman" panose="02020603050405020304" pitchFamily="18" charset="0"/>
              </a:rPr>
              <a:t>Er:YAG</a:t>
            </a:r>
            <a:r>
              <a:rPr lang="en-US" sz="1200">
                <a:effectLst/>
                <a:latin typeface="+mj-lt"/>
                <a:ea typeface="Times New Roman" panose="02020603050405020304" pitchFamily="18" charset="0"/>
              </a:rPr>
              <a:t> Laser for the De-Epithelialization of the Palatal Graft in the Treatment of Multiple Gingival Recessions: A Randomized Clinical Trial. </a:t>
            </a:r>
            <a:r>
              <a:rPr lang="en-US" sz="1200" err="1">
                <a:effectLst/>
                <a:latin typeface="+mj-lt"/>
                <a:ea typeface="Times New Roman" panose="02020603050405020304" pitchFamily="18" charset="0"/>
              </a:rPr>
              <a:t>Photobiomodul</a:t>
            </a:r>
            <a:r>
              <a:rPr lang="en-US" sz="1200">
                <a:effectLst/>
                <a:latin typeface="+mj-lt"/>
                <a:ea typeface="Times New Roman" panose="02020603050405020304" pitchFamily="18" charset="0"/>
              </a:rPr>
              <a:t> </a:t>
            </a:r>
            <a:r>
              <a:rPr lang="en-US" sz="1200" err="1">
                <a:effectLst/>
                <a:latin typeface="+mj-lt"/>
                <a:ea typeface="Times New Roman" panose="02020603050405020304" pitchFamily="18" charset="0"/>
              </a:rPr>
              <a:t>Photomed</a:t>
            </a:r>
            <a:r>
              <a:rPr lang="en-US" sz="1200">
                <a:effectLst/>
                <a:latin typeface="+mj-lt"/>
                <a:ea typeface="Times New Roman" panose="02020603050405020304" pitchFamily="18" charset="0"/>
              </a:rPr>
              <a:t> Laser Surg. 2019 Nov 1;37(11):715–21. </a:t>
            </a:r>
            <a:endParaRPr lang="es-CO" sz="1200">
              <a:effectLst/>
              <a:latin typeface="+mj-lt"/>
              <a:ea typeface="Calibri" panose="020F0502020204030204" pitchFamily="34" charset="0"/>
            </a:endParaRPr>
          </a:p>
          <a:p>
            <a:pPr indent="-406400">
              <a:spcAft>
                <a:spcPts val="800"/>
              </a:spcAft>
            </a:pPr>
            <a:r>
              <a:rPr lang="en-US" sz="1200">
                <a:effectLst/>
                <a:latin typeface="+mj-lt"/>
                <a:ea typeface="Times New Roman" panose="02020603050405020304" pitchFamily="18" charset="0"/>
              </a:rPr>
              <a:t>44.  </a:t>
            </a:r>
            <a:r>
              <a:rPr lang="en-US" sz="1200" err="1">
                <a:effectLst/>
                <a:latin typeface="+mj-lt"/>
                <a:ea typeface="Times New Roman" panose="02020603050405020304" pitchFamily="18" charset="0"/>
              </a:rPr>
              <a:t>Nieri</a:t>
            </a:r>
            <a:r>
              <a:rPr lang="en-US" sz="1200">
                <a:effectLst/>
                <a:latin typeface="+mj-lt"/>
                <a:ea typeface="Times New Roman" panose="02020603050405020304" pitchFamily="18" charset="0"/>
              </a:rPr>
              <a:t> M, Rotundo R, </a:t>
            </a:r>
            <a:r>
              <a:rPr lang="en-US" sz="1200" err="1">
                <a:effectLst/>
                <a:latin typeface="+mj-lt"/>
                <a:ea typeface="Times New Roman" panose="02020603050405020304" pitchFamily="18" charset="0"/>
              </a:rPr>
              <a:t>Franceschi</a:t>
            </a:r>
            <a:r>
              <a:rPr lang="en-US" sz="1200">
                <a:effectLst/>
                <a:latin typeface="+mj-lt"/>
                <a:ea typeface="Times New Roman" panose="02020603050405020304" pitchFamily="18" charset="0"/>
              </a:rPr>
              <a:t> D, Cairo F, </a:t>
            </a:r>
            <a:r>
              <a:rPr lang="en-US" sz="1200" err="1">
                <a:effectLst/>
                <a:latin typeface="+mj-lt"/>
                <a:ea typeface="Times New Roman" panose="02020603050405020304" pitchFamily="18" charset="0"/>
              </a:rPr>
              <a:t>Cortellini</a:t>
            </a:r>
            <a:r>
              <a:rPr lang="en-US" sz="1200">
                <a:effectLst/>
                <a:latin typeface="+mj-lt"/>
                <a:ea typeface="Times New Roman" panose="02020603050405020304" pitchFamily="18" charset="0"/>
              </a:rPr>
              <a:t> P, </a:t>
            </a:r>
            <a:r>
              <a:rPr lang="en-US" sz="1200" err="1">
                <a:effectLst/>
                <a:latin typeface="+mj-lt"/>
                <a:ea typeface="Times New Roman" panose="02020603050405020304" pitchFamily="18" charset="0"/>
              </a:rPr>
              <a:t>Pini</a:t>
            </a:r>
            <a:r>
              <a:rPr lang="en-US" sz="1200">
                <a:effectLst/>
                <a:latin typeface="+mj-lt"/>
                <a:ea typeface="Times New Roman" panose="02020603050405020304" pitchFamily="18" charset="0"/>
              </a:rPr>
              <a:t> Prato G. Factors Affecting the Outcome of the Coronally Advanced Flap Procedure: A Bayesian Network Analysis. </a:t>
            </a:r>
            <a:r>
              <a:rPr lang="es-CO" sz="1200">
                <a:effectLst/>
                <a:latin typeface="+mj-lt"/>
                <a:ea typeface="Times New Roman" panose="02020603050405020304" pitchFamily="18" charset="0"/>
              </a:rPr>
              <a:t>J </a:t>
            </a:r>
            <a:r>
              <a:rPr lang="es-CO" sz="1200" err="1">
                <a:effectLst/>
                <a:latin typeface="+mj-lt"/>
                <a:ea typeface="Times New Roman" panose="02020603050405020304" pitchFamily="18" charset="0"/>
              </a:rPr>
              <a:t>Periodontol</a:t>
            </a:r>
            <a:r>
              <a:rPr lang="es-CO" sz="1200">
                <a:effectLst/>
                <a:latin typeface="+mj-lt"/>
                <a:ea typeface="Times New Roman" panose="02020603050405020304" pitchFamily="18" charset="0"/>
              </a:rPr>
              <a:t>. 2009 Mar;80(3):405–10. </a:t>
            </a:r>
            <a:endParaRPr lang="es-CO" sz="1200">
              <a:effectLst/>
              <a:latin typeface="+mj-lt"/>
              <a:ea typeface="Calibri" panose="020F0502020204030204" pitchFamily="34" charset="0"/>
            </a:endParaRPr>
          </a:p>
          <a:p>
            <a:pPr indent="-406400">
              <a:spcAft>
                <a:spcPts val="800"/>
              </a:spcAft>
            </a:pPr>
            <a:r>
              <a:rPr lang="es-CO" sz="1200">
                <a:effectLst/>
                <a:latin typeface="+mj-lt"/>
                <a:ea typeface="Times New Roman" panose="02020603050405020304" pitchFamily="18" charset="0"/>
              </a:rPr>
              <a:t>45.  Alarcón MA, Moses AX, Palma D, García-Roncero H, de Carvalho PFM. </a:t>
            </a:r>
            <a:r>
              <a:rPr lang="en-US" sz="1200">
                <a:effectLst/>
                <a:latin typeface="+mj-lt"/>
                <a:ea typeface="Times New Roman" panose="02020603050405020304" pitchFamily="18" charset="0"/>
              </a:rPr>
              <a:t>Unusual complications at the recipient site following periodontal plastic surgery procedures: a systematic review. </a:t>
            </a:r>
            <a:r>
              <a:rPr lang="es-CO" sz="1200">
                <a:effectLst/>
                <a:latin typeface="+mj-lt"/>
                <a:ea typeface="Times New Roman" panose="02020603050405020304" pitchFamily="18" charset="0"/>
              </a:rPr>
              <a:t>Clin Oral </a:t>
            </a:r>
            <a:r>
              <a:rPr lang="es-CO" sz="1200" err="1">
                <a:effectLst/>
                <a:latin typeface="+mj-lt"/>
                <a:ea typeface="Times New Roman" panose="02020603050405020304" pitchFamily="18" charset="0"/>
              </a:rPr>
              <a:t>Investig</a:t>
            </a:r>
            <a:r>
              <a:rPr lang="es-CO" sz="1200">
                <a:effectLst/>
                <a:latin typeface="+mj-lt"/>
                <a:ea typeface="Times New Roman" panose="02020603050405020304" pitchFamily="18" charset="0"/>
              </a:rPr>
              <a:t>. 2022 </a:t>
            </a:r>
            <a:r>
              <a:rPr lang="es-CO" sz="1200" err="1">
                <a:effectLst/>
                <a:latin typeface="+mj-lt"/>
                <a:ea typeface="Times New Roman" panose="02020603050405020304" pitchFamily="18" charset="0"/>
              </a:rPr>
              <a:t>Sep</a:t>
            </a:r>
            <a:r>
              <a:rPr lang="es-CO" sz="1200">
                <a:effectLst/>
                <a:latin typeface="+mj-lt"/>
                <a:ea typeface="Times New Roman" panose="02020603050405020304" pitchFamily="18" charset="0"/>
              </a:rPr>
              <a:t> 1;26(9):5595–609.</a:t>
            </a:r>
            <a:endParaRPr lang="es-CO" sz="1200"/>
          </a:p>
        </p:txBody>
      </p:sp>
      <p:pic>
        <p:nvPicPr>
          <p:cNvPr id="2" name="Imagen 1">
            <a:extLst>
              <a:ext uri="{FF2B5EF4-FFF2-40B4-BE49-F238E27FC236}">
                <a16:creationId xmlns:a16="http://schemas.microsoft.com/office/drawing/2014/main" id="{9616CF9C-77E9-79B3-D37C-CD58FF0CC7F3}"/>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3174755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30E58A-6078-D31D-A3FA-8BC622B03DC4}"/>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6AE304E-8346-1898-9A61-BE0610C6BA97}"/>
              </a:ext>
            </a:extLst>
          </p:cNvPr>
          <p:cNvSpPr>
            <a:spLocks noGrp="1"/>
          </p:cNvSpPr>
          <p:nvPr>
            <p:ph idx="1"/>
          </p:nvPr>
        </p:nvSpPr>
        <p:spPr>
          <a:xfrm>
            <a:off x="1942045" y="2832534"/>
            <a:ext cx="7985869" cy="1679041"/>
          </a:xfrm>
        </p:spPr>
        <p:txBody>
          <a:bodyPr>
            <a:normAutofit/>
          </a:bodyPr>
          <a:lstStyle/>
          <a:p>
            <a:pPr marL="0" indent="0" algn="ctr">
              <a:buNone/>
            </a:pPr>
            <a:r>
              <a:rPr lang="es-CO" sz="10500" b="1" spc="-150" dirty="0">
                <a:solidFill>
                  <a:srgbClr val="79A344"/>
                </a:solidFill>
                <a:latin typeface="Calibri" panose="020F0502020204030204" pitchFamily="34" charset="0"/>
                <a:cs typeface="Calibri" panose="020F0502020204030204" pitchFamily="34" charset="0"/>
              </a:rPr>
              <a:t>GRACIAS</a:t>
            </a:r>
          </a:p>
        </p:txBody>
      </p:sp>
      <p:pic>
        <p:nvPicPr>
          <p:cNvPr id="4" name="Imagen 3">
            <a:extLst>
              <a:ext uri="{FF2B5EF4-FFF2-40B4-BE49-F238E27FC236}">
                <a16:creationId xmlns:a16="http://schemas.microsoft.com/office/drawing/2014/main" id="{A5470519-9588-6153-2440-22909FD716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8" y="77931"/>
            <a:ext cx="3818395" cy="2076499"/>
          </a:xfrm>
          <a:prstGeom prst="rect">
            <a:avLst/>
          </a:prstGeom>
        </p:spPr>
      </p:pic>
      <p:sp>
        <p:nvSpPr>
          <p:cNvPr id="5" name="CuadroTexto 4">
            <a:extLst>
              <a:ext uri="{FF2B5EF4-FFF2-40B4-BE49-F238E27FC236}">
                <a16:creationId xmlns:a16="http://schemas.microsoft.com/office/drawing/2014/main" id="{D7483BF0-7543-8E96-53C0-76DE78789CB5}"/>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2" name="Imagen 1">
            <a:extLst>
              <a:ext uri="{FF2B5EF4-FFF2-40B4-BE49-F238E27FC236}">
                <a16:creationId xmlns:a16="http://schemas.microsoft.com/office/drawing/2014/main" id="{8C9F88D5-B495-48A7-127D-8E1058632773}"/>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1133386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85AD86-1D23-2C48-B948-BD93DCBFC3F0}"/>
            </a:ext>
          </a:extLst>
        </p:cNvPr>
        <p:cNvGrpSpPr/>
        <p:nvPr/>
      </p:nvGrpSpPr>
      <p:grpSpPr>
        <a:xfrm>
          <a:off x="0" y="0"/>
          <a:ext cx="0" cy="0"/>
          <a:chOff x="0" y="0"/>
          <a:chExt cx="0" cy="0"/>
        </a:xfrm>
      </p:grpSpPr>
      <p:cxnSp>
        <p:nvCxnSpPr>
          <p:cNvPr id="7" name="Conector recto de flecha 6">
            <a:extLst>
              <a:ext uri="{FF2B5EF4-FFF2-40B4-BE49-F238E27FC236}">
                <a16:creationId xmlns:a16="http://schemas.microsoft.com/office/drawing/2014/main" id="{65BA875C-4A0B-542C-6626-6039BEBD4252}"/>
              </a:ext>
            </a:extLst>
          </p:cNvPr>
          <p:cNvCxnSpPr>
            <a:cxnSpLocks/>
          </p:cNvCxnSpPr>
          <p:nvPr/>
        </p:nvCxnSpPr>
        <p:spPr>
          <a:xfrm>
            <a:off x="3268615" y="5110828"/>
            <a:ext cx="1143000" cy="462662"/>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 name="Conector recto de flecha 2">
            <a:extLst>
              <a:ext uri="{FF2B5EF4-FFF2-40B4-BE49-F238E27FC236}">
                <a16:creationId xmlns:a16="http://schemas.microsoft.com/office/drawing/2014/main" id="{5F66C824-652B-F943-0EE5-1725A3826F4D}"/>
              </a:ext>
            </a:extLst>
          </p:cNvPr>
          <p:cNvCxnSpPr>
            <a:cxnSpLocks/>
          </p:cNvCxnSpPr>
          <p:nvPr/>
        </p:nvCxnSpPr>
        <p:spPr>
          <a:xfrm>
            <a:off x="2932119" y="4932853"/>
            <a:ext cx="1482390" cy="3074"/>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0" name="Rectángulo 9">
            <a:extLst>
              <a:ext uri="{FF2B5EF4-FFF2-40B4-BE49-F238E27FC236}">
                <a16:creationId xmlns:a16="http://schemas.microsoft.com/office/drawing/2014/main" id="{D66D4A9F-C9CE-EE3C-7907-1275AA4BE689}"/>
              </a:ext>
            </a:extLst>
          </p:cNvPr>
          <p:cNvSpPr/>
          <p:nvPr/>
        </p:nvSpPr>
        <p:spPr>
          <a:xfrm>
            <a:off x="696688" y="1467649"/>
            <a:ext cx="7446476" cy="1203435"/>
          </a:xfrm>
          <a:prstGeom prst="rect">
            <a:avLst/>
          </a:prstGeom>
          <a:solidFill>
            <a:schemeClr val="bg1">
              <a:lumMod val="95000"/>
            </a:schemeClr>
          </a:solidFill>
          <a:ln>
            <a:solidFill>
              <a:schemeClr val="accent6">
                <a:lumMod val="20000"/>
                <a:lumOff val="80000"/>
              </a:schemeClr>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CuadroTexto 3">
            <a:extLst>
              <a:ext uri="{FF2B5EF4-FFF2-40B4-BE49-F238E27FC236}">
                <a16:creationId xmlns:a16="http://schemas.microsoft.com/office/drawing/2014/main" id="{47B6089A-2254-2984-097B-682B9CB67213}"/>
              </a:ext>
            </a:extLst>
          </p:cNvPr>
          <p:cNvSpPr txBox="1"/>
          <p:nvPr/>
        </p:nvSpPr>
        <p:spPr>
          <a:xfrm>
            <a:off x="696687" y="837916"/>
            <a:ext cx="7634513" cy="1609574"/>
          </a:xfrm>
          <a:prstGeom prst="rect">
            <a:avLst/>
          </a:prstGeom>
          <a:noFill/>
          <a:ln w="3175">
            <a:noFill/>
          </a:ln>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endParaRPr lang="es-CO" sz="2300" dirty="0">
              <a:ea typeface="+mn-lt"/>
              <a:cs typeface="Arial"/>
            </a:endParaRPr>
          </a:p>
          <a:p>
            <a:endParaRPr lang="es-CO" sz="2300" dirty="0">
              <a:ea typeface="+mn-lt"/>
              <a:cs typeface="Arial"/>
            </a:endParaRPr>
          </a:p>
          <a:p>
            <a:r>
              <a:rPr lang="es-CO" sz="2200" dirty="0">
                <a:ea typeface="+mn-lt"/>
                <a:cs typeface="Arial"/>
              </a:rPr>
              <a:t>L</a:t>
            </a:r>
            <a:r>
              <a:rPr lang="es-CO" sz="2200" kern="0" dirty="0">
                <a:solidFill>
                  <a:srgbClr val="000000"/>
                </a:solidFill>
                <a:effectLst/>
                <a:ea typeface="Calibri" panose="020F0502020204030204" pitchFamily="34" charset="0"/>
              </a:rPr>
              <a:t>a </a:t>
            </a:r>
            <a:r>
              <a:rPr lang="es-CO" sz="2200" kern="0" dirty="0" err="1">
                <a:solidFill>
                  <a:srgbClr val="000000"/>
                </a:solidFill>
                <a:effectLst/>
                <a:ea typeface="Calibri" panose="020F0502020204030204" pitchFamily="34" charset="0"/>
              </a:rPr>
              <a:t>desepitelialización</a:t>
            </a:r>
            <a:r>
              <a:rPr lang="es-CO" sz="2200" kern="0" dirty="0">
                <a:solidFill>
                  <a:srgbClr val="000000"/>
                </a:solidFill>
                <a:effectLst/>
                <a:ea typeface="Calibri" panose="020F0502020204030204" pitchFamily="34" charset="0"/>
              </a:rPr>
              <a:t> del injerto de tejido conectivo</a:t>
            </a:r>
            <a:r>
              <a:rPr lang="es-CO" sz="2200" kern="0" dirty="0">
                <a:solidFill>
                  <a:srgbClr val="000000"/>
                </a:solidFill>
                <a:ea typeface="Calibri" panose="020F0502020204030204" pitchFamily="34" charset="0"/>
              </a:rPr>
              <a:t> </a:t>
            </a:r>
            <a:r>
              <a:rPr lang="es-CO" sz="2200" kern="0" dirty="0">
                <a:solidFill>
                  <a:srgbClr val="000000"/>
                </a:solidFill>
                <a:effectLst/>
                <a:ea typeface="Calibri" panose="020F0502020204030204" pitchFamily="34" charset="0"/>
              </a:rPr>
              <a:t>es un paso clave en la </a:t>
            </a:r>
            <a:r>
              <a:rPr lang="es-CO" sz="2200" kern="0" dirty="0">
                <a:effectLst/>
                <a:ea typeface="Calibri" panose="020F0502020204030204" pitchFamily="34" charset="0"/>
              </a:rPr>
              <a:t>preparación del tejido antes de su colocación en el sitio receptor. </a:t>
            </a:r>
          </a:p>
        </p:txBody>
      </p:sp>
      <p:pic>
        <p:nvPicPr>
          <p:cNvPr id="15" name="Imagen 14">
            <a:extLst>
              <a:ext uri="{FF2B5EF4-FFF2-40B4-BE49-F238E27FC236}">
                <a16:creationId xmlns:a16="http://schemas.microsoft.com/office/drawing/2014/main" id="{C178B487-7FBD-67E7-2EB8-021951C2B2F7}"/>
              </a:ext>
            </a:extLst>
          </p:cNvPr>
          <p:cNvPicPr>
            <a:picLocks noChangeAspect="1"/>
          </p:cNvPicPr>
          <p:nvPr/>
        </p:nvPicPr>
        <p:blipFill>
          <a:blip r:embed="rId2" cstate="print">
            <a:extLst>
              <a:ext uri="{28A0092B-C50C-407E-A947-70E740481C1C}">
                <a14:useLocalDpi xmlns:a14="http://schemas.microsoft.com/office/drawing/2010/main" val="0"/>
              </a:ext>
            </a:extLst>
          </a:blip>
          <a:srcRect l="9356" r="14817" b="6374"/>
          <a:stretch/>
        </p:blipFill>
        <p:spPr>
          <a:xfrm>
            <a:off x="9319921" y="606280"/>
            <a:ext cx="2175391" cy="18874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a:extLst>
              <a:ext uri="{FF2B5EF4-FFF2-40B4-BE49-F238E27FC236}">
                <a16:creationId xmlns:a16="http://schemas.microsoft.com/office/drawing/2014/main" id="{85AC093A-02BA-D06C-5F4B-DB06C9DE29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pic>
        <p:nvPicPr>
          <p:cNvPr id="8" name="Imagen 7">
            <a:extLst>
              <a:ext uri="{FF2B5EF4-FFF2-40B4-BE49-F238E27FC236}">
                <a16:creationId xmlns:a16="http://schemas.microsoft.com/office/drawing/2014/main" id="{4C76E8FA-5B63-8464-9340-19344623E050}"/>
              </a:ext>
            </a:extLst>
          </p:cNvPr>
          <p:cNvPicPr>
            <a:picLocks noChangeAspect="1"/>
          </p:cNvPicPr>
          <p:nvPr/>
        </p:nvPicPr>
        <p:blipFill>
          <a:blip r:embed="rId4" cstate="print">
            <a:extLst>
              <a:ext uri="{28A0092B-C50C-407E-A947-70E740481C1C}">
                <a14:useLocalDpi xmlns:a14="http://schemas.microsoft.com/office/drawing/2010/main" val="0"/>
              </a:ext>
            </a:extLst>
          </a:blip>
          <a:srcRect t="22904" b="19429"/>
          <a:stretch/>
        </p:blipFill>
        <p:spPr>
          <a:xfrm>
            <a:off x="8790078" y="2671084"/>
            <a:ext cx="2705234" cy="16131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CuadroTexto 11">
            <a:extLst>
              <a:ext uri="{FF2B5EF4-FFF2-40B4-BE49-F238E27FC236}">
                <a16:creationId xmlns:a16="http://schemas.microsoft.com/office/drawing/2014/main" id="{2025FC0C-2F8B-806F-0474-44A9C4BCFC85}"/>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14" name="CuadroTexto 13">
            <a:extLst>
              <a:ext uri="{FF2B5EF4-FFF2-40B4-BE49-F238E27FC236}">
                <a16:creationId xmlns:a16="http://schemas.microsoft.com/office/drawing/2014/main" id="{32CB1F7B-3BE1-542C-50B1-164597B8AF0F}"/>
              </a:ext>
            </a:extLst>
          </p:cNvPr>
          <p:cNvSpPr txBox="1"/>
          <p:nvPr/>
        </p:nvSpPr>
        <p:spPr>
          <a:xfrm>
            <a:off x="544284" y="6288890"/>
            <a:ext cx="11103429" cy="383631"/>
          </a:xfrm>
          <a:prstGeom prst="rect">
            <a:avLst/>
          </a:prstGeom>
          <a:noFill/>
        </p:spPr>
        <p:txBody>
          <a:bodyPr wrap="square">
            <a:spAutoFit/>
          </a:bodyPr>
          <a:lstStyle/>
          <a:p>
            <a:pPr indent="-406400" algn="ctr">
              <a:lnSpc>
                <a:spcPct val="107000"/>
              </a:lnSpc>
              <a:spcAft>
                <a:spcPts val="800"/>
              </a:spcAft>
            </a:pPr>
            <a:r>
              <a:rPr lang="en-US" sz="900" i="1" err="1">
                <a:effectLst/>
                <a:ea typeface="Times New Roman" panose="02020603050405020304" pitchFamily="18" charset="0"/>
              </a:rPr>
              <a:t>Couso-Queiruga</a:t>
            </a:r>
            <a:r>
              <a:rPr lang="en-US" sz="900" i="1">
                <a:effectLst/>
                <a:ea typeface="Times New Roman" panose="02020603050405020304" pitchFamily="18" charset="0"/>
              </a:rPr>
              <a:t> E, Gonzalez-Martin O, </a:t>
            </a:r>
            <a:r>
              <a:rPr lang="en-US" sz="900" i="1" err="1">
                <a:effectLst/>
                <a:ea typeface="Times New Roman" panose="02020603050405020304" pitchFamily="18" charset="0"/>
              </a:rPr>
              <a:t>Stuhr</a:t>
            </a:r>
            <a:r>
              <a:rPr lang="en-US" sz="900" i="1">
                <a:effectLst/>
                <a:ea typeface="Times New Roman" panose="02020603050405020304" pitchFamily="18" charset="0"/>
              </a:rPr>
              <a:t> S, </a:t>
            </a:r>
            <a:r>
              <a:rPr lang="en-US" sz="900" i="1" err="1">
                <a:effectLst/>
                <a:ea typeface="Times New Roman" panose="02020603050405020304" pitchFamily="18" charset="0"/>
              </a:rPr>
              <a:t>Gamborena</a:t>
            </a:r>
            <a:r>
              <a:rPr lang="en-US" sz="900" i="1">
                <a:effectLst/>
                <a:ea typeface="Times New Roman" panose="02020603050405020304" pitchFamily="18" charset="0"/>
              </a:rPr>
              <a:t> I, </a:t>
            </a:r>
            <a:r>
              <a:rPr lang="en-US" sz="900" i="1" err="1">
                <a:effectLst/>
                <a:ea typeface="Times New Roman" panose="02020603050405020304" pitchFamily="18" charset="0"/>
              </a:rPr>
              <a:t>Chambrone</a:t>
            </a:r>
            <a:r>
              <a:rPr lang="en-US" sz="900" i="1">
                <a:effectLst/>
                <a:ea typeface="Times New Roman" panose="02020603050405020304" pitchFamily="18" charset="0"/>
              </a:rPr>
              <a:t> L, Avila-Ortiz G. Comparative histological evaluation of intra- and </a:t>
            </a:r>
            <a:r>
              <a:rPr lang="en-US" sz="900" i="1" err="1">
                <a:effectLst/>
                <a:ea typeface="Times New Roman" panose="02020603050405020304" pitchFamily="18" charset="0"/>
              </a:rPr>
              <a:t>extraorally</a:t>
            </a:r>
            <a:r>
              <a:rPr lang="en-US" sz="900" i="1">
                <a:effectLst/>
                <a:ea typeface="Times New Roman" panose="02020603050405020304" pitchFamily="18" charset="0"/>
              </a:rPr>
              <a:t> de-epithelialized connective tissue graft samples harvested from the posterior palate region. </a:t>
            </a:r>
            <a:r>
              <a:rPr lang="es-CO" sz="900" i="1">
                <a:effectLst/>
                <a:ea typeface="Times New Roman" panose="02020603050405020304" pitchFamily="18" charset="0"/>
              </a:rPr>
              <a:t>J </a:t>
            </a:r>
            <a:r>
              <a:rPr lang="es-CO" sz="900" i="1" err="1">
                <a:effectLst/>
                <a:ea typeface="Times New Roman" panose="02020603050405020304" pitchFamily="18" charset="0"/>
              </a:rPr>
              <a:t>Periodontol</a:t>
            </a:r>
            <a:r>
              <a:rPr lang="es-CO" sz="900" i="1">
                <a:effectLst/>
                <a:ea typeface="Times New Roman" panose="02020603050405020304" pitchFamily="18" charset="0"/>
              </a:rPr>
              <a:t>. 2023 May 1;94(5):652–60. </a:t>
            </a:r>
            <a:endParaRPr lang="es-CO" sz="900" i="1">
              <a:effectLst/>
              <a:ea typeface="Calibri" panose="020F0502020204030204" pitchFamily="34" charset="0"/>
            </a:endParaRPr>
          </a:p>
        </p:txBody>
      </p:sp>
      <p:sp>
        <p:nvSpPr>
          <p:cNvPr id="2" name="CuadroTexto 1">
            <a:extLst>
              <a:ext uri="{FF2B5EF4-FFF2-40B4-BE49-F238E27FC236}">
                <a16:creationId xmlns:a16="http://schemas.microsoft.com/office/drawing/2014/main" id="{7220D578-D42E-883D-6653-9CB767F5BD14}"/>
              </a:ext>
            </a:extLst>
          </p:cNvPr>
          <p:cNvSpPr txBox="1"/>
          <p:nvPr/>
        </p:nvSpPr>
        <p:spPr>
          <a:xfrm>
            <a:off x="1012378" y="4381478"/>
            <a:ext cx="2905308" cy="738664"/>
          </a:xfrm>
          <a:prstGeom prst="rect">
            <a:avLst/>
          </a:prstGeom>
          <a:solidFill>
            <a:schemeClr val="accent6">
              <a:lumMod val="20000"/>
              <a:lumOff val="80000"/>
            </a:schemeClr>
          </a:solidFill>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CO" sz="2100" err="1"/>
              <a:t>Desepitelialización</a:t>
            </a:r>
            <a:r>
              <a:rPr lang="es-CO" sz="2100"/>
              <a:t> extraoral</a:t>
            </a:r>
            <a:endParaRPr lang="es-ES" sz="2100"/>
          </a:p>
        </p:txBody>
      </p:sp>
      <p:sp>
        <p:nvSpPr>
          <p:cNvPr id="16" name="CuadroTexto 15">
            <a:extLst>
              <a:ext uri="{FF2B5EF4-FFF2-40B4-BE49-F238E27FC236}">
                <a16:creationId xmlns:a16="http://schemas.microsoft.com/office/drawing/2014/main" id="{D18CF49C-C1A2-077B-59AF-491BB52759AE}"/>
              </a:ext>
            </a:extLst>
          </p:cNvPr>
          <p:cNvSpPr txBox="1"/>
          <p:nvPr/>
        </p:nvSpPr>
        <p:spPr>
          <a:xfrm>
            <a:off x="4454347" y="5351964"/>
            <a:ext cx="2209800" cy="430887"/>
          </a:xfrm>
          <a:prstGeom prst="rect">
            <a:avLst/>
          </a:prstGeom>
          <a:noFill/>
        </p:spPr>
        <p:txBody>
          <a:bodyPr wrap="square" rtlCol="0">
            <a:spAutoFit/>
          </a:bodyPr>
          <a:lstStyle/>
          <a:p>
            <a:r>
              <a:rPr lang="es-CO" sz="2100"/>
              <a:t>Mayor precisión</a:t>
            </a:r>
          </a:p>
        </p:txBody>
      </p:sp>
      <p:sp>
        <p:nvSpPr>
          <p:cNvPr id="17" name="CuadroTexto 16">
            <a:extLst>
              <a:ext uri="{FF2B5EF4-FFF2-40B4-BE49-F238E27FC236}">
                <a16:creationId xmlns:a16="http://schemas.microsoft.com/office/drawing/2014/main" id="{33369338-9D2A-3C5A-DD3F-8A88B71407D2}"/>
              </a:ext>
            </a:extLst>
          </p:cNvPr>
          <p:cNvSpPr txBox="1"/>
          <p:nvPr/>
        </p:nvSpPr>
        <p:spPr>
          <a:xfrm>
            <a:off x="4454347" y="4717409"/>
            <a:ext cx="2209800" cy="430887"/>
          </a:xfrm>
          <a:prstGeom prst="rect">
            <a:avLst/>
          </a:prstGeom>
          <a:noFill/>
        </p:spPr>
        <p:txBody>
          <a:bodyPr wrap="square" rtlCol="0">
            <a:spAutoFit/>
          </a:bodyPr>
          <a:lstStyle/>
          <a:p>
            <a:r>
              <a:rPr lang="es-CO" sz="2100"/>
              <a:t>Mayor control</a:t>
            </a:r>
          </a:p>
        </p:txBody>
      </p:sp>
      <p:sp>
        <p:nvSpPr>
          <p:cNvPr id="18" name="Es igual a 17">
            <a:extLst>
              <a:ext uri="{FF2B5EF4-FFF2-40B4-BE49-F238E27FC236}">
                <a16:creationId xmlns:a16="http://schemas.microsoft.com/office/drawing/2014/main" id="{D8483B68-340D-3D28-52B6-9674F52C48CF}"/>
              </a:ext>
            </a:extLst>
          </p:cNvPr>
          <p:cNvSpPr/>
          <p:nvPr/>
        </p:nvSpPr>
        <p:spPr>
          <a:xfrm>
            <a:off x="6416106" y="4941004"/>
            <a:ext cx="1251858" cy="462662"/>
          </a:xfrm>
          <a:prstGeom prst="mathEqual">
            <a:avLst/>
          </a:prstGeom>
          <a:solidFill>
            <a:schemeClr val="accent6">
              <a:lumMod val="20000"/>
              <a:lumOff val="80000"/>
            </a:schemeClr>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sz="2100">
              <a:solidFill>
                <a:schemeClr val="tx1"/>
              </a:solidFill>
            </a:endParaRPr>
          </a:p>
        </p:txBody>
      </p:sp>
      <p:sp>
        <p:nvSpPr>
          <p:cNvPr id="19" name="CuadroTexto 18">
            <a:extLst>
              <a:ext uri="{FF2B5EF4-FFF2-40B4-BE49-F238E27FC236}">
                <a16:creationId xmlns:a16="http://schemas.microsoft.com/office/drawing/2014/main" id="{B4F84DF9-8F1E-3B1E-0C56-394AEDFDDEF0}"/>
              </a:ext>
            </a:extLst>
          </p:cNvPr>
          <p:cNvSpPr txBox="1"/>
          <p:nvPr/>
        </p:nvSpPr>
        <p:spPr>
          <a:xfrm>
            <a:off x="7870318" y="4761754"/>
            <a:ext cx="3518809" cy="738664"/>
          </a:xfrm>
          <a:prstGeom prst="rect">
            <a:avLst/>
          </a:prstGeom>
          <a:noFill/>
          <a:ln>
            <a:noFill/>
          </a:ln>
        </p:spPr>
        <p:txBody>
          <a:bodyPr wrap="square" rtlCol="0">
            <a:spAutoFit/>
          </a:bodyPr>
          <a:lstStyle/>
          <a:p>
            <a:r>
              <a:rPr lang="es-CO" sz="2100"/>
              <a:t>Eliminación mas completa y uniforme de la capa epitelial.</a:t>
            </a:r>
          </a:p>
        </p:txBody>
      </p:sp>
      <p:pic>
        <p:nvPicPr>
          <p:cNvPr id="6" name="Imagen 5">
            <a:extLst>
              <a:ext uri="{FF2B5EF4-FFF2-40B4-BE49-F238E27FC236}">
                <a16:creationId xmlns:a16="http://schemas.microsoft.com/office/drawing/2014/main" id="{305B4EA4-3DF7-7FC3-D171-1E954AEDD857}"/>
              </a:ext>
            </a:extLst>
          </p:cNvPr>
          <p:cNvPicPr>
            <a:picLocks noChangeAspect="1"/>
          </p:cNvPicPr>
          <p:nvPr/>
        </p:nvPicPr>
        <p:blipFill>
          <a:blip r:embed="rId5"/>
          <a:stretch>
            <a:fillRect/>
          </a:stretch>
        </p:blipFill>
        <p:spPr>
          <a:xfrm>
            <a:off x="11889069" y="4519"/>
            <a:ext cx="304843" cy="5277587"/>
          </a:xfrm>
          <a:prstGeom prst="rect">
            <a:avLst/>
          </a:prstGeom>
        </p:spPr>
      </p:pic>
    </p:spTree>
    <p:extLst>
      <p:ext uri="{BB962C8B-B14F-4D97-AF65-F5344CB8AC3E}">
        <p14:creationId xmlns:p14="http://schemas.microsoft.com/office/powerpoint/2010/main" val="1246649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D1F57-341D-FC33-C3CF-BCFCB729AB73}"/>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14C4CC7-2AB2-A5AF-9B54-4E6BE0CECA71}"/>
              </a:ext>
            </a:extLst>
          </p:cNvPr>
          <p:cNvSpPr>
            <a:spLocks noGrp="1"/>
          </p:cNvSpPr>
          <p:nvPr>
            <p:ph idx="1"/>
          </p:nvPr>
        </p:nvSpPr>
        <p:spPr>
          <a:xfrm>
            <a:off x="334521" y="2506662"/>
            <a:ext cx="11522957" cy="4351338"/>
          </a:xfrm>
        </p:spPr>
        <p:txBody>
          <a:bodyPr>
            <a:normAutofit/>
          </a:bodyPr>
          <a:lstStyle/>
          <a:p>
            <a:pPr marL="0" indent="0" algn="ctr">
              <a:buNone/>
            </a:pPr>
            <a:r>
              <a:rPr lang="es-CO" sz="10500" b="1" spc="-150" dirty="0">
                <a:solidFill>
                  <a:srgbClr val="79A344"/>
                </a:solidFill>
                <a:latin typeface="Calibri" panose="020F0502020204030204" pitchFamily="34" charset="0"/>
                <a:cs typeface="Calibri" panose="020F0502020204030204" pitchFamily="34" charset="0"/>
              </a:rPr>
              <a:t>JUSTIFICACIÓN</a:t>
            </a:r>
          </a:p>
        </p:txBody>
      </p:sp>
      <p:pic>
        <p:nvPicPr>
          <p:cNvPr id="4" name="Imagen 3">
            <a:extLst>
              <a:ext uri="{FF2B5EF4-FFF2-40B4-BE49-F238E27FC236}">
                <a16:creationId xmlns:a16="http://schemas.microsoft.com/office/drawing/2014/main" id="{5ADAC61B-1CF8-ED61-1B78-D1B5E5B881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9" y="77932"/>
            <a:ext cx="3970894" cy="2159430"/>
          </a:xfrm>
          <a:prstGeom prst="rect">
            <a:avLst/>
          </a:prstGeom>
        </p:spPr>
      </p:pic>
      <p:sp>
        <p:nvSpPr>
          <p:cNvPr id="5" name="CuadroTexto 4">
            <a:extLst>
              <a:ext uri="{FF2B5EF4-FFF2-40B4-BE49-F238E27FC236}">
                <a16:creationId xmlns:a16="http://schemas.microsoft.com/office/drawing/2014/main" id="{4ED8E40B-CD69-D7F6-94D9-8F327EE9738E}"/>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pic>
        <p:nvPicPr>
          <p:cNvPr id="2" name="Imagen 1">
            <a:extLst>
              <a:ext uri="{FF2B5EF4-FFF2-40B4-BE49-F238E27FC236}">
                <a16:creationId xmlns:a16="http://schemas.microsoft.com/office/drawing/2014/main" id="{D346F9A8-EDFA-B4EF-0CBC-00441B189D90}"/>
              </a:ext>
            </a:extLst>
          </p:cNvPr>
          <p:cNvPicPr>
            <a:picLocks noChangeAspect="1"/>
          </p:cNvPicPr>
          <p:nvPr/>
        </p:nvPicPr>
        <p:blipFill>
          <a:blip r:embed="rId3"/>
          <a:stretch>
            <a:fillRect/>
          </a:stretch>
        </p:blipFill>
        <p:spPr>
          <a:xfrm>
            <a:off x="11889069" y="4519"/>
            <a:ext cx="304843" cy="5277587"/>
          </a:xfrm>
          <a:prstGeom prst="rect">
            <a:avLst/>
          </a:prstGeom>
        </p:spPr>
      </p:pic>
    </p:spTree>
    <p:extLst>
      <p:ext uri="{BB962C8B-B14F-4D97-AF65-F5344CB8AC3E}">
        <p14:creationId xmlns:p14="http://schemas.microsoft.com/office/powerpoint/2010/main" val="421978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a:extLst>
              <a:ext uri="{FF2B5EF4-FFF2-40B4-BE49-F238E27FC236}">
                <a16:creationId xmlns:a16="http://schemas.microsoft.com/office/drawing/2014/main" id="{9ED2C6EF-FF2F-0792-C3C5-83D05C530C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16817" y="2665019"/>
            <a:ext cx="1900591" cy="1900591"/>
          </a:xfrm>
          <a:prstGeom prst="rect">
            <a:avLst/>
          </a:prstGeom>
        </p:spPr>
      </p:pic>
      <p:pic>
        <p:nvPicPr>
          <p:cNvPr id="4" name="Imagen 3">
            <a:extLst>
              <a:ext uri="{FF2B5EF4-FFF2-40B4-BE49-F238E27FC236}">
                <a16:creationId xmlns:a16="http://schemas.microsoft.com/office/drawing/2014/main" id="{71C1B261-E543-41F7-9346-9A291E1F56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79E541DF-2DAE-1462-C716-20D770E6D835}"/>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7" name="CuadroTexto 6">
            <a:extLst>
              <a:ext uri="{FF2B5EF4-FFF2-40B4-BE49-F238E27FC236}">
                <a16:creationId xmlns:a16="http://schemas.microsoft.com/office/drawing/2014/main" id="{4077FAFB-A366-0768-4E93-D5771B8C3490}"/>
              </a:ext>
            </a:extLst>
          </p:cNvPr>
          <p:cNvSpPr txBox="1"/>
          <p:nvPr/>
        </p:nvSpPr>
        <p:spPr>
          <a:xfrm>
            <a:off x="575905" y="1256628"/>
            <a:ext cx="10981089" cy="769441"/>
          </a:xfrm>
          <a:prstGeom prst="rect">
            <a:avLst/>
          </a:prstGeom>
          <a:solidFill>
            <a:schemeClr val="bg1">
              <a:lumMod val="95000"/>
            </a:schemeClr>
          </a:solidFill>
          <a:ln>
            <a:solidFill>
              <a:schemeClr val="accent6">
                <a:lumMod val="20000"/>
                <a:lumOff val="80000"/>
              </a:schemeClr>
            </a:solidFill>
          </a:ln>
          <a:effectLst>
            <a:outerShdw blurRad="50800" dist="38100" dir="8100000" algn="tr" rotWithShape="0">
              <a:prstClr val="black">
                <a:alpha val="40000"/>
              </a:prstClr>
            </a:outerShdw>
          </a:effectLst>
        </p:spPr>
        <p:txBody>
          <a:bodyPr wrap="square">
            <a:spAutoFit/>
          </a:bodyPr>
          <a:lstStyle/>
          <a:p>
            <a:r>
              <a:rPr lang="es-CO" sz="2200" kern="0">
                <a:effectLst/>
                <a:ea typeface="Calibri" panose="020F0502020204030204" pitchFamily="34" charset="0"/>
              </a:rPr>
              <a:t>La técnica de toma de ITC que implica la obtención simultánea de epitelio y tejido conectivo, se ha reportado con ventajas clínicas sobre otras técnicas.</a:t>
            </a:r>
            <a:endParaRPr lang="es-CO" sz="2200"/>
          </a:p>
        </p:txBody>
      </p:sp>
      <p:sp>
        <p:nvSpPr>
          <p:cNvPr id="16" name="CuadroTexto 15">
            <a:extLst>
              <a:ext uri="{FF2B5EF4-FFF2-40B4-BE49-F238E27FC236}">
                <a16:creationId xmlns:a16="http://schemas.microsoft.com/office/drawing/2014/main" id="{6CF57DDE-3808-4BE2-4C1A-018C95161E32}"/>
              </a:ext>
            </a:extLst>
          </p:cNvPr>
          <p:cNvSpPr txBox="1"/>
          <p:nvPr/>
        </p:nvSpPr>
        <p:spPr>
          <a:xfrm>
            <a:off x="5577232" y="4490426"/>
            <a:ext cx="5979762" cy="1446550"/>
          </a:xfrm>
          <a:prstGeom prst="rect">
            <a:avLst/>
          </a:prstGeom>
          <a:solidFill>
            <a:schemeClr val="accent6">
              <a:lumMod val="20000"/>
              <a:lumOff val="80000"/>
              <a:alpha val="47000"/>
            </a:schemeClr>
          </a:solidFill>
        </p:spPr>
        <p:txBody>
          <a:bodyPr wrap="square">
            <a:spAutoFit/>
          </a:bodyPr>
          <a:lstStyle/>
          <a:p>
            <a:r>
              <a:rPr lang="es-CO" sz="2200" kern="0">
                <a:ea typeface="Calibri" panose="020F0502020204030204" pitchFamily="34" charset="0"/>
              </a:rPr>
              <a:t>S</a:t>
            </a:r>
            <a:r>
              <a:rPr lang="es-CO" sz="2200" kern="0">
                <a:effectLst/>
                <a:ea typeface="Calibri" panose="020F0502020204030204" pitchFamily="34" charset="0"/>
              </a:rPr>
              <a:t>in embargo, ha generado interrogantes si la desepitelialización realizada es completa o parcial y las posibles complicaciones derivadas de la presencia de tejido epitelial remanente.</a:t>
            </a:r>
            <a:endParaRPr lang="es-CO" sz="2200"/>
          </a:p>
        </p:txBody>
      </p:sp>
      <p:sp>
        <p:nvSpPr>
          <p:cNvPr id="19" name="Rectángulo 18">
            <a:extLst>
              <a:ext uri="{FF2B5EF4-FFF2-40B4-BE49-F238E27FC236}">
                <a16:creationId xmlns:a16="http://schemas.microsoft.com/office/drawing/2014/main" id="{56ED65D5-84CE-BD8F-CF66-459F1541D4D8}"/>
              </a:ext>
            </a:extLst>
          </p:cNvPr>
          <p:cNvSpPr/>
          <p:nvPr/>
        </p:nvSpPr>
        <p:spPr>
          <a:xfrm>
            <a:off x="949676" y="2318007"/>
            <a:ext cx="2942337" cy="912428"/>
          </a:xfrm>
          <a:prstGeom prst="rect">
            <a:avLst/>
          </a:prstGeom>
          <a:solidFill>
            <a:schemeClr val="bg1"/>
          </a:solidFill>
          <a:ln>
            <a:solidFill>
              <a:schemeClr val="accent6">
                <a:lumMod val="20000"/>
                <a:lumOff val="80000"/>
              </a:schemeClr>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a:solidFill>
                  <a:schemeClr val="tx1"/>
                </a:solidFill>
              </a:rPr>
              <a:t>Cobertura radicular completa</a:t>
            </a:r>
          </a:p>
        </p:txBody>
      </p:sp>
      <p:sp>
        <p:nvSpPr>
          <p:cNvPr id="20" name="Rectángulo 19">
            <a:extLst>
              <a:ext uri="{FF2B5EF4-FFF2-40B4-BE49-F238E27FC236}">
                <a16:creationId xmlns:a16="http://schemas.microsoft.com/office/drawing/2014/main" id="{3E2B1B70-FCBB-982C-B4F9-07806A65C608}"/>
              </a:ext>
            </a:extLst>
          </p:cNvPr>
          <p:cNvSpPr/>
          <p:nvPr/>
        </p:nvSpPr>
        <p:spPr>
          <a:xfrm>
            <a:off x="949676" y="3347784"/>
            <a:ext cx="2942337" cy="912428"/>
          </a:xfrm>
          <a:prstGeom prst="rect">
            <a:avLst/>
          </a:prstGeom>
          <a:solidFill>
            <a:schemeClr val="bg1"/>
          </a:solidFill>
          <a:ln>
            <a:solidFill>
              <a:schemeClr val="accent6">
                <a:lumMod val="20000"/>
                <a:lumOff val="80000"/>
              </a:schemeClr>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a:solidFill>
                  <a:schemeClr val="tx1"/>
                </a:solidFill>
              </a:rPr>
              <a:t>Ganancia de tejido queratinizado</a:t>
            </a:r>
          </a:p>
        </p:txBody>
      </p:sp>
      <p:sp>
        <p:nvSpPr>
          <p:cNvPr id="21" name="Rectángulo 20">
            <a:extLst>
              <a:ext uri="{FF2B5EF4-FFF2-40B4-BE49-F238E27FC236}">
                <a16:creationId xmlns:a16="http://schemas.microsoft.com/office/drawing/2014/main" id="{3C852C4E-6991-7487-09F5-979873F467AD}"/>
              </a:ext>
            </a:extLst>
          </p:cNvPr>
          <p:cNvSpPr/>
          <p:nvPr/>
        </p:nvSpPr>
        <p:spPr>
          <a:xfrm>
            <a:off x="949675" y="4377561"/>
            <a:ext cx="2942337" cy="1038304"/>
          </a:xfrm>
          <a:prstGeom prst="rect">
            <a:avLst/>
          </a:prstGeom>
          <a:solidFill>
            <a:schemeClr val="bg1"/>
          </a:solidFill>
          <a:ln>
            <a:solidFill>
              <a:schemeClr val="accent6">
                <a:lumMod val="20000"/>
                <a:lumOff val="80000"/>
              </a:schemeClr>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a:solidFill>
                  <a:schemeClr val="tx1"/>
                </a:solidFill>
              </a:rPr>
              <a:t>Disminución de complicaciones intra o postoperatorias</a:t>
            </a:r>
          </a:p>
        </p:txBody>
      </p:sp>
      <p:cxnSp>
        <p:nvCxnSpPr>
          <p:cNvPr id="23" name="Conector recto 22">
            <a:extLst>
              <a:ext uri="{FF2B5EF4-FFF2-40B4-BE49-F238E27FC236}">
                <a16:creationId xmlns:a16="http://schemas.microsoft.com/office/drawing/2014/main" id="{B652F3B2-DA19-9CAA-78C2-171906AEA02D}"/>
              </a:ext>
            </a:extLst>
          </p:cNvPr>
          <p:cNvCxnSpPr>
            <a:cxnSpLocks/>
          </p:cNvCxnSpPr>
          <p:nvPr/>
        </p:nvCxnSpPr>
        <p:spPr>
          <a:xfrm>
            <a:off x="762000" y="2076746"/>
            <a:ext cx="0" cy="2794567"/>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Conector recto 25">
            <a:extLst>
              <a:ext uri="{FF2B5EF4-FFF2-40B4-BE49-F238E27FC236}">
                <a16:creationId xmlns:a16="http://schemas.microsoft.com/office/drawing/2014/main" id="{13F8FBBD-DD5C-9F73-6953-3F8E931C066B}"/>
              </a:ext>
            </a:extLst>
          </p:cNvPr>
          <p:cNvCxnSpPr>
            <a:endCxn id="19" idx="1"/>
          </p:cNvCxnSpPr>
          <p:nvPr/>
        </p:nvCxnSpPr>
        <p:spPr>
          <a:xfrm>
            <a:off x="762000" y="2774221"/>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Conector recto 26">
            <a:extLst>
              <a:ext uri="{FF2B5EF4-FFF2-40B4-BE49-F238E27FC236}">
                <a16:creationId xmlns:a16="http://schemas.microsoft.com/office/drawing/2014/main" id="{8248D8C5-AB8D-A039-44E2-C5ECB2965B30}"/>
              </a:ext>
            </a:extLst>
          </p:cNvPr>
          <p:cNvCxnSpPr/>
          <p:nvPr/>
        </p:nvCxnSpPr>
        <p:spPr>
          <a:xfrm>
            <a:off x="749300" y="3790221"/>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Conector recto 27">
            <a:extLst>
              <a:ext uri="{FF2B5EF4-FFF2-40B4-BE49-F238E27FC236}">
                <a16:creationId xmlns:a16="http://schemas.microsoft.com/office/drawing/2014/main" id="{AA380549-8C00-09C9-6218-629BFF9BA80D}"/>
              </a:ext>
            </a:extLst>
          </p:cNvPr>
          <p:cNvCxnSpPr/>
          <p:nvPr/>
        </p:nvCxnSpPr>
        <p:spPr>
          <a:xfrm>
            <a:off x="762000" y="4869721"/>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30" name="CuadroTexto 29">
            <a:extLst>
              <a:ext uri="{FF2B5EF4-FFF2-40B4-BE49-F238E27FC236}">
                <a16:creationId xmlns:a16="http://schemas.microsoft.com/office/drawing/2014/main" id="{48287E1B-E24E-84B8-34B7-C05D201C1C2C}"/>
              </a:ext>
            </a:extLst>
          </p:cNvPr>
          <p:cNvSpPr txBox="1"/>
          <p:nvPr/>
        </p:nvSpPr>
        <p:spPr>
          <a:xfrm>
            <a:off x="403583" y="6304001"/>
            <a:ext cx="11636017" cy="369332"/>
          </a:xfrm>
          <a:prstGeom prst="rect">
            <a:avLst/>
          </a:prstGeom>
          <a:noFill/>
        </p:spPr>
        <p:txBody>
          <a:bodyPr wrap="square">
            <a:spAutoFit/>
          </a:bodyPr>
          <a:lstStyle/>
          <a:p>
            <a:pPr algn="ctr"/>
            <a:r>
              <a:rPr lang="en-US" sz="900" i="1" kern="0">
                <a:effectLst/>
                <a:ea typeface="Times New Roman" panose="02020603050405020304" pitchFamily="18" charset="0"/>
              </a:rPr>
              <a:t>Cairo F, </a:t>
            </a:r>
            <a:r>
              <a:rPr lang="en-US" sz="900" i="1" kern="0" err="1">
                <a:effectLst/>
                <a:ea typeface="Times New Roman" panose="02020603050405020304" pitchFamily="18" charset="0"/>
              </a:rPr>
              <a:t>Cortellini</a:t>
            </a:r>
            <a:r>
              <a:rPr lang="en-US" sz="900" i="1" kern="0">
                <a:effectLst/>
                <a:ea typeface="Times New Roman" panose="02020603050405020304" pitchFamily="18" charset="0"/>
              </a:rPr>
              <a:t> P, </a:t>
            </a:r>
            <a:r>
              <a:rPr lang="en-US" sz="900" i="1" kern="0" err="1">
                <a:effectLst/>
                <a:ea typeface="Times New Roman" panose="02020603050405020304" pitchFamily="18" charset="0"/>
              </a:rPr>
              <a:t>Barbato</a:t>
            </a:r>
            <a:r>
              <a:rPr lang="en-US" sz="900" i="1" kern="0">
                <a:effectLst/>
                <a:ea typeface="Times New Roman" panose="02020603050405020304" pitchFamily="18" charset="0"/>
              </a:rPr>
              <a:t> L, </a:t>
            </a:r>
            <a:r>
              <a:rPr lang="en-US" sz="900" i="1" kern="0" err="1">
                <a:effectLst/>
                <a:ea typeface="Times New Roman" panose="02020603050405020304" pitchFamily="18" charset="0"/>
              </a:rPr>
              <a:t>Masseti</a:t>
            </a:r>
            <a:r>
              <a:rPr lang="en-US" sz="900" i="1" kern="0">
                <a:effectLst/>
                <a:ea typeface="Times New Roman" panose="02020603050405020304" pitchFamily="18" charset="0"/>
              </a:rPr>
              <a:t> L, </a:t>
            </a:r>
            <a:r>
              <a:rPr lang="en-US" sz="900" i="1" kern="0" err="1">
                <a:effectLst/>
                <a:ea typeface="Times New Roman" panose="02020603050405020304" pitchFamily="18" charset="0"/>
              </a:rPr>
              <a:t>Mervelt</a:t>
            </a:r>
            <a:r>
              <a:rPr lang="en-US" sz="900" i="1" kern="0">
                <a:effectLst/>
                <a:ea typeface="Times New Roman" panose="02020603050405020304" pitchFamily="18" charset="0"/>
              </a:rPr>
              <a:t> J, </a:t>
            </a:r>
            <a:r>
              <a:rPr lang="en-US" sz="900" i="1" kern="0" err="1">
                <a:effectLst/>
                <a:ea typeface="Times New Roman" panose="02020603050405020304" pitchFamily="18" charset="0"/>
              </a:rPr>
              <a:t>Nieri</a:t>
            </a:r>
            <a:r>
              <a:rPr lang="en-US" sz="900" i="1" kern="0">
                <a:effectLst/>
                <a:ea typeface="Times New Roman" panose="02020603050405020304" pitchFamily="18" charset="0"/>
              </a:rPr>
              <a:t> M, et al. Long-term comparison of root coverage procedures at single RT2 maxillary gingival recessions: Ten-year extension results from a randomized, controlled clinical trial. </a:t>
            </a:r>
            <a:r>
              <a:rPr lang="es-CO" sz="900" i="1" kern="0">
                <a:effectLst/>
                <a:ea typeface="Times New Roman" panose="02020603050405020304" pitchFamily="18" charset="0"/>
              </a:rPr>
              <a:t>J Clin </a:t>
            </a:r>
            <a:r>
              <a:rPr lang="es-CO" sz="900" i="1" kern="0" err="1">
                <a:effectLst/>
                <a:ea typeface="Times New Roman" panose="02020603050405020304" pitchFamily="18" charset="0"/>
              </a:rPr>
              <a:t>Periodontol</a:t>
            </a:r>
            <a:r>
              <a:rPr lang="es-CO" sz="900" i="1" kern="0">
                <a:effectLst/>
                <a:ea typeface="Times New Roman" panose="02020603050405020304" pitchFamily="18" charset="0"/>
              </a:rPr>
              <a:t>. 2023 </a:t>
            </a:r>
            <a:r>
              <a:rPr lang="es-CO" sz="900" i="1" kern="0" err="1">
                <a:effectLst/>
                <a:ea typeface="Times New Roman" panose="02020603050405020304" pitchFamily="18" charset="0"/>
              </a:rPr>
              <a:t>Apr</a:t>
            </a:r>
            <a:r>
              <a:rPr lang="es-CO" sz="900" i="1" kern="0">
                <a:effectLst/>
                <a:ea typeface="Times New Roman" panose="02020603050405020304" pitchFamily="18" charset="0"/>
              </a:rPr>
              <a:t> 1;50(4):511–9. </a:t>
            </a:r>
            <a:endParaRPr lang="es-CO" sz="900" i="1"/>
          </a:p>
        </p:txBody>
      </p:sp>
      <p:pic>
        <p:nvPicPr>
          <p:cNvPr id="3" name="Imagen 2">
            <a:extLst>
              <a:ext uri="{FF2B5EF4-FFF2-40B4-BE49-F238E27FC236}">
                <a16:creationId xmlns:a16="http://schemas.microsoft.com/office/drawing/2014/main" id="{378D6F4D-8B32-B481-807D-FF68C501341D}"/>
              </a:ext>
            </a:extLst>
          </p:cNvPr>
          <p:cNvPicPr>
            <a:picLocks noChangeAspect="1"/>
          </p:cNvPicPr>
          <p:nvPr/>
        </p:nvPicPr>
        <p:blipFill>
          <a:blip r:embed="rId5"/>
          <a:stretch>
            <a:fillRect/>
          </a:stretch>
        </p:blipFill>
        <p:spPr>
          <a:xfrm>
            <a:off x="11889069" y="4519"/>
            <a:ext cx="304843" cy="5277587"/>
          </a:xfrm>
          <a:prstGeom prst="rect">
            <a:avLst/>
          </a:prstGeom>
        </p:spPr>
      </p:pic>
    </p:spTree>
    <p:extLst>
      <p:ext uri="{BB962C8B-B14F-4D97-AF65-F5344CB8AC3E}">
        <p14:creationId xmlns:p14="http://schemas.microsoft.com/office/powerpoint/2010/main" val="30330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E04A7-B719-29C5-A702-0A2A4D3FA954}"/>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522A63FA-0351-AA44-AF12-00E394EF5C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69" y="77932"/>
            <a:ext cx="1869376" cy="1016594"/>
          </a:xfrm>
          <a:prstGeom prst="rect">
            <a:avLst/>
          </a:prstGeom>
        </p:spPr>
      </p:pic>
      <p:sp>
        <p:nvSpPr>
          <p:cNvPr id="5" name="CuadroTexto 4">
            <a:extLst>
              <a:ext uri="{FF2B5EF4-FFF2-40B4-BE49-F238E27FC236}">
                <a16:creationId xmlns:a16="http://schemas.microsoft.com/office/drawing/2014/main" id="{2CF54289-7045-D491-D6E2-CF506609CB7F}"/>
              </a:ext>
            </a:extLst>
          </p:cNvPr>
          <p:cNvSpPr txBox="1"/>
          <p:nvPr/>
        </p:nvSpPr>
        <p:spPr>
          <a:xfrm>
            <a:off x="8143163" y="6550223"/>
            <a:ext cx="6101442" cy="307777"/>
          </a:xfrm>
          <a:prstGeom prst="rect">
            <a:avLst/>
          </a:prstGeom>
          <a:noFill/>
        </p:spPr>
        <p:txBody>
          <a:bodyPr wrap="square">
            <a:spAutoFit/>
          </a:bodyPr>
          <a:lstStyle/>
          <a:p>
            <a:pPr algn="ctr"/>
            <a:r>
              <a:rPr lang="es-CO" sz="1400" i="1" kern="0">
                <a:effectLst/>
                <a:ea typeface="Calibri" panose="020F0502020204030204" pitchFamily="34" charset="0"/>
                <a:cs typeface="Arial" panose="020B0604020202020204" pitchFamily="34" charset="0"/>
              </a:rPr>
              <a:t>Pinilla L. Polo C. Ruíz Y. </a:t>
            </a:r>
            <a:endParaRPr lang="es-CO" sz="1400"/>
          </a:p>
        </p:txBody>
      </p:sp>
      <p:sp>
        <p:nvSpPr>
          <p:cNvPr id="7" name="CuadroTexto 6">
            <a:extLst>
              <a:ext uri="{FF2B5EF4-FFF2-40B4-BE49-F238E27FC236}">
                <a16:creationId xmlns:a16="http://schemas.microsoft.com/office/drawing/2014/main" id="{31E99E3C-FA97-5260-AF92-7DE969EDF4D6}"/>
              </a:ext>
            </a:extLst>
          </p:cNvPr>
          <p:cNvSpPr txBox="1"/>
          <p:nvPr/>
        </p:nvSpPr>
        <p:spPr>
          <a:xfrm>
            <a:off x="397395" y="1218528"/>
            <a:ext cx="4377095" cy="861774"/>
          </a:xfrm>
          <a:prstGeom prst="rect">
            <a:avLst/>
          </a:prstGeom>
          <a:solidFill>
            <a:schemeClr val="bg1">
              <a:lumMod val="95000"/>
            </a:schemeClr>
          </a:solidFill>
          <a:ln w="3175">
            <a:noFill/>
          </a:ln>
          <a:effectLst>
            <a:outerShdw blurRad="50800" dist="38100" dir="8100000" algn="tr" rotWithShape="0">
              <a:prstClr val="black">
                <a:alpha val="40000"/>
              </a:prstClr>
            </a:outerShdw>
          </a:effectLst>
        </p:spPr>
        <p:txBody>
          <a:bodyPr wrap="square">
            <a:spAutoFit/>
          </a:bodyPr>
          <a:lstStyle/>
          <a:p>
            <a:pPr algn="ctr"/>
            <a:r>
              <a:rPr lang="es-CO" sz="2500" kern="0" dirty="0">
                <a:effectLst/>
                <a:ea typeface="Calibri" panose="020F0502020204030204" pitchFamily="34" charset="0"/>
              </a:rPr>
              <a:t>Complicaciones postoperatorias tempranas</a:t>
            </a:r>
            <a:endParaRPr lang="es-CO" sz="2500" dirty="0"/>
          </a:p>
        </p:txBody>
      </p:sp>
      <p:sp>
        <p:nvSpPr>
          <p:cNvPr id="8" name="Rectángulo 7">
            <a:extLst>
              <a:ext uri="{FF2B5EF4-FFF2-40B4-BE49-F238E27FC236}">
                <a16:creationId xmlns:a16="http://schemas.microsoft.com/office/drawing/2014/main" id="{A471454D-ACDB-E8B4-1A5B-8E291789888B}"/>
              </a:ext>
            </a:extLst>
          </p:cNvPr>
          <p:cNvSpPr/>
          <p:nvPr/>
        </p:nvSpPr>
        <p:spPr>
          <a:xfrm>
            <a:off x="1122802" y="2372823"/>
            <a:ext cx="2942337" cy="496334"/>
          </a:xfrm>
          <a:prstGeom prst="rect">
            <a:avLst/>
          </a:prstGeom>
          <a:solidFill>
            <a:schemeClr val="bg1"/>
          </a:solidFill>
          <a:ln>
            <a:solidFill>
              <a:schemeClr val="accent6"/>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a:solidFill>
                  <a:schemeClr val="tx1"/>
                </a:solidFill>
              </a:rPr>
              <a:t>Sangrado</a:t>
            </a:r>
            <a:endParaRPr lang="es-CO" sz="2100" dirty="0">
              <a:solidFill>
                <a:schemeClr val="bg1"/>
              </a:solidFill>
            </a:endParaRPr>
          </a:p>
        </p:txBody>
      </p:sp>
      <p:sp>
        <p:nvSpPr>
          <p:cNvPr id="9" name="Rectángulo 8">
            <a:extLst>
              <a:ext uri="{FF2B5EF4-FFF2-40B4-BE49-F238E27FC236}">
                <a16:creationId xmlns:a16="http://schemas.microsoft.com/office/drawing/2014/main" id="{682220CF-B882-B003-AA31-E57FB1CD3827}"/>
              </a:ext>
            </a:extLst>
          </p:cNvPr>
          <p:cNvSpPr/>
          <p:nvPr/>
        </p:nvSpPr>
        <p:spPr>
          <a:xfrm>
            <a:off x="1114775" y="2966053"/>
            <a:ext cx="2942337" cy="496333"/>
          </a:xfrm>
          <a:prstGeom prst="rect">
            <a:avLst/>
          </a:prstGeom>
          <a:solidFill>
            <a:schemeClr val="bg1"/>
          </a:solidFill>
          <a:ln>
            <a:solidFill>
              <a:schemeClr val="accent6"/>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a:solidFill>
                  <a:schemeClr val="tx1"/>
                </a:solidFill>
              </a:rPr>
              <a:t>Sensibilidad</a:t>
            </a:r>
            <a:r>
              <a:rPr lang="es-CO" sz="2100" dirty="0"/>
              <a:t> </a:t>
            </a:r>
            <a:r>
              <a:rPr lang="es-CO" sz="2100" dirty="0">
                <a:solidFill>
                  <a:schemeClr val="tx1"/>
                </a:solidFill>
              </a:rPr>
              <a:t>dental</a:t>
            </a:r>
          </a:p>
        </p:txBody>
      </p:sp>
      <p:sp>
        <p:nvSpPr>
          <p:cNvPr id="10" name="Rectángulo 9">
            <a:extLst>
              <a:ext uri="{FF2B5EF4-FFF2-40B4-BE49-F238E27FC236}">
                <a16:creationId xmlns:a16="http://schemas.microsoft.com/office/drawing/2014/main" id="{818BB6EE-91FB-2A2D-38BE-C3D4120C086E}"/>
              </a:ext>
            </a:extLst>
          </p:cNvPr>
          <p:cNvSpPr/>
          <p:nvPr/>
        </p:nvSpPr>
        <p:spPr>
          <a:xfrm>
            <a:off x="1114775" y="3609109"/>
            <a:ext cx="2942337" cy="496333"/>
          </a:xfrm>
          <a:prstGeom prst="rect">
            <a:avLst/>
          </a:prstGeom>
          <a:solidFill>
            <a:schemeClr val="bg1"/>
          </a:solidFill>
          <a:ln>
            <a:solidFill>
              <a:schemeClr val="accent6"/>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a:solidFill>
                  <a:schemeClr val="tx1"/>
                </a:solidFill>
              </a:rPr>
              <a:t>Equimosis</a:t>
            </a:r>
          </a:p>
        </p:txBody>
      </p:sp>
      <p:cxnSp>
        <p:nvCxnSpPr>
          <p:cNvPr id="11" name="Conector recto 10">
            <a:extLst>
              <a:ext uri="{FF2B5EF4-FFF2-40B4-BE49-F238E27FC236}">
                <a16:creationId xmlns:a16="http://schemas.microsoft.com/office/drawing/2014/main" id="{09880434-A23F-D0B4-FBFD-2F92954911A0}"/>
              </a:ext>
            </a:extLst>
          </p:cNvPr>
          <p:cNvCxnSpPr>
            <a:cxnSpLocks/>
          </p:cNvCxnSpPr>
          <p:nvPr/>
        </p:nvCxnSpPr>
        <p:spPr>
          <a:xfrm>
            <a:off x="927100" y="2080302"/>
            <a:ext cx="0" cy="242002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Conector recto 12">
            <a:extLst>
              <a:ext uri="{FF2B5EF4-FFF2-40B4-BE49-F238E27FC236}">
                <a16:creationId xmlns:a16="http://schemas.microsoft.com/office/drawing/2014/main" id="{EF378085-3B6C-B060-46EC-0A4CCCD53D34}"/>
              </a:ext>
            </a:extLst>
          </p:cNvPr>
          <p:cNvCxnSpPr/>
          <p:nvPr/>
        </p:nvCxnSpPr>
        <p:spPr>
          <a:xfrm>
            <a:off x="927100" y="3793777"/>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Conector recto 13">
            <a:extLst>
              <a:ext uri="{FF2B5EF4-FFF2-40B4-BE49-F238E27FC236}">
                <a16:creationId xmlns:a16="http://schemas.microsoft.com/office/drawing/2014/main" id="{9049BDEE-F2DA-3C00-88D4-3A6CD10F72EA}"/>
              </a:ext>
            </a:extLst>
          </p:cNvPr>
          <p:cNvCxnSpPr/>
          <p:nvPr/>
        </p:nvCxnSpPr>
        <p:spPr>
          <a:xfrm>
            <a:off x="927100" y="4492277"/>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Rectángulo 15">
            <a:extLst>
              <a:ext uri="{FF2B5EF4-FFF2-40B4-BE49-F238E27FC236}">
                <a16:creationId xmlns:a16="http://schemas.microsoft.com/office/drawing/2014/main" id="{E3B27165-6ED3-7AA4-EB81-4D28AB75F2A9}"/>
              </a:ext>
            </a:extLst>
          </p:cNvPr>
          <p:cNvSpPr/>
          <p:nvPr/>
        </p:nvSpPr>
        <p:spPr>
          <a:xfrm>
            <a:off x="1114775" y="4252165"/>
            <a:ext cx="2942337" cy="496333"/>
          </a:xfrm>
          <a:prstGeom prst="rect">
            <a:avLst/>
          </a:prstGeom>
          <a:solidFill>
            <a:schemeClr val="bg1"/>
          </a:solidFill>
          <a:ln>
            <a:solidFill>
              <a:schemeClr val="accent6"/>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a:solidFill>
                  <a:schemeClr val="tx1"/>
                </a:solidFill>
              </a:rPr>
              <a:t>Necrosis</a:t>
            </a:r>
            <a:endParaRPr lang="es-CO" sz="2100" dirty="0"/>
          </a:p>
        </p:txBody>
      </p:sp>
      <p:cxnSp>
        <p:nvCxnSpPr>
          <p:cNvPr id="17" name="Conector recto 16">
            <a:extLst>
              <a:ext uri="{FF2B5EF4-FFF2-40B4-BE49-F238E27FC236}">
                <a16:creationId xmlns:a16="http://schemas.microsoft.com/office/drawing/2014/main" id="{00C918EA-547C-1529-A484-1ED15A2C4FDF}"/>
              </a:ext>
            </a:extLst>
          </p:cNvPr>
          <p:cNvCxnSpPr/>
          <p:nvPr/>
        </p:nvCxnSpPr>
        <p:spPr>
          <a:xfrm>
            <a:off x="939800" y="3184177"/>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Conector recto 17">
            <a:extLst>
              <a:ext uri="{FF2B5EF4-FFF2-40B4-BE49-F238E27FC236}">
                <a16:creationId xmlns:a16="http://schemas.microsoft.com/office/drawing/2014/main" id="{C512972E-5CF5-C5E6-B53A-683F2FFF9DE6}"/>
              </a:ext>
            </a:extLst>
          </p:cNvPr>
          <p:cNvCxnSpPr/>
          <p:nvPr/>
        </p:nvCxnSpPr>
        <p:spPr>
          <a:xfrm>
            <a:off x="927100" y="2561877"/>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20" name="CuadroTexto 19">
            <a:extLst>
              <a:ext uri="{FF2B5EF4-FFF2-40B4-BE49-F238E27FC236}">
                <a16:creationId xmlns:a16="http://schemas.microsoft.com/office/drawing/2014/main" id="{63E2EA24-6D15-8210-E272-41124DCDCE41}"/>
              </a:ext>
            </a:extLst>
          </p:cNvPr>
          <p:cNvSpPr txBox="1"/>
          <p:nvPr/>
        </p:nvSpPr>
        <p:spPr>
          <a:xfrm>
            <a:off x="5176494" y="1218528"/>
            <a:ext cx="4377095" cy="861774"/>
          </a:xfrm>
          <a:prstGeom prst="rect">
            <a:avLst/>
          </a:prstGeom>
          <a:solidFill>
            <a:schemeClr val="bg1">
              <a:lumMod val="95000"/>
            </a:schemeClr>
          </a:solidFill>
          <a:ln w="12700">
            <a:noFill/>
          </a:ln>
          <a:effectLst>
            <a:outerShdw blurRad="50800" dist="38100" dir="2700000" algn="tl" rotWithShape="0">
              <a:prstClr val="black">
                <a:alpha val="40000"/>
              </a:prstClr>
            </a:outerShdw>
          </a:effectLst>
        </p:spPr>
        <p:txBody>
          <a:bodyPr wrap="square">
            <a:spAutoFit/>
          </a:bodyPr>
          <a:lstStyle/>
          <a:p>
            <a:pPr algn="ctr"/>
            <a:r>
              <a:rPr lang="es-CO" sz="2500" kern="0" dirty="0">
                <a:effectLst/>
                <a:ea typeface="Calibri" panose="020F0502020204030204" pitchFamily="34" charset="0"/>
              </a:rPr>
              <a:t>Complicaciones postoperatorias tardías</a:t>
            </a:r>
            <a:endParaRPr lang="es-CO" sz="2500" dirty="0"/>
          </a:p>
        </p:txBody>
      </p:sp>
      <p:sp>
        <p:nvSpPr>
          <p:cNvPr id="22" name="Rectángulo 21">
            <a:extLst>
              <a:ext uri="{FF2B5EF4-FFF2-40B4-BE49-F238E27FC236}">
                <a16:creationId xmlns:a16="http://schemas.microsoft.com/office/drawing/2014/main" id="{B18D86CA-1C5F-4B4D-AA8E-68A0BBA13912}"/>
              </a:ext>
            </a:extLst>
          </p:cNvPr>
          <p:cNvSpPr/>
          <p:nvPr/>
        </p:nvSpPr>
        <p:spPr>
          <a:xfrm>
            <a:off x="5886987" y="2308863"/>
            <a:ext cx="2942337" cy="496334"/>
          </a:xfrm>
          <a:prstGeom prst="rect">
            <a:avLst/>
          </a:prstGeom>
          <a:solidFill>
            <a:schemeClr val="bg1"/>
          </a:solidFill>
          <a:ln>
            <a:solidFill>
              <a:schemeClr val="accent6"/>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a:solidFill>
                  <a:schemeClr val="tx1"/>
                </a:solidFill>
              </a:rPr>
              <a:t>Quiste epitelial</a:t>
            </a:r>
          </a:p>
        </p:txBody>
      </p:sp>
      <p:sp>
        <p:nvSpPr>
          <p:cNvPr id="23" name="Rectángulo 22">
            <a:extLst>
              <a:ext uri="{FF2B5EF4-FFF2-40B4-BE49-F238E27FC236}">
                <a16:creationId xmlns:a16="http://schemas.microsoft.com/office/drawing/2014/main" id="{E55B146C-87D2-6BB5-2450-73C5C5363B72}"/>
              </a:ext>
            </a:extLst>
          </p:cNvPr>
          <p:cNvSpPr/>
          <p:nvPr/>
        </p:nvSpPr>
        <p:spPr>
          <a:xfrm>
            <a:off x="5886986" y="2953353"/>
            <a:ext cx="2942337" cy="496333"/>
          </a:xfrm>
          <a:prstGeom prst="rect">
            <a:avLst/>
          </a:prstGeom>
          <a:solidFill>
            <a:schemeClr val="bg1"/>
          </a:solidFill>
          <a:ln>
            <a:solidFill>
              <a:schemeClr val="accent6"/>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a:solidFill>
                  <a:schemeClr val="tx1"/>
                </a:solidFill>
              </a:rPr>
              <a:t>Invaginación</a:t>
            </a:r>
          </a:p>
        </p:txBody>
      </p:sp>
      <p:sp>
        <p:nvSpPr>
          <p:cNvPr id="24" name="Rectángulo 23">
            <a:extLst>
              <a:ext uri="{FF2B5EF4-FFF2-40B4-BE49-F238E27FC236}">
                <a16:creationId xmlns:a16="http://schemas.microsoft.com/office/drawing/2014/main" id="{305C0319-93C9-1F25-6647-49BD34FC042D}"/>
              </a:ext>
            </a:extLst>
          </p:cNvPr>
          <p:cNvSpPr/>
          <p:nvPr/>
        </p:nvSpPr>
        <p:spPr>
          <a:xfrm>
            <a:off x="5886986" y="3596409"/>
            <a:ext cx="2942337" cy="496333"/>
          </a:xfrm>
          <a:prstGeom prst="rect">
            <a:avLst/>
          </a:prstGeom>
          <a:solidFill>
            <a:schemeClr val="bg1"/>
          </a:solidFill>
          <a:ln>
            <a:solidFill>
              <a:schemeClr val="accent6"/>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a:solidFill>
                  <a:schemeClr val="tx1"/>
                </a:solidFill>
              </a:rPr>
              <a:t>Exostosis ósea</a:t>
            </a:r>
          </a:p>
        </p:txBody>
      </p:sp>
      <p:cxnSp>
        <p:nvCxnSpPr>
          <p:cNvPr id="25" name="Conector recto 24">
            <a:extLst>
              <a:ext uri="{FF2B5EF4-FFF2-40B4-BE49-F238E27FC236}">
                <a16:creationId xmlns:a16="http://schemas.microsoft.com/office/drawing/2014/main" id="{A1ACFB9B-8C2C-606F-3D5A-7EFF37BF01CF}"/>
              </a:ext>
            </a:extLst>
          </p:cNvPr>
          <p:cNvCxnSpPr/>
          <p:nvPr/>
        </p:nvCxnSpPr>
        <p:spPr>
          <a:xfrm>
            <a:off x="8823511" y="3781077"/>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Conector recto 25">
            <a:extLst>
              <a:ext uri="{FF2B5EF4-FFF2-40B4-BE49-F238E27FC236}">
                <a16:creationId xmlns:a16="http://schemas.microsoft.com/office/drawing/2014/main" id="{BF7F7523-CDDE-A93C-8247-F105E360525A}"/>
              </a:ext>
            </a:extLst>
          </p:cNvPr>
          <p:cNvCxnSpPr/>
          <p:nvPr/>
        </p:nvCxnSpPr>
        <p:spPr>
          <a:xfrm>
            <a:off x="8810811" y="4479577"/>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27" name="Rectángulo 26">
            <a:extLst>
              <a:ext uri="{FF2B5EF4-FFF2-40B4-BE49-F238E27FC236}">
                <a16:creationId xmlns:a16="http://schemas.microsoft.com/office/drawing/2014/main" id="{1EA683DC-AAC2-A331-4FC8-F0F9FA9BDB9D}"/>
              </a:ext>
            </a:extLst>
          </p:cNvPr>
          <p:cNvSpPr/>
          <p:nvPr/>
        </p:nvSpPr>
        <p:spPr>
          <a:xfrm>
            <a:off x="5886986" y="4239465"/>
            <a:ext cx="2942337" cy="496333"/>
          </a:xfrm>
          <a:prstGeom prst="rect">
            <a:avLst/>
          </a:prstGeom>
          <a:solidFill>
            <a:schemeClr val="bg1"/>
          </a:solidFill>
          <a:ln>
            <a:solidFill>
              <a:schemeClr val="accent6"/>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a:solidFill>
                  <a:schemeClr val="tx1"/>
                </a:solidFill>
              </a:rPr>
              <a:t>Cambio de color</a:t>
            </a:r>
          </a:p>
        </p:txBody>
      </p:sp>
      <p:cxnSp>
        <p:nvCxnSpPr>
          <p:cNvPr id="28" name="Conector recto 27">
            <a:extLst>
              <a:ext uri="{FF2B5EF4-FFF2-40B4-BE49-F238E27FC236}">
                <a16:creationId xmlns:a16="http://schemas.microsoft.com/office/drawing/2014/main" id="{7EDE76C1-2773-960D-D3EB-0C1937589242}"/>
              </a:ext>
            </a:extLst>
          </p:cNvPr>
          <p:cNvCxnSpPr/>
          <p:nvPr/>
        </p:nvCxnSpPr>
        <p:spPr>
          <a:xfrm>
            <a:off x="8823511" y="3171477"/>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Conector recto 28">
            <a:extLst>
              <a:ext uri="{FF2B5EF4-FFF2-40B4-BE49-F238E27FC236}">
                <a16:creationId xmlns:a16="http://schemas.microsoft.com/office/drawing/2014/main" id="{ECC8319F-B01F-8343-11B8-E56E7AB09264}"/>
              </a:ext>
            </a:extLst>
          </p:cNvPr>
          <p:cNvCxnSpPr/>
          <p:nvPr/>
        </p:nvCxnSpPr>
        <p:spPr>
          <a:xfrm>
            <a:off x="8810811" y="2549177"/>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30" name="Rectángulo 29">
            <a:extLst>
              <a:ext uri="{FF2B5EF4-FFF2-40B4-BE49-F238E27FC236}">
                <a16:creationId xmlns:a16="http://schemas.microsoft.com/office/drawing/2014/main" id="{F13BB48D-57BD-A9CC-D269-036539A84331}"/>
              </a:ext>
            </a:extLst>
          </p:cNvPr>
          <p:cNvSpPr/>
          <p:nvPr/>
        </p:nvSpPr>
        <p:spPr>
          <a:xfrm>
            <a:off x="5893874" y="4882521"/>
            <a:ext cx="2942337" cy="496333"/>
          </a:xfrm>
          <a:prstGeom prst="rect">
            <a:avLst/>
          </a:prstGeom>
          <a:solidFill>
            <a:schemeClr val="bg1"/>
          </a:solidFill>
          <a:ln>
            <a:solidFill>
              <a:schemeClr val="accent6"/>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dirty="0" err="1">
                <a:solidFill>
                  <a:schemeClr val="tx1"/>
                </a:solidFill>
              </a:rPr>
              <a:t>Hiperqueratinización</a:t>
            </a:r>
            <a:endParaRPr lang="es-CO" sz="2100" dirty="0">
              <a:solidFill>
                <a:schemeClr val="tx1"/>
              </a:solidFill>
            </a:endParaRPr>
          </a:p>
        </p:txBody>
      </p:sp>
      <p:sp>
        <p:nvSpPr>
          <p:cNvPr id="31" name="Rectángulo 30">
            <a:extLst>
              <a:ext uri="{FF2B5EF4-FFF2-40B4-BE49-F238E27FC236}">
                <a16:creationId xmlns:a16="http://schemas.microsoft.com/office/drawing/2014/main" id="{9D1D1BEA-F512-45D1-0CAC-BA74FB947E44}"/>
              </a:ext>
            </a:extLst>
          </p:cNvPr>
          <p:cNvSpPr/>
          <p:nvPr/>
        </p:nvSpPr>
        <p:spPr>
          <a:xfrm>
            <a:off x="5886986" y="5520331"/>
            <a:ext cx="2942337" cy="496333"/>
          </a:xfrm>
          <a:prstGeom prst="rect">
            <a:avLst/>
          </a:prstGeom>
          <a:solidFill>
            <a:schemeClr val="bg1"/>
          </a:solidFill>
          <a:ln>
            <a:solidFill>
              <a:schemeClr val="accent6"/>
            </a:solidFill>
          </a:ln>
        </p:spPr>
        <p:style>
          <a:lnRef idx="3">
            <a:schemeClr val="lt1"/>
          </a:lnRef>
          <a:fillRef idx="1">
            <a:schemeClr val="dk1"/>
          </a:fillRef>
          <a:effectRef idx="1">
            <a:schemeClr val="dk1"/>
          </a:effectRef>
          <a:fontRef idx="minor">
            <a:schemeClr val="lt1"/>
          </a:fontRef>
        </p:style>
        <p:txBody>
          <a:bodyPr rtlCol="0" anchor="ctr"/>
          <a:lstStyle/>
          <a:p>
            <a:pPr algn="ctr"/>
            <a:r>
              <a:rPr lang="es-CO" sz="2100">
                <a:solidFill>
                  <a:schemeClr val="tx1"/>
                </a:solidFill>
              </a:rPr>
              <a:t>Bandas epiteliales </a:t>
            </a:r>
          </a:p>
        </p:txBody>
      </p:sp>
      <p:pic>
        <p:nvPicPr>
          <p:cNvPr id="6" name="Imagen 5">
            <a:extLst>
              <a:ext uri="{FF2B5EF4-FFF2-40B4-BE49-F238E27FC236}">
                <a16:creationId xmlns:a16="http://schemas.microsoft.com/office/drawing/2014/main" id="{CA900A62-221F-4972-7617-7DCE8FC530C6}"/>
              </a:ext>
            </a:extLst>
          </p:cNvPr>
          <p:cNvPicPr>
            <a:picLocks noChangeAspect="1"/>
          </p:cNvPicPr>
          <p:nvPr/>
        </p:nvPicPr>
        <p:blipFill>
          <a:blip r:embed="rId4"/>
          <a:stretch>
            <a:fillRect/>
          </a:stretch>
        </p:blipFill>
        <p:spPr>
          <a:xfrm>
            <a:off x="11889069" y="4519"/>
            <a:ext cx="304843" cy="5277587"/>
          </a:xfrm>
          <a:prstGeom prst="rect">
            <a:avLst/>
          </a:prstGeom>
        </p:spPr>
      </p:pic>
      <p:cxnSp>
        <p:nvCxnSpPr>
          <p:cNvPr id="34" name="Conector recto 33">
            <a:extLst>
              <a:ext uri="{FF2B5EF4-FFF2-40B4-BE49-F238E27FC236}">
                <a16:creationId xmlns:a16="http://schemas.microsoft.com/office/drawing/2014/main" id="{D67F66A4-C129-C1DB-32EF-EC1C2893CDB5}"/>
              </a:ext>
            </a:extLst>
          </p:cNvPr>
          <p:cNvCxnSpPr/>
          <p:nvPr/>
        </p:nvCxnSpPr>
        <p:spPr>
          <a:xfrm>
            <a:off x="8823511" y="5762277"/>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Conector recto 34">
            <a:extLst>
              <a:ext uri="{FF2B5EF4-FFF2-40B4-BE49-F238E27FC236}">
                <a16:creationId xmlns:a16="http://schemas.microsoft.com/office/drawing/2014/main" id="{6AF4CD57-95A7-22F4-1F93-FD725E1DFABA}"/>
              </a:ext>
            </a:extLst>
          </p:cNvPr>
          <p:cNvCxnSpPr/>
          <p:nvPr/>
        </p:nvCxnSpPr>
        <p:spPr>
          <a:xfrm>
            <a:off x="8823511" y="5139977"/>
            <a:ext cx="187676"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7" name="Conector recto 36">
            <a:extLst>
              <a:ext uri="{FF2B5EF4-FFF2-40B4-BE49-F238E27FC236}">
                <a16:creationId xmlns:a16="http://schemas.microsoft.com/office/drawing/2014/main" id="{2727E253-8510-BE5D-12CC-A80D1C4FACA8}"/>
              </a:ext>
            </a:extLst>
          </p:cNvPr>
          <p:cNvCxnSpPr>
            <a:cxnSpLocks/>
          </p:cNvCxnSpPr>
          <p:nvPr/>
        </p:nvCxnSpPr>
        <p:spPr>
          <a:xfrm>
            <a:off x="9004300" y="2080302"/>
            <a:ext cx="0" cy="368819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CuadroTexto 40">
            <a:extLst>
              <a:ext uri="{FF2B5EF4-FFF2-40B4-BE49-F238E27FC236}">
                <a16:creationId xmlns:a16="http://schemas.microsoft.com/office/drawing/2014/main" id="{EC03A0C4-134B-E2E0-847D-1EAAA607A1E0}"/>
              </a:ext>
            </a:extLst>
          </p:cNvPr>
          <p:cNvSpPr txBox="1"/>
          <p:nvPr/>
        </p:nvSpPr>
        <p:spPr>
          <a:xfrm>
            <a:off x="9204675" y="2379157"/>
            <a:ext cx="2717636" cy="2554545"/>
          </a:xfrm>
          <a:prstGeom prst="rect">
            <a:avLst/>
          </a:prstGeom>
          <a:solidFill>
            <a:schemeClr val="accent6">
              <a:lumMod val="20000"/>
              <a:lumOff val="80000"/>
              <a:alpha val="47000"/>
            </a:schemeClr>
          </a:solidFill>
        </p:spPr>
        <p:txBody>
          <a:bodyPr wrap="square">
            <a:spAutoFit/>
          </a:bodyPr>
          <a:lstStyle/>
          <a:p>
            <a:pPr marL="342900" indent="-342900">
              <a:buFont typeface="Arial" panose="020B0604020202020204" pitchFamily="34" charset="0"/>
              <a:buChar char="•"/>
            </a:pPr>
            <a:r>
              <a:rPr lang="es-CO" sz="2000" kern="0">
                <a:ea typeface="Calibri" panose="020F0502020204030204" pitchFamily="34" charset="0"/>
              </a:rPr>
              <a:t>G</a:t>
            </a:r>
            <a:r>
              <a:rPr lang="es-CO" sz="2000" kern="0">
                <a:effectLst/>
                <a:ea typeface="Calibri" panose="020F0502020204030204" pitchFamily="34" charset="0"/>
              </a:rPr>
              <a:t>rado de </a:t>
            </a:r>
            <a:r>
              <a:rPr lang="es-CO" sz="2000" kern="0" err="1">
                <a:effectLst/>
                <a:ea typeface="Calibri" panose="020F0502020204030204" pitchFamily="34" charset="0"/>
              </a:rPr>
              <a:t>desepitelialización</a:t>
            </a:r>
            <a:r>
              <a:rPr lang="es-CO" sz="2000" kern="0">
                <a:effectLst/>
                <a:ea typeface="Calibri" panose="020F0502020204030204" pitchFamily="34" charset="0"/>
              </a:rPr>
              <a:t> del injerto.</a:t>
            </a:r>
          </a:p>
          <a:p>
            <a:pPr marL="342900" indent="-342900">
              <a:buFont typeface="Arial" panose="020B0604020202020204" pitchFamily="34" charset="0"/>
              <a:buChar char="•"/>
            </a:pPr>
            <a:r>
              <a:rPr lang="es-CO" sz="2000" kern="0">
                <a:ea typeface="Calibri" panose="020F0502020204030204" pitchFamily="34" charset="0"/>
              </a:rPr>
              <a:t>F</a:t>
            </a:r>
            <a:r>
              <a:rPr lang="es-CO" sz="2000" kern="0">
                <a:effectLst/>
                <a:ea typeface="Calibri" panose="020F0502020204030204" pitchFamily="34" charset="0"/>
              </a:rPr>
              <a:t>ijación del injerto.</a:t>
            </a:r>
          </a:p>
          <a:p>
            <a:pPr marL="342900" indent="-342900">
              <a:buFont typeface="Arial" panose="020B0604020202020204" pitchFamily="34" charset="0"/>
              <a:buChar char="•"/>
            </a:pPr>
            <a:r>
              <a:rPr lang="es-CO" sz="2000" kern="0">
                <a:ea typeface="Calibri" panose="020F0502020204030204" pitchFamily="34" charset="0"/>
              </a:rPr>
              <a:t>E</a:t>
            </a:r>
            <a:r>
              <a:rPr lang="es-CO" sz="2000" kern="0">
                <a:effectLst/>
                <a:ea typeface="Calibri" panose="020F0502020204030204" pitchFamily="34" charset="0"/>
              </a:rPr>
              <a:t>xperiencia clínica del operador.</a:t>
            </a:r>
          </a:p>
          <a:p>
            <a:pPr marL="342900" indent="-342900">
              <a:buFont typeface="Arial" panose="020B0604020202020204" pitchFamily="34" charset="0"/>
              <a:buChar char="•"/>
            </a:pPr>
            <a:r>
              <a:rPr lang="es-CO" sz="2000" kern="0">
                <a:ea typeface="Calibri" panose="020F0502020204030204" pitchFamily="34" charset="0"/>
              </a:rPr>
              <a:t>C</a:t>
            </a:r>
            <a:r>
              <a:rPr lang="es-CO" sz="2000" kern="0">
                <a:effectLst/>
                <a:ea typeface="Calibri" panose="020F0502020204030204" pitchFamily="34" charset="0"/>
              </a:rPr>
              <a:t>uidados postquirúrgicos.</a:t>
            </a:r>
            <a:endParaRPr lang="es-CO" sz="2000"/>
          </a:p>
        </p:txBody>
      </p:sp>
      <p:sp>
        <p:nvSpPr>
          <p:cNvPr id="43" name="CuadroTexto 42">
            <a:extLst>
              <a:ext uri="{FF2B5EF4-FFF2-40B4-BE49-F238E27FC236}">
                <a16:creationId xmlns:a16="http://schemas.microsoft.com/office/drawing/2014/main" id="{65A2CA41-2493-E760-FDA4-CF16EA11517C}"/>
              </a:ext>
            </a:extLst>
          </p:cNvPr>
          <p:cNvSpPr txBox="1"/>
          <p:nvPr/>
        </p:nvSpPr>
        <p:spPr>
          <a:xfrm>
            <a:off x="397395" y="6303086"/>
            <a:ext cx="11612064" cy="380591"/>
          </a:xfrm>
          <a:prstGeom prst="rect">
            <a:avLst/>
          </a:prstGeom>
          <a:noFill/>
        </p:spPr>
        <p:txBody>
          <a:bodyPr wrap="square">
            <a:spAutoFit/>
          </a:bodyPr>
          <a:lstStyle/>
          <a:p>
            <a:pPr algn="ctr"/>
            <a:r>
              <a:rPr lang="en-US" sz="900" i="1" kern="0" dirty="0" err="1">
                <a:effectLst/>
                <a:ea typeface="Times New Roman" panose="02020603050405020304" pitchFamily="18" charset="0"/>
              </a:rPr>
              <a:t>Gennai</a:t>
            </a:r>
            <a:r>
              <a:rPr lang="en-US" sz="900" i="1" kern="0" dirty="0">
                <a:effectLst/>
                <a:ea typeface="Times New Roman" panose="02020603050405020304" pitchFamily="18" charset="0"/>
              </a:rPr>
              <a:t> S, </a:t>
            </a:r>
            <a:r>
              <a:rPr lang="en-US" sz="900" i="1" kern="0" dirty="0" err="1">
                <a:effectLst/>
                <a:ea typeface="Times New Roman" panose="02020603050405020304" pitchFamily="18" charset="0"/>
              </a:rPr>
              <a:t>Guiza</a:t>
            </a:r>
            <a:r>
              <a:rPr lang="en-US" sz="900" i="1" kern="0" dirty="0">
                <a:effectLst/>
                <a:ea typeface="Times New Roman" panose="02020603050405020304" pitchFamily="18" charset="0"/>
              </a:rPr>
              <a:t> Z Ben, </a:t>
            </a:r>
            <a:r>
              <a:rPr lang="en-US" sz="900" i="1" kern="0" dirty="0" err="1">
                <a:effectLst/>
                <a:ea typeface="Times New Roman" panose="02020603050405020304" pitchFamily="18" charset="0"/>
              </a:rPr>
              <a:t>Orsolini</a:t>
            </a:r>
            <a:r>
              <a:rPr lang="en-US" sz="900" i="1" kern="0" dirty="0">
                <a:effectLst/>
                <a:ea typeface="Times New Roman" panose="02020603050405020304" pitchFamily="18" charset="0"/>
              </a:rPr>
              <a:t> C, </a:t>
            </a:r>
            <a:r>
              <a:rPr lang="en-US" sz="900" i="1" kern="0" dirty="0" err="1">
                <a:effectLst/>
                <a:ea typeface="Times New Roman" panose="02020603050405020304" pitchFamily="18" charset="0"/>
              </a:rPr>
              <a:t>Gosset</a:t>
            </a:r>
            <a:r>
              <a:rPr lang="en-US" sz="900" i="1" kern="0" dirty="0">
                <a:effectLst/>
                <a:ea typeface="Times New Roman" panose="02020603050405020304" pitchFamily="18" charset="0"/>
              </a:rPr>
              <a:t> M, Ben Z, </a:t>
            </a:r>
            <a:r>
              <a:rPr lang="en-US" sz="900" i="1" kern="0" dirty="0" err="1">
                <a:effectLst/>
                <a:ea typeface="Times New Roman" panose="02020603050405020304" pitchFamily="18" charset="0"/>
              </a:rPr>
              <a:t>Gosset</a:t>
            </a:r>
            <a:r>
              <a:rPr lang="en-US" sz="900" i="1" kern="0" dirty="0">
                <a:effectLst/>
                <a:ea typeface="Times New Roman" panose="02020603050405020304" pitchFamily="18" charset="0"/>
              </a:rPr>
              <a:t> PM. The influence of non-carious lesions in the surgical treatment of gingival recession: a systematic review &amp; meta-analysis. The influence of non-carious lesions in the surgical treatment of gingival recession: a systematic review &amp; meta-analysis. </a:t>
            </a:r>
            <a:r>
              <a:rPr lang="es-CO" sz="900" i="1" kern="0" dirty="0">
                <a:effectLst/>
                <a:ea typeface="Times New Roman" panose="02020603050405020304" pitchFamily="18" charset="0"/>
              </a:rPr>
              <a:t>2021</a:t>
            </a:r>
            <a:endParaRPr lang="es-CO" sz="900" i="1" dirty="0"/>
          </a:p>
        </p:txBody>
      </p:sp>
    </p:spTree>
    <p:extLst>
      <p:ext uri="{BB962C8B-B14F-4D97-AF65-F5344CB8AC3E}">
        <p14:creationId xmlns:p14="http://schemas.microsoft.com/office/powerpoint/2010/main" val="3186015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ción2" id="{4A672131-ED1C-444C-95D8-B0AA83585EFC}" vid="{E6CDFA80-66D5-2F45-BF62-16D806CFDFA6}"/>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600</TotalTime>
  <Words>5533</Words>
  <Application>Microsoft Office PowerPoint</Application>
  <PresentationFormat>Panorámica</PresentationFormat>
  <Paragraphs>612</Paragraphs>
  <Slides>55</Slides>
  <Notes>6</Notes>
  <HiddenSlides>0</HiddenSlides>
  <MMClips>0</MMClips>
  <ScaleCrop>false</ScaleCrop>
  <HeadingPairs>
    <vt:vector size="6" baseType="variant">
      <vt:variant>
        <vt:lpstr>Fuentes usadas</vt:lpstr>
      </vt:variant>
      <vt:variant>
        <vt:i4>9</vt:i4>
      </vt:variant>
      <vt:variant>
        <vt:lpstr>Tema</vt:lpstr>
      </vt:variant>
      <vt:variant>
        <vt:i4>2</vt:i4>
      </vt:variant>
      <vt:variant>
        <vt:lpstr>Títulos de diapositiva</vt:lpstr>
      </vt:variant>
      <vt:variant>
        <vt:i4>55</vt:i4>
      </vt:variant>
    </vt:vector>
  </HeadingPairs>
  <TitlesOfParts>
    <vt:vector size="66" baseType="lpstr">
      <vt:lpstr>Aptos</vt:lpstr>
      <vt:lpstr>Aptos Display</vt:lpstr>
      <vt:lpstr>Arial</vt:lpstr>
      <vt:lpstr>Avenir next</vt:lpstr>
      <vt:lpstr>Avenir next</vt:lpstr>
      <vt:lpstr>Avenir Roman</vt:lpstr>
      <vt:lpstr>Calibri</vt:lpstr>
      <vt:lpstr>Times New Roman</vt:lpstr>
      <vt:lpstr>Wingdings</vt:lpstr>
      <vt:lpstr>Tema de Office</vt:lpstr>
      <vt:lpstr>2_Tema de Office</vt:lpstr>
      <vt:lpstr>EVALUACIÓN DE LA CICATRIZACIÓN DESPUÉS DE CIRUGÍA PLÁSTICA PERIODONTAL DE CUBRIMIENTO RADICULAR CON INJERTO DE TEJIDO CONECTIVO DESEPITELIALIZADO EXTRAORALMENTE: SERIE DE CASOS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Importancia de la zona donante </vt:lpstr>
      <vt:lpstr>Presencia de tejido epitelial en injertos </vt:lpstr>
      <vt:lpstr>Técnicas de desepitelialización </vt:lpstr>
      <vt:lpstr>Presentación de PowerPoint</vt:lpstr>
      <vt:lpstr>Presentación de PowerPoint</vt:lpstr>
      <vt:lpstr>Impacto de las Lesiones Cervicales </vt:lpstr>
      <vt:lpstr>Complicaciones de la técnica</vt:lpstr>
      <vt:lpstr>Presentación de PowerPoint</vt:lpstr>
      <vt:lpstr>Complicaciones del sitio receptor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de la cicatrización después de cirugía plástica periodontal de cubrimiento radicular con injerto de tejido conectivo desepitelializado extraoralmente: serie de casos</dc:title>
  <dc:creator>Claudia Isabel Polo Chavez</dc:creator>
  <cp:lastModifiedBy>Yeimy Dayana Ruiz Pena</cp:lastModifiedBy>
  <cp:revision>49</cp:revision>
  <dcterms:created xsi:type="dcterms:W3CDTF">2024-10-31T03:39:19Z</dcterms:created>
  <dcterms:modified xsi:type="dcterms:W3CDTF">2024-11-14T22:38:05Z</dcterms:modified>
</cp:coreProperties>
</file>