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3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4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5.xml" ContentType="application/vnd.openxmlformats-officedocument.presentationml.notesSlide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notesSlides/notesSlide8.xml" ContentType="application/vnd.openxmlformats-officedocument.presentationml.notesSlide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notesSlides/notesSlide9.xml" ContentType="application/vnd.openxmlformats-officedocument.presentationml.notesSlide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notesSlides/notesSlide10.xml" ContentType="application/vnd.openxmlformats-officedocument.presentationml.notesSlide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notesSlides/notesSlide11.xml" ContentType="application/vnd.openxmlformats-officedocument.presentationml.notesSlide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1" r:id="rId2"/>
    <p:sldId id="314" r:id="rId3"/>
    <p:sldId id="296" r:id="rId4"/>
    <p:sldId id="320" r:id="rId5"/>
    <p:sldId id="321" r:id="rId6"/>
    <p:sldId id="312" r:id="rId7"/>
    <p:sldId id="323" r:id="rId8"/>
    <p:sldId id="330" r:id="rId9"/>
    <p:sldId id="324" r:id="rId10"/>
    <p:sldId id="325" r:id="rId11"/>
    <p:sldId id="326" r:id="rId12"/>
    <p:sldId id="336" r:id="rId13"/>
    <p:sldId id="328" r:id="rId14"/>
    <p:sldId id="331" r:id="rId15"/>
    <p:sldId id="334" r:id="rId16"/>
    <p:sldId id="360" r:id="rId17"/>
    <p:sldId id="361" r:id="rId18"/>
    <p:sldId id="359" r:id="rId19"/>
    <p:sldId id="335" r:id="rId20"/>
    <p:sldId id="345" r:id="rId21"/>
    <p:sldId id="338" r:id="rId22"/>
    <p:sldId id="339" r:id="rId23"/>
    <p:sldId id="317" r:id="rId24"/>
    <p:sldId id="318" r:id="rId25"/>
    <p:sldId id="341" r:id="rId26"/>
    <p:sldId id="354" r:id="rId27"/>
    <p:sldId id="355" r:id="rId28"/>
    <p:sldId id="356" r:id="rId29"/>
    <p:sldId id="342" r:id="rId30"/>
    <p:sldId id="319" r:id="rId31"/>
    <p:sldId id="343" r:id="rId32"/>
    <p:sldId id="340" r:id="rId33"/>
    <p:sldId id="358" r:id="rId34"/>
    <p:sldId id="260" r:id="rId3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99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3004" autoAdjust="0"/>
  </p:normalViewPr>
  <p:slideViewPr>
    <p:cSldViewPr snapToGrid="0">
      <p:cViewPr varScale="1">
        <p:scale>
          <a:sx n="61" d="100"/>
          <a:sy n="61" d="100"/>
        </p:scale>
        <p:origin x="8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872469-2703-49F5-8519-2D00E2D2CDC1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884261A-5D4B-498F-8F6E-2E15063C75E7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es-ES" b="0" dirty="0">
              <a:solidFill>
                <a:schemeClr val="bg1"/>
              </a:solidFill>
            </a:rPr>
            <a:t>EL crecimiento condilar mandibular</a:t>
          </a:r>
          <a:endParaRPr lang="es-CO" b="0" dirty="0">
            <a:solidFill>
              <a:schemeClr val="bg1"/>
            </a:solidFill>
          </a:endParaRPr>
        </a:p>
      </dgm:t>
    </dgm:pt>
    <dgm:pt modelId="{A00BA3BE-CA0D-46DB-800C-3647678CCFC7}" type="parTrans" cxnId="{414D19EC-83D5-4CDA-A670-1EB90C314579}">
      <dgm:prSet/>
      <dgm:spPr/>
      <dgm:t>
        <a:bodyPr/>
        <a:lstStyle/>
        <a:p>
          <a:endParaRPr lang="es-CO"/>
        </a:p>
      </dgm:t>
    </dgm:pt>
    <dgm:pt modelId="{5693660E-F912-4F60-81A8-EA57EEB07A92}" type="sibTrans" cxnId="{414D19EC-83D5-4CDA-A670-1EB90C314579}">
      <dgm:prSet/>
      <dgm:spPr/>
      <dgm:t>
        <a:bodyPr/>
        <a:lstStyle/>
        <a:p>
          <a:endParaRPr lang="es-CO"/>
        </a:p>
      </dgm:t>
    </dgm:pt>
    <dgm:pt modelId="{7445EFE8-0340-45B0-8208-7FB1346C3444}" type="pres">
      <dgm:prSet presAssocID="{6B872469-2703-49F5-8519-2D00E2D2CDC1}" presName="linear" presStyleCnt="0">
        <dgm:presLayoutVars>
          <dgm:animLvl val="lvl"/>
          <dgm:resizeHandles val="exact"/>
        </dgm:presLayoutVars>
      </dgm:prSet>
      <dgm:spPr/>
    </dgm:pt>
    <dgm:pt modelId="{09ABB71A-633A-4DDD-8BA9-6C22AE711DA9}" type="pres">
      <dgm:prSet presAssocID="{B884261A-5D4B-498F-8F6E-2E15063C75E7}" presName="parentText" presStyleLbl="node1" presStyleIdx="0" presStyleCnt="1" custScaleX="74819" custLinFactNeighborX="-284" custLinFactNeighborY="211">
        <dgm:presLayoutVars>
          <dgm:chMax val="0"/>
          <dgm:bulletEnabled val="1"/>
        </dgm:presLayoutVars>
      </dgm:prSet>
      <dgm:spPr/>
    </dgm:pt>
  </dgm:ptLst>
  <dgm:cxnLst>
    <dgm:cxn modelId="{8121DD13-E9B2-42D4-A13D-56CB98E7BDBE}" type="presOf" srcId="{B884261A-5D4B-498F-8F6E-2E15063C75E7}" destId="{09ABB71A-633A-4DDD-8BA9-6C22AE711DA9}" srcOrd="0" destOrd="0" presId="urn:microsoft.com/office/officeart/2005/8/layout/vList2"/>
    <dgm:cxn modelId="{28AFA549-07AB-4E82-A21D-1E603245ED62}" type="presOf" srcId="{6B872469-2703-49F5-8519-2D00E2D2CDC1}" destId="{7445EFE8-0340-45B0-8208-7FB1346C3444}" srcOrd="0" destOrd="0" presId="urn:microsoft.com/office/officeart/2005/8/layout/vList2"/>
    <dgm:cxn modelId="{414D19EC-83D5-4CDA-A670-1EB90C314579}" srcId="{6B872469-2703-49F5-8519-2D00E2D2CDC1}" destId="{B884261A-5D4B-498F-8F6E-2E15063C75E7}" srcOrd="0" destOrd="0" parTransId="{A00BA3BE-CA0D-46DB-800C-3647678CCFC7}" sibTransId="{5693660E-F912-4F60-81A8-EA57EEB07A92}"/>
    <dgm:cxn modelId="{16882EFA-B5E6-478C-A5A4-934465BB6204}" type="presParOf" srcId="{7445EFE8-0340-45B0-8208-7FB1346C3444}" destId="{09ABB71A-633A-4DDD-8BA9-6C22AE711DA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62B5B3-ABD3-401C-95CA-869041CAA106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8A1E927C-9B1F-4692-BA8E-3019809289E5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es-ES" b="1" dirty="0">
              <a:solidFill>
                <a:schemeClr val="bg1"/>
              </a:solidFill>
            </a:rPr>
            <a:t>Protocolos accesibles </a:t>
          </a:r>
          <a:endParaRPr lang="es-CO" dirty="0">
            <a:solidFill>
              <a:schemeClr val="bg1"/>
            </a:solidFill>
          </a:endParaRPr>
        </a:p>
      </dgm:t>
    </dgm:pt>
    <dgm:pt modelId="{8D174BB0-D1FC-40B9-BE6B-82B9AA82E7D5}" type="parTrans" cxnId="{E83CA938-BB7B-4C4E-9091-7592B0E974AA}">
      <dgm:prSet/>
      <dgm:spPr/>
      <dgm:t>
        <a:bodyPr/>
        <a:lstStyle/>
        <a:p>
          <a:pPr algn="ctr"/>
          <a:endParaRPr lang="es-CO"/>
        </a:p>
      </dgm:t>
    </dgm:pt>
    <dgm:pt modelId="{56F0DD2B-6B1E-4FAF-836D-DBFCAB130EF3}" type="sibTrans" cxnId="{E83CA938-BB7B-4C4E-9091-7592B0E974AA}">
      <dgm:prSet/>
      <dgm:spPr/>
      <dgm:t>
        <a:bodyPr/>
        <a:lstStyle/>
        <a:p>
          <a:pPr algn="ctr"/>
          <a:endParaRPr lang="es-CO"/>
        </a:p>
      </dgm:t>
    </dgm:pt>
    <dgm:pt modelId="{7C17CA4E-854F-46F4-9A5D-C593E5F1191C}">
      <dgm:prSet/>
      <dgm:spPr/>
      <dgm:t>
        <a:bodyPr/>
        <a:lstStyle/>
        <a:p>
          <a:pPr algn="ctr"/>
          <a:r>
            <a:rPr lang="es-ES" b="1"/>
            <a:t>Estandarizados</a:t>
          </a:r>
          <a:endParaRPr lang="es-CO"/>
        </a:p>
      </dgm:t>
    </dgm:pt>
    <dgm:pt modelId="{C95AD0C8-295B-408D-9640-F6990CC65909}" type="parTrans" cxnId="{6FE83065-9311-44DD-874A-5F53711283BE}">
      <dgm:prSet/>
      <dgm:spPr/>
      <dgm:t>
        <a:bodyPr/>
        <a:lstStyle/>
        <a:p>
          <a:pPr algn="ctr"/>
          <a:endParaRPr lang="es-CO"/>
        </a:p>
      </dgm:t>
    </dgm:pt>
    <dgm:pt modelId="{02F22A60-6659-4DA9-85D9-66079995FD92}" type="sibTrans" cxnId="{6FE83065-9311-44DD-874A-5F53711283BE}">
      <dgm:prSet/>
      <dgm:spPr/>
      <dgm:t>
        <a:bodyPr/>
        <a:lstStyle/>
        <a:p>
          <a:pPr algn="ctr"/>
          <a:endParaRPr lang="es-CO"/>
        </a:p>
      </dgm:t>
    </dgm:pt>
    <dgm:pt modelId="{9C89EE54-7EE5-49A1-88F3-6936C0AAEBEE}" type="pres">
      <dgm:prSet presAssocID="{7C62B5B3-ABD3-401C-95CA-869041CAA106}" presName="linear" presStyleCnt="0">
        <dgm:presLayoutVars>
          <dgm:animLvl val="lvl"/>
          <dgm:resizeHandles val="exact"/>
        </dgm:presLayoutVars>
      </dgm:prSet>
      <dgm:spPr/>
    </dgm:pt>
    <dgm:pt modelId="{21638D2D-9093-4DEF-B08A-67DCE61A7197}" type="pres">
      <dgm:prSet presAssocID="{8A1E927C-9B1F-4692-BA8E-3019809289E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E55D714-79D1-4B95-BF4C-3501AB284C90}" type="pres">
      <dgm:prSet presAssocID="{56F0DD2B-6B1E-4FAF-836D-DBFCAB130EF3}" presName="spacer" presStyleCnt="0"/>
      <dgm:spPr/>
    </dgm:pt>
    <dgm:pt modelId="{AFAA1AAA-05CA-4159-8A0B-5381C06C95CF}" type="pres">
      <dgm:prSet presAssocID="{7C17CA4E-854F-46F4-9A5D-C593E5F1191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9E6B92F-78C0-400D-BB3C-2426F8292109}" type="presOf" srcId="{7C62B5B3-ABD3-401C-95CA-869041CAA106}" destId="{9C89EE54-7EE5-49A1-88F3-6936C0AAEBEE}" srcOrd="0" destOrd="0" presId="urn:microsoft.com/office/officeart/2005/8/layout/vList2"/>
    <dgm:cxn modelId="{E83CA938-BB7B-4C4E-9091-7592B0E974AA}" srcId="{7C62B5B3-ABD3-401C-95CA-869041CAA106}" destId="{8A1E927C-9B1F-4692-BA8E-3019809289E5}" srcOrd="0" destOrd="0" parTransId="{8D174BB0-D1FC-40B9-BE6B-82B9AA82E7D5}" sibTransId="{56F0DD2B-6B1E-4FAF-836D-DBFCAB130EF3}"/>
    <dgm:cxn modelId="{6FE83065-9311-44DD-874A-5F53711283BE}" srcId="{7C62B5B3-ABD3-401C-95CA-869041CAA106}" destId="{7C17CA4E-854F-46F4-9A5D-C593E5F1191C}" srcOrd="1" destOrd="0" parTransId="{C95AD0C8-295B-408D-9640-F6990CC65909}" sibTransId="{02F22A60-6659-4DA9-85D9-66079995FD92}"/>
    <dgm:cxn modelId="{D60BF053-0631-4C95-89DC-E198FE914EE0}" type="presOf" srcId="{7C17CA4E-854F-46F4-9A5D-C593E5F1191C}" destId="{AFAA1AAA-05CA-4159-8A0B-5381C06C95CF}" srcOrd="0" destOrd="0" presId="urn:microsoft.com/office/officeart/2005/8/layout/vList2"/>
    <dgm:cxn modelId="{5E5F0EB9-4C4F-402C-8A9E-8A6B5B7BB722}" type="presOf" srcId="{8A1E927C-9B1F-4692-BA8E-3019809289E5}" destId="{21638D2D-9093-4DEF-B08A-67DCE61A7197}" srcOrd="0" destOrd="0" presId="urn:microsoft.com/office/officeart/2005/8/layout/vList2"/>
    <dgm:cxn modelId="{77EC02B9-BBD8-4775-9466-9ACA7D259DFB}" type="presParOf" srcId="{9C89EE54-7EE5-49A1-88F3-6936C0AAEBEE}" destId="{21638D2D-9093-4DEF-B08A-67DCE61A7197}" srcOrd="0" destOrd="0" presId="urn:microsoft.com/office/officeart/2005/8/layout/vList2"/>
    <dgm:cxn modelId="{A7DFB780-1079-4480-9903-25850511B2D3}" type="presParOf" srcId="{9C89EE54-7EE5-49A1-88F3-6936C0AAEBEE}" destId="{7E55D714-79D1-4B95-BF4C-3501AB284C90}" srcOrd="1" destOrd="0" presId="urn:microsoft.com/office/officeart/2005/8/layout/vList2"/>
    <dgm:cxn modelId="{ACE2F6F3-E70F-4FD4-9B09-017270943AE2}" type="presParOf" srcId="{9C89EE54-7EE5-49A1-88F3-6936C0AAEBEE}" destId="{AFAA1AAA-05CA-4159-8A0B-5381C06C95CF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D2A109C-E2C1-48F1-B00A-D50AF036557F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FA355412-9288-4B8D-BAF1-A87532AE556F}">
      <dgm:prSet/>
      <dgm:spPr/>
      <dgm:t>
        <a:bodyPr/>
        <a:lstStyle/>
        <a:p>
          <a:r>
            <a:rPr lang="es-ES"/>
            <a:t>Evaluar volumétricamente el crecimiento condilar </a:t>
          </a:r>
          <a:endParaRPr lang="es-CO"/>
        </a:p>
      </dgm:t>
    </dgm:pt>
    <dgm:pt modelId="{C0F2370F-33ED-41C9-A8F9-6AD87C491795}" type="parTrans" cxnId="{38C255A9-C7B7-49ED-A0B0-0E675F40092F}">
      <dgm:prSet/>
      <dgm:spPr/>
      <dgm:t>
        <a:bodyPr/>
        <a:lstStyle/>
        <a:p>
          <a:endParaRPr lang="es-CO"/>
        </a:p>
      </dgm:t>
    </dgm:pt>
    <dgm:pt modelId="{F5A2F1EF-43C2-4888-B962-D85C832021C2}" type="sibTrans" cxnId="{38C255A9-C7B7-49ED-A0B0-0E675F40092F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D0F72D48-6DF6-4AC8-A9B8-DE21EF9A244B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Limita la validación de nuevas terapias</a:t>
          </a:r>
          <a:endParaRPr lang="es-CO" dirty="0">
            <a:solidFill>
              <a:schemeClr val="bg1"/>
            </a:solidFill>
          </a:endParaRPr>
        </a:p>
      </dgm:t>
    </dgm:pt>
    <dgm:pt modelId="{2E45AF1B-05CB-416A-919A-2112D3CEB7EF}" type="parTrans" cxnId="{275D686F-8C23-465A-BBB4-77C945B52439}">
      <dgm:prSet/>
      <dgm:spPr/>
      <dgm:t>
        <a:bodyPr/>
        <a:lstStyle/>
        <a:p>
          <a:endParaRPr lang="es-CO"/>
        </a:p>
      </dgm:t>
    </dgm:pt>
    <dgm:pt modelId="{D907D1FE-2DD0-4C40-8BB3-C4B39FFCB87C}" type="sibTrans" cxnId="{275D686F-8C23-465A-BBB4-77C945B52439}">
      <dgm:prSet/>
      <dgm:spPr/>
      <dgm:t>
        <a:bodyPr/>
        <a:lstStyle/>
        <a:p>
          <a:endParaRPr lang="es-CO"/>
        </a:p>
      </dgm:t>
    </dgm:pt>
    <dgm:pt modelId="{FDAA1153-B7C7-4880-94E9-2AA7B17E99BC}" type="pres">
      <dgm:prSet presAssocID="{5D2A109C-E2C1-48F1-B00A-D50AF036557F}" presName="Name0" presStyleCnt="0">
        <dgm:presLayoutVars>
          <dgm:dir/>
          <dgm:resizeHandles val="exact"/>
        </dgm:presLayoutVars>
      </dgm:prSet>
      <dgm:spPr/>
    </dgm:pt>
    <dgm:pt modelId="{1763B94D-8C1C-4834-8F6B-3581D81604AF}" type="pres">
      <dgm:prSet presAssocID="{FA355412-9288-4B8D-BAF1-A87532AE556F}" presName="node" presStyleLbl="node1" presStyleIdx="0" presStyleCnt="2">
        <dgm:presLayoutVars>
          <dgm:bulletEnabled val="1"/>
        </dgm:presLayoutVars>
      </dgm:prSet>
      <dgm:spPr/>
    </dgm:pt>
    <dgm:pt modelId="{0C08F597-60BA-4314-BC71-E6DBAF4FC6E3}" type="pres">
      <dgm:prSet presAssocID="{F5A2F1EF-43C2-4888-B962-D85C832021C2}" presName="sibTrans" presStyleLbl="sibTrans2D1" presStyleIdx="0" presStyleCnt="1"/>
      <dgm:spPr/>
    </dgm:pt>
    <dgm:pt modelId="{311AA8C5-1670-4C71-86BC-81055BBBD24E}" type="pres">
      <dgm:prSet presAssocID="{F5A2F1EF-43C2-4888-B962-D85C832021C2}" presName="connectorText" presStyleLbl="sibTrans2D1" presStyleIdx="0" presStyleCnt="1"/>
      <dgm:spPr/>
    </dgm:pt>
    <dgm:pt modelId="{ECEDBEC5-23D6-4C60-9B17-58186303A4FB}" type="pres">
      <dgm:prSet presAssocID="{D0F72D48-6DF6-4AC8-A9B8-DE21EF9A244B}" presName="node" presStyleLbl="node1" presStyleIdx="1" presStyleCnt="2" custScaleY="82250">
        <dgm:presLayoutVars>
          <dgm:bulletEnabled val="1"/>
        </dgm:presLayoutVars>
      </dgm:prSet>
      <dgm:spPr/>
    </dgm:pt>
  </dgm:ptLst>
  <dgm:cxnLst>
    <dgm:cxn modelId="{BC40F65D-F906-45D2-87CC-17C4F36608CD}" type="presOf" srcId="{FA355412-9288-4B8D-BAF1-A87532AE556F}" destId="{1763B94D-8C1C-4834-8F6B-3581D81604AF}" srcOrd="0" destOrd="0" presId="urn:microsoft.com/office/officeart/2005/8/layout/process1"/>
    <dgm:cxn modelId="{FD0A5D66-3A3A-4B9B-9F45-349AFDADE7D0}" type="presOf" srcId="{D0F72D48-6DF6-4AC8-A9B8-DE21EF9A244B}" destId="{ECEDBEC5-23D6-4C60-9B17-58186303A4FB}" srcOrd="0" destOrd="0" presId="urn:microsoft.com/office/officeart/2005/8/layout/process1"/>
    <dgm:cxn modelId="{275D686F-8C23-465A-BBB4-77C945B52439}" srcId="{5D2A109C-E2C1-48F1-B00A-D50AF036557F}" destId="{D0F72D48-6DF6-4AC8-A9B8-DE21EF9A244B}" srcOrd="1" destOrd="0" parTransId="{2E45AF1B-05CB-416A-919A-2112D3CEB7EF}" sibTransId="{D907D1FE-2DD0-4C40-8BB3-C4B39FFCB87C}"/>
    <dgm:cxn modelId="{B690E873-D513-4E1F-A102-69205D8B6469}" type="presOf" srcId="{5D2A109C-E2C1-48F1-B00A-D50AF036557F}" destId="{FDAA1153-B7C7-4880-94E9-2AA7B17E99BC}" srcOrd="0" destOrd="0" presId="urn:microsoft.com/office/officeart/2005/8/layout/process1"/>
    <dgm:cxn modelId="{2E8F5181-1412-4614-8D52-7800EE8FA5F5}" type="presOf" srcId="{F5A2F1EF-43C2-4888-B962-D85C832021C2}" destId="{311AA8C5-1670-4C71-86BC-81055BBBD24E}" srcOrd="1" destOrd="0" presId="urn:microsoft.com/office/officeart/2005/8/layout/process1"/>
    <dgm:cxn modelId="{38C255A9-C7B7-49ED-A0B0-0E675F40092F}" srcId="{5D2A109C-E2C1-48F1-B00A-D50AF036557F}" destId="{FA355412-9288-4B8D-BAF1-A87532AE556F}" srcOrd="0" destOrd="0" parTransId="{C0F2370F-33ED-41C9-A8F9-6AD87C491795}" sibTransId="{F5A2F1EF-43C2-4888-B962-D85C832021C2}"/>
    <dgm:cxn modelId="{2A45F2EA-94BF-4346-ABCF-B0205347750A}" type="presOf" srcId="{F5A2F1EF-43C2-4888-B962-D85C832021C2}" destId="{0C08F597-60BA-4314-BC71-E6DBAF4FC6E3}" srcOrd="0" destOrd="0" presId="urn:microsoft.com/office/officeart/2005/8/layout/process1"/>
    <dgm:cxn modelId="{B6D08229-7232-49FD-87CE-5CD96ECB03E5}" type="presParOf" srcId="{FDAA1153-B7C7-4880-94E9-2AA7B17E99BC}" destId="{1763B94D-8C1C-4834-8F6B-3581D81604AF}" srcOrd="0" destOrd="0" presId="urn:microsoft.com/office/officeart/2005/8/layout/process1"/>
    <dgm:cxn modelId="{4406433C-6897-40B4-B48F-795F00668A4A}" type="presParOf" srcId="{FDAA1153-B7C7-4880-94E9-2AA7B17E99BC}" destId="{0C08F597-60BA-4314-BC71-E6DBAF4FC6E3}" srcOrd="1" destOrd="0" presId="urn:microsoft.com/office/officeart/2005/8/layout/process1"/>
    <dgm:cxn modelId="{35F4C7FB-74A7-4C02-B2AE-2E88ED4DD991}" type="presParOf" srcId="{0C08F597-60BA-4314-BC71-E6DBAF4FC6E3}" destId="{311AA8C5-1670-4C71-86BC-81055BBBD24E}" srcOrd="0" destOrd="0" presId="urn:microsoft.com/office/officeart/2005/8/layout/process1"/>
    <dgm:cxn modelId="{44685643-3F34-4828-A7C3-2367B3D7F847}" type="presParOf" srcId="{FDAA1153-B7C7-4880-94E9-2AA7B17E99BC}" destId="{ECEDBEC5-23D6-4C60-9B17-58186303A4F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125562-B086-4912-8D89-DC3CCA1857A4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CDB6D086-957E-4732-8D98-513E598A5D28}">
      <dgm:prSet/>
      <dgm:spPr/>
      <dgm:t>
        <a:bodyPr/>
        <a:lstStyle/>
        <a:p>
          <a:r>
            <a:rPr lang="es-ES" dirty="0"/>
            <a:t>Incorporación en la práctica clínica </a:t>
          </a:r>
          <a:endParaRPr lang="es-CO" dirty="0"/>
        </a:p>
      </dgm:t>
    </dgm:pt>
    <dgm:pt modelId="{BE0871F0-E0E5-4FB2-9A0F-780DC0D57E2A}" type="parTrans" cxnId="{8FBE3F7E-DF71-42A9-892A-C53325A0F9F9}">
      <dgm:prSet/>
      <dgm:spPr/>
      <dgm:t>
        <a:bodyPr/>
        <a:lstStyle/>
        <a:p>
          <a:endParaRPr lang="es-CO"/>
        </a:p>
      </dgm:t>
    </dgm:pt>
    <dgm:pt modelId="{29B56FE9-EAA8-4DB5-921C-D77CC6CB0D4A}" type="sibTrans" cxnId="{8FBE3F7E-DF71-42A9-892A-C53325A0F9F9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C6374022-0F11-404F-9DD7-E86135C5E073}">
      <dgm:prSet/>
      <dgm:spPr/>
      <dgm:t>
        <a:bodyPr/>
        <a:lstStyle/>
        <a:p>
          <a:r>
            <a:rPr lang="es-ES"/>
            <a:t>Restringe el acceso de los pacientes a tratamientos innovadores.</a:t>
          </a:r>
          <a:endParaRPr lang="es-CO"/>
        </a:p>
      </dgm:t>
    </dgm:pt>
    <dgm:pt modelId="{67923E0D-5079-487E-8873-E0845B1D31B0}" type="parTrans" cxnId="{FB34A2B7-B192-47CA-B9D1-AE646DA872D5}">
      <dgm:prSet/>
      <dgm:spPr/>
      <dgm:t>
        <a:bodyPr/>
        <a:lstStyle/>
        <a:p>
          <a:endParaRPr lang="es-CO"/>
        </a:p>
      </dgm:t>
    </dgm:pt>
    <dgm:pt modelId="{9C50F2C9-8F5E-4557-A02E-39C20B6FEC88}" type="sibTrans" cxnId="{FB34A2B7-B192-47CA-B9D1-AE646DA872D5}">
      <dgm:prSet/>
      <dgm:spPr/>
      <dgm:t>
        <a:bodyPr/>
        <a:lstStyle/>
        <a:p>
          <a:endParaRPr lang="es-CO"/>
        </a:p>
      </dgm:t>
    </dgm:pt>
    <dgm:pt modelId="{68132FEC-2070-45F1-AFA6-143689F75564}" type="pres">
      <dgm:prSet presAssocID="{E4125562-B086-4912-8D89-DC3CCA1857A4}" presName="Name0" presStyleCnt="0">
        <dgm:presLayoutVars>
          <dgm:dir/>
          <dgm:resizeHandles val="exact"/>
        </dgm:presLayoutVars>
      </dgm:prSet>
      <dgm:spPr/>
    </dgm:pt>
    <dgm:pt modelId="{BB44D6C6-48E0-49F4-A939-4CE5853438F0}" type="pres">
      <dgm:prSet presAssocID="{CDB6D086-957E-4732-8D98-513E598A5D28}" presName="node" presStyleLbl="node1" presStyleIdx="0" presStyleCnt="2">
        <dgm:presLayoutVars>
          <dgm:bulletEnabled val="1"/>
        </dgm:presLayoutVars>
      </dgm:prSet>
      <dgm:spPr/>
    </dgm:pt>
    <dgm:pt modelId="{C821EAD3-8D20-47D7-93AA-97B8F63E961F}" type="pres">
      <dgm:prSet presAssocID="{29B56FE9-EAA8-4DB5-921C-D77CC6CB0D4A}" presName="sibTrans" presStyleLbl="sibTrans2D1" presStyleIdx="0" presStyleCnt="1"/>
      <dgm:spPr/>
    </dgm:pt>
    <dgm:pt modelId="{995940CC-8C87-497A-8980-1C9C1DE8BEAE}" type="pres">
      <dgm:prSet presAssocID="{29B56FE9-EAA8-4DB5-921C-D77CC6CB0D4A}" presName="connectorText" presStyleLbl="sibTrans2D1" presStyleIdx="0" presStyleCnt="1"/>
      <dgm:spPr/>
    </dgm:pt>
    <dgm:pt modelId="{486E0032-C29E-4C83-A7D3-C4A2FFB1064B}" type="pres">
      <dgm:prSet presAssocID="{C6374022-0F11-404F-9DD7-E86135C5E073}" presName="node" presStyleLbl="node1" presStyleIdx="1" presStyleCnt="2">
        <dgm:presLayoutVars>
          <dgm:bulletEnabled val="1"/>
        </dgm:presLayoutVars>
      </dgm:prSet>
      <dgm:spPr/>
    </dgm:pt>
  </dgm:ptLst>
  <dgm:cxnLst>
    <dgm:cxn modelId="{D2D31D03-1121-4C14-977F-07850F6D4565}" type="presOf" srcId="{29B56FE9-EAA8-4DB5-921C-D77CC6CB0D4A}" destId="{995940CC-8C87-497A-8980-1C9C1DE8BEAE}" srcOrd="1" destOrd="0" presId="urn:microsoft.com/office/officeart/2005/8/layout/process1"/>
    <dgm:cxn modelId="{B5DC9A1F-A36B-4CDB-8777-87D198C2C93C}" type="presOf" srcId="{E4125562-B086-4912-8D89-DC3CCA1857A4}" destId="{68132FEC-2070-45F1-AFA6-143689F75564}" srcOrd="0" destOrd="0" presId="urn:microsoft.com/office/officeart/2005/8/layout/process1"/>
    <dgm:cxn modelId="{C16A4634-6F81-462C-8E85-EDD28B79BB0A}" type="presOf" srcId="{29B56FE9-EAA8-4DB5-921C-D77CC6CB0D4A}" destId="{C821EAD3-8D20-47D7-93AA-97B8F63E961F}" srcOrd="0" destOrd="0" presId="urn:microsoft.com/office/officeart/2005/8/layout/process1"/>
    <dgm:cxn modelId="{8FBE3F7E-DF71-42A9-892A-C53325A0F9F9}" srcId="{E4125562-B086-4912-8D89-DC3CCA1857A4}" destId="{CDB6D086-957E-4732-8D98-513E598A5D28}" srcOrd="0" destOrd="0" parTransId="{BE0871F0-E0E5-4FB2-9A0F-780DC0D57E2A}" sibTransId="{29B56FE9-EAA8-4DB5-921C-D77CC6CB0D4A}"/>
    <dgm:cxn modelId="{A55797AC-25B1-4EA9-B4A6-082BC0B86E99}" type="presOf" srcId="{CDB6D086-957E-4732-8D98-513E598A5D28}" destId="{BB44D6C6-48E0-49F4-A939-4CE5853438F0}" srcOrd="0" destOrd="0" presId="urn:microsoft.com/office/officeart/2005/8/layout/process1"/>
    <dgm:cxn modelId="{FB34A2B7-B192-47CA-B9D1-AE646DA872D5}" srcId="{E4125562-B086-4912-8D89-DC3CCA1857A4}" destId="{C6374022-0F11-404F-9DD7-E86135C5E073}" srcOrd="1" destOrd="0" parTransId="{67923E0D-5079-487E-8873-E0845B1D31B0}" sibTransId="{9C50F2C9-8F5E-4557-A02E-39C20B6FEC88}"/>
    <dgm:cxn modelId="{A5223DC3-CD62-4CE4-833D-316283010B85}" type="presOf" srcId="{C6374022-0F11-404F-9DD7-E86135C5E073}" destId="{486E0032-C29E-4C83-A7D3-C4A2FFB1064B}" srcOrd="0" destOrd="0" presId="urn:microsoft.com/office/officeart/2005/8/layout/process1"/>
    <dgm:cxn modelId="{DDDAA787-9339-456F-A21E-E8FE505A598C}" type="presParOf" srcId="{68132FEC-2070-45F1-AFA6-143689F75564}" destId="{BB44D6C6-48E0-49F4-A939-4CE5853438F0}" srcOrd="0" destOrd="0" presId="urn:microsoft.com/office/officeart/2005/8/layout/process1"/>
    <dgm:cxn modelId="{CE62B0EE-1FA7-40AE-B1B1-EB9E5B19197D}" type="presParOf" srcId="{68132FEC-2070-45F1-AFA6-143689F75564}" destId="{C821EAD3-8D20-47D7-93AA-97B8F63E961F}" srcOrd="1" destOrd="0" presId="urn:microsoft.com/office/officeart/2005/8/layout/process1"/>
    <dgm:cxn modelId="{85FB66D8-848C-4965-BA60-7DDF0DB9EA15}" type="presParOf" srcId="{C821EAD3-8D20-47D7-93AA-97B8F63E961F}" destId="{995940CC-8C87-497A-8980-1C9C1DE8BEAE}" srcOrd="0" destOrd="0" presId="urn:microsoft.com/office/officeart/2005/8/layout/process1"/>
    <dgm:cxn modelId="{D09C2FED-BA78-42DA-857D-54F66401DBE3}" type="presParOf" srcId="{68132FEC-2070-45F1-AFA6-143689F75564}" destId="{486E0032-C29E-4C83-A7D3-C4A2FFB1064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B24E730-CAF1-4ED8-952E-E61CE4CF9182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AD71524B-5B62-4F77-BD7C-1E4749DB88A7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b="1" dirty="0">
              <a:solidFill>
                <a:schemeClr val="bg1"/>
              </a:solidFill>
            </a:rPr>
            <a:t>Necesidad:</a:t>
          </a:r>
          <a:r>
            <a:rPr lang="es-ES" dirty="0">
              <a:solidFill>
                <a:schemeClr val="bg1"/>
              </a:solidFill>
            </a:rPr>
            <a:t> desarrollar un protocolo basado en CBCT y software de bajo costo o libre</a:t>
          </a:r>
          <a:r>
            <a:rPr lang="es-ES" dirty="0"/>
            <a:t>.</a:t>
          </a:r>
          <a:endParaRPr lang="es-CO" dirty="0"/>
        </a:p>
      </dgm:t>
    </dgm:pt>
    <dgm:pt modelId="{CCD57445-D1D2-4549-A7B0-B1DBFB2D5E9D}" type="parTrans" cxnId="{A1E4AFA4-C479-4945-BF83-D5FB252486A0}">
      <dgm:prSet/>
      <dgm:spPr/>
      <dgm:t>
        <a:bodyPr/>
        <a:lstStyle/>
        <a:p>
          <a:endParaRPr lang="es-CO"/>
        </a:p>
      </dgm:t>
    </dgm:pt>
    <dgm:pt modelId="{D19C7DDD-9F24-4FE0-9450-0DE68439A4ED}" type="sibTrans" cxnId="{A1E4AFA4-C479-4945-BF83-D5FB252486A0}">
      <dgm:prSet/>
      <dgm:spPr/>
      <dgm:t>
        <a:bodyPr/>
        <a:lstStyle/>
        <a:p>
          <a:endParaRPr lang="es-CO"/>
        </a:p>
      </dgm:t>
    </dgm:pt>
    <dgm:pt modelId="{9DBDE6CA-07D1-4599-9BFA-F300015319C5}" type="pres">
      <dgm:prSet presAssocID="{0B24E730-CAF1-4ED8-952E-E61CE4CF9182}" presName="linear" presStyleCnt="0">
        <dgm:presLayoutVars>
          <dgm:animLvl val="lvl"/>
          <dgm:resizeHandles val="exact"/>
        </dgm:presLayoutVars>
      </dgm:prSet>
      <dgm:spPr/>
    </dgm:pt>
    <dgm:pt modelId="{F20E594B-2AB5-4394-9814-B5E5739A1630}" type="pres">
      <dgm:prSet presAssocID="{AD71524B-5B62-4F77-BD7C-1E4749DB88A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06BFC37-966C-4695-B3CB-0ECC06AC7C4B}" type="presOf" srcId="{AD71524B-5B62-4F77-BD7C-1E4749DB88A7}" destId="{F20E594B-2AB5-4394-9814-B5E5739A1630}" srcOrd="0" destOrd="0" presId="urn:microsoft.com/office/officeart/2005/8/layout/vList2"/>
    <dgm:cxn modelId="{A1E4AFA4-C479-4945-BF83-D5FB252486A0}" srcId="{0B24E730-CAF1-4ED8-952E-E61CE4CF9182}" destId="{AD71524B-5B62-4F77-BD7C-1E4749DB88A7}" srcOrd="0" destOrd="0" parTransId="{CCD57445-D1D2-4549-A7B0-B1DBFB2D5E9D}" sibTransId="{D19C7DDD-9F24-4FE0-9450-0DE68439A4ED}"/>
    <dgm:cxn modelId="{A7A90BE5-9165-4B9B-838C-EA0C448FC7E0}" type="presOf" srcId="{0B24E730-CAF1-4ED8-952E-E61CE4CF9182}" destId="{9DBDE6CA-07D1-4599-9BFA-F300015319C5}" srcOrd="0" destOrd="0" presId="urn:microsoft.com/office/officeart/2005/8/layout/vList2"/>
    <dgm:cxn modelId="{B56589D3-034B-4FAD-B7DD-D8CA6B9FFBF3}" type="presParOf" srcId="{9DBDE6CA-07D1-4599-9BFA-F300015319C5}" destId="{F20E594B-2AB5-4394-9814-B5E5739A16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E31E3D9-A6E9-41E9-87DA-2C95A3B3F82A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576C7582-C1D5-4F91-B3F9-B38CAC4678A9}">
      <dgm:prSet/>
      <dgm:spPr/>
      <dgm:t>
        <a:bodyPr/>
        <a:lstStyle/>
        <a:p>
          <a:r>
            <a:rPr lang="es-ES"/>
            <a:t>Objetivas</a:t>
          </a:r>
          <a:endParaRPr lang="es-CO"/>
        </a:p>
      </dgm:t>
    </dgm:pt>
    <dgm:pt modelId="{CBC846AB-8AB5-4D26-B093-E40920A02A4D}" type="parTrans" cxnId="{3F643569-842A-4E23-AF6B-F5E778328BCC}">
      <dgm:prSet/>
      <dgm:spPr/>
      <dgm:t>
        <a:bodyPr/>
        <a:lstStyle/>
        <a:p>
          <a:endParaRPr lang="es-CO"/>
        </a:p>
      </dgm:t>
    </dgm:pt>
    <dgm:pt modelId="{4595114B-5203-4A2A-9BD3-2E1F3B59B651}" type="sibTrans" cxnId="{3F643569-842A-4E23-AF6B-F5E778328BCC}">
      <dgm:prSet/>
      <dgm:spPr/>
      <dgm:t>
        <a:bodyPr/>
        <a:lstStyle/>
        <a:p>
          <a:endParaRPr lang="es-CO"/>
        </a:p>
      </dgm:t>
    </dgm:pt>
    <dgm:pt modelId="{907A5DFF-6BC5-47C5-8C1E-7B13E9D95C8A}">
      <dgm:prSet/>
      <dgm:spPr/>
      <dgm:t>
        <a:bodyPr/>
        <a:lstStyle/>
        <a:p>
          <a:r>
            <a:rPr lang="es-ES"/>
            <a:t>Reproducibles </a:t>
          </a:r>
          <a:endParaRPr lang="es-CO"/>
        </a:p>
      </dgm:t>
    </dgm:pt>
    <dgm:pt modelId="{86C2DAED-D663-47EE-ADD7-16CF14AF6F56}" type="parTrans" cxnId="{BCF74A6F-4A58-4234-A61D-07D4206A7F73}">
      <dgm:prSet/>
      <dgm:spPr/>
      <dgm:t>
        <a:bodyPr/>
        <a:lstStyle/>
        <a:p>
          <a:endParaRPr lang="es-CO"/>
        </a:p>
      </dgm:t>
    </dgm:pt>
    <dgm:pt modelId="{A961F6B7-57BF-4468-AE55-F6FB999A53B9}" type="sibTrans" cxnId="{BCF74A6F-4A58-4234-A61D-07D4206A7F73}">
      <dgm:prSet/>
      <dgm:spPr/>
      <dgm:t>
        <a:bodyPr/>
        <a:lstStyle/>
        <a:p>
          <a:endParaRPr lang="es-CO"/>
        </a:p>
      </dgm:t>
    </dgm:pt>
    <dgm:pt modelId="{DED2709A-B2C5-4B61-96C9-0D2C428C536F}">
      <dgm:prSet/>
      <dgm:spPr/>
      <dgm:t>
        <a:bodyPr/>
        <a:lstStyle/>
        <a:p>
          <a:r>
            <a:rPr lang="es-ES"/>
            <a:t>Económicamente viables</a:t>
          </a:r>
          <a:endParaRPr lang="es-CO"/>
        </a:p>
      </dgm:t>
    </dgm:pt>
    <dgm:pt modelId="{3B9D8657-B852-4623-9D1F-E140C416DF54}" type="parTrans" cxnId="{EE6699F5-090E-4818-9B73-F36D39F21B98}">
      <dgm:prSet/>
      <dgm:spPr/>
      <dgm:t>
        <a:bodyPr/>
        <a:lstStyle/>
        <a:p>
          <a:endParaRPr lang="es-CO"/>
        </a:p>
      </dgm:t>
    </dgm:pt>
    <dgm:pt modelId="{53D56CE5-FB65-45AE-8B24-6A11F99C40AC}" type="sibTrans" cxnId="{EE6699F5-090E-4818-9B73-F36D39F21B98}">
      <dgm:prSet/>
      <dgm:spPr/>
      <dgm:t>
        <a:bodyPr/>
        <a:lstStyle/>
        <a:p>
          <a:endParaRPr lang="es-CO"/>
        </a:p>
      </dgm:t>
    </dgm:pt>
    <dgm:pt modelId="{4CD25791-CB21-4BB6-BDC6-33622EA2A2EB}" type="pres">
      <dgm:prSet presAssocID="{7E31E3D9-A6E9-41E9-87DA-2C95A3B3F82A}" presName="linear" presStyleCnt="0">
        <dgm:presLayoutVars>
          <dgm:animLvl val="lvl"/>
          <dgm:resizeHandles val="exact"/>
        </dgm:presLayoutVars>
      </dgm:prSet>
      <dgm:spPr/>
    </dgm:pt>
    <dgm:pt modelId="{C67E50C5-BC2F-4887-BFF1-E7B3FEFB1E6E}" type="pres">
      <dgm:prSet presAssocID="{576C7582-C1D5-4F91-B3F9-B38CAC4678A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48D4F2C-F12A-4AF2-817C-136F06DE6C4B}" type="pres">
      <dgm:prSet presAssocID="{4595114B-5203-4A2A-9BD3-2E1F3B59B651}" presName="spacer" presStyleCnt="0"/>
      <dgm:spPr/>
    </dgm:pt>
    <dgm:pt modelId="{3F132528-9EF4-4A6E-8ED4-C38935A997D1}" type="pres">
      <dgm:prSet presAssocID="{907A5DFF-6BC5-47C5-8C1E-7B13E9D95C8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DAFA258-1BF9-4CB6-B3DF-C18B435D7E59}" type="pres">
      <dgm:prSet presAssocID="{A961F6B7-57BF-4468-AE55-F6FB999A53B9}" presName="spacer" presStyleCnt="0"/>
      <dgm:spPr/>
    </dgm:pt>
    <dgm:pt modelId="{CD7EB3FD-DFC7-4752-8B78-9F40786724C9}" type="pres">
      <dgm:prSet presAssocID="{DED2709A-B2C5-4B61-96C9-0D2C428C536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A3AA62E-C6D3-4599-B5B7-DD7A03821EB0}" type="presOf" srcId="{907A5DFF-6BC5-47C5-8C1E-7B13E9D95C8A}" destId="{3F132528-9EF4-4A6E-8ED4-C38935A997D1}" srcOrd="0" destOrd="0" presId="urn:microsoft.com/office/officeart/2005/8/layout/vList2"/>
    <dgm:cxn modelId="{92358165-8468-495D-A551-EDBF216DCADA}" type="presOf" srcId="{7E31E3D9-A6E9-41E9-87DA-2C95A3B3F82A}" destId="{4CD25791-CB21-4BB6-BDC6-33622EA2A2EB}" srcOrd="0" destOrd="0" presId="urn:microsoft.com/office/officeart/2005/8/layout/vList2"/>
    <dgm:cxn modelId="{3F643569-842A-4E23-AF6B-F5E778328BCC}" srcId="{7E31E3D9-A6E9-41E9-87DA-2C95A3B3F82A}" destId="{576C7582-C1D5-4F91-B3F9-B38CAC4678A9}" srcOrd="0" destOrd="0" parTransId="{CBC846AB-8AB5-4D26-B093-E40920A02A4D}" sibTransId="{4595114B-5203-4A2A-9BD3-2E1F3B59B651}"/>
    <dgm:cxn modelId="{BCF74A6F-4A58-4234-A61D-07D4206A7F73}" srcId="{7E31E3D9-A6E9-41E9-87DA-2C95A3B3F82A}" destId="{907A5DFF-6BC5-47C5-8C1E-7B13E9D95C8A}" srcOrd="1" destOrd="0" parTransId="{86C2DAED-D663-47EE-ADD7-16CF14AF6F56}" sibTransId="{A961F6B7-57BF-4468-AE55-F6FB999A53B9}"/>
    <dgm:cxn modelId="{FFDE45B3-54FD-4E38-8CB8-6A801DE1BE55}" type="presOf" srcId="{DED2709A-B2C5-4B61-96C9-0D2C428C536F}" destId="{CD7EB3FD-DFC7-4752-8B78-9F40786724C9}" srcOrd="0" destOrd="0" presId="urn:microsoft.com/office/officeart/2005/8/layout/vList2"/>
    <dgm:cxn modelId="{5036AACC-E6BB-4786-BC12-C0B6F30CBF2B}" type="presOf" srcId="{576C7582-C1D5-4F91-B3F9-B38CAC4678A9}" destId="{C67E50C5-BC2F-4887-BFF1-E7B3FEFB1E6E}" srcOrd="0" destOrd="0" presId="urn:microsoft.com/office/officeart/2005/8/layout/vList2"/>
    <dgm:cxn modelId="{EE6699F5-090E-4818-9B73-F36D39F21B98}" srcId="{7E31E3D9-A6E9-41E9-87DA-2C95A3B3F82A}" destId="{DED2709A-B2C5-4B61-96C9-0D2C428C536F}" srcOrd="2" destOrd="0" parTransId="{3B9D8657-B852-4623-9D1F-E140C416DF54}" sibTransId="{53D56CE5-FB65-45AE-8B24-6A11F99C40AC}"/>
    <dgm:cxn modelId="{782A6648-A36B-4720-A8F1-B878F63CBE63}" type="presParOf" srcId="{4CD25791-CB21-4BB6-BDC6-33622EA2A2EB}" destId="{C67E50C5-BC2F-4887-BFF1-E7B3FEFB1E6E}" srcOrd="0" destOrd="0" presId="urn:microsoft.com/office/officeart/2005/8/layout/vList2"/>
    <dgm:cxn modelId="{28CD6B5F-F198-47B8-8AD2-00A6513B4038}" type="presParOf" srcId="{4CD25791-CB21-4BB6-BDC6-33622EA2A2EB}" destId="{C48D4F2C-F12A-4AF2-817C-136F06DE6C4B}" srcOrd="1" destOrd="0" presId="urn:microsoft.com/office/officeart/2005/8/layout/vList2"/>
    <dgm:cxn modelId="{F899FD45-C050-44D5-ABDE-96B87F828D33}" type="presParOf" srcId="{4CD25791-CB21-4BB6-BDC6-33622EA2A2EB}" destId="{3F132528-9EF4-4A6E-8ED4-C38935A997D1}" srcOrd="2" destOrd="0" presId="urn:microsoft.com/office/officeart/2005/8/layout/vList2"/>
    <dgm:cxn modelId="{5C6387A4-AE61-489B-878D-4FE3BCDFA7B5}" type="presParOf" srcId="{4CD25791-CB21-4BB6-BDC6-33622EA2A2EB}" destId="{1DAFA258-1BF9-4CB6-B3DF-C18B435D7E59}" srcOrd="3" destOrd="0" presId="urn:microsoft.com/office/officeart/2005/8/layout/vList2"/>
    <dgm:cxn modelId="{D6F8EE35-DC54-4A78-BE93-3D922543FEDC}" type="presParOf" srcId="{4CD25791-CB21-4BB6-BDC6-33622EA2A2EB}" destId="{CD7EB3FD-DFC7-4752-8B78-9F40786724C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E2CFD43-731E-4451-8602-35BA34832026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0C191F2C-751E-4FA8-ACA8-74937766765A}">
      <dgm:prSet custT="1"/>
      <dgm:spPr/>
      <dgm:t>
        <a:bodyPr/>
        <a:lstStyle/>
        <a:p>
          <a:r>
            <a:rPr lang="es-CO" sz="1400" dirty="0"/>
            <a:t>M</a:t>
          </a:r>
          <a:r>
            <a:rPr lang="es-CO" sz="1400" b="0" i="0" baseline="0" dirty="0"/>
            <a:t>edir el </a:t>
          </a:r>
          <a:r>
            <a:rPr lang="es-CO" sz="1400" b="1" i="0" baseline="0" dirty="0"/>
            <a:t>crecimiento condilar en pacientes clase II esquelética</a:t>
          </a:r>
          <a:r>
            <a:rPr lang="es-CO" sz="1400" b="0" i="0" baseline="0" dirty="0"/>
            <a:t> tratados con </a:t>
          </a:r>
          <a:r>
            <a:rPr lang="es-CO" sz="1400" b="1" i="0" baseline="0" dirty="0" err="1"/>
            <a:t>twin</a:t>
          </a:r>
          <a:r>
            <a:rPr lang="es-CO" sz="1400" b="1" i="0" baseline="0" dirty="0"/>
            <a:t> block</a:t>
          </a:r>
          <a:r>
            <a:rPr lang="es-CO" sz="1400" b="0" i="0" baseline="0" dirty="0"/>
            <a:t>, mediante CBCT en tres momentos (inicio, 6 meses y final).</a:t>
          </a:r>
          <a:endParaRPr lang="es-CO" sz="1400" dirty="0"/>
        </a:p>
      </dgm:t>
    </dgm:pt>
    <dgm:pt modelId="{96D2EF4F-6423-475D-BBC4-6B31E52D1315}" type="parTrans" cxnId="{3E0FC702-A7BE-4C5F-88E7-BFC07DCE4D5B}">
      <dgm:prSet/>
      <dgm:spPr/>
      <dgm:t>
        <a:bodyPr/>
        <a:lstStyle/>
        <a:p>
          <a:endParaRPr lang="es-CO"/>
        </a:p>
      </dgm:t>
    </dgm:pt>
    <dgm:pt modelId="{F66F1981-D266-427A-8835-9559377AFD7F}" type="sibTrans" cxnId="{3E0FC702-A7BE-4C5F-88E7-BFC07DCE4D5B}">
      <dgm:prSet/>
      <dgm:spPr/>
      <dgm:t>
        <a:bodyPr/>
        <a:lstStyle/>
        <a:p>
          <a:endParaRPr lang="es-CO"/>
        </a:p>
      </dgm:t>
    </dgm:pt>
    <dgm:pt modelId="{B8C2D9EA-12D0-4E96-9D24-CAB4DFF724FA}" type="pres">
      <dgm:prSet presAssocID="{CE2CFD43-731E-4451-8602-35BA34832026}" presName="linear" presStyleCnt="0">
        <dgm:presLayoutVars>
          <dgm:animLvl val="lvl"/>
          <dgm:resizeHandles val="exact"/>
        </dgm:presLayoutVars>
      </dgm:prSet>
      <dgm:spPr/>
    </dgm:pt>
    <dgm:pt modelId="{8937452E-97E8-40D3-A399-0195208C9636}" type="pres">
      <dgm:prSet presAssocID="{0C191F2C-751E-4FA8-ACA8-74937766765A}" presName="parentText" presStyleLbl="node1" presStyleIdx="0" presStyleCnt="1" custScaleX="100000" custScaleY="307505">
        <dgm:presLayoutVars>
          <dgm:chMax val="0"/>
          <dgm:bulletEnabled val="1"/>
        </dgm:presLayoutVars>
      </dgm:prSet>
      <dgm:spPr/>
    </dgm:pt>
  </dgm:ptLst>
  <dgm:cxnLst>
    <dgm:cxn modelId="{3E0FC702-A7BE-4C5F-88E7-BFC07DCE4D5B}" srcId="{CE2CFD43-731E-4451-8602-35BA34832026}" destId="{0C191F2C-751E-4FA8-ACA8-74937766765A}" srcOrd="0" destOrd="0" parTransId="{96D2EF4F-6423-475D-BBC4-6B31E52D1315}" sibTransId="{F66F1981-D266-427A-8835-9559377AFD7F}"/>
    <dgm:cxn modelId="{E176CB82-19A1-40C1-BCF1-6A2C9B2C32C1}" type="presOf" srcId="{0C191F2C-751E-4FA8-ACA8-74937766765A}" destId="{8937452E-97E8-40D3-A399-0195208C9636}" srcOrd="0" destOrd="0" presId="urn:microsoft.com/office/officeart/2005/8/layout/vList2"/>
    <dgm:cxn modelId="{9EDF33CA-636B-42EF-BF98-85C7B19085AB}" type="presOf" srcId="{CE2CFD43-731E-4451-8602-35BA34832026}" destId="{B8C2D9EA-12D0-4E96-9D24-CAB4DFF724FA}" srcOrd="0" destOrd="0" presId="urn:microsoft.com/office/officeart/2005/8/layout/vList2"/>
    <dgm:cxn modelId="{4E45DB2B-0D81-4FD9-BB7E-2BF5598C4971}" type="presParOf" srcId="{B8C2D9EA-12D0-4E96-9D24-CAB4DFF724FA}" destId="{8937452E-97E8-40D3-A399-0195208C96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D0D0737-AC54-459D-BB27-69E9D0B552BF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731D463-AD50-4342-8AD2-803C084EB74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O" sz="1400" dirty="0">
              <a:solidFill>
                <a:schemeClr val="bg1"/>
              </a:solidFill>
            </a:rPr>
            <a:t>N</a:t>
          </a:r>
          <a:r>
            <a:rPr lang="es-CO" sz="1400" b="0" i="0" baseline="0" dirty="0">
              <a:solidFill>
                <a:schemeClr val="bg1"/>
              </a:solidFill>
            </a:rPr>
            <a:t>o existía una </a:t>
          </a:r>
          <a:r>
            <a:rPr lang="es-CO" sz="1400" b="1" i="0" baseline="0" dirty="0">
              <a:solidFill>
                <a:schemeClr val="bg1"/>
              </a:solidFill>
            </a:rPr>
            <a:t>herramienta estandarizada, precisa y accesible</a:t>
          </a:r>
          <a:endParaRPr lang="es-CO" sz="1400" dirty="0">
            <a:solidFill>
              <a:schemeClr val="bg1"/>
            </a:solidFill>
          </a:endParaRPr>
        </a:p>
      </dgm:t>
    </dgm:pt>
    <dgm:pt modelId="{B504A601-2D18-4747-AE06-073D36F377A3}" type="parTrans" cxnId="{0509D73B-5EC1-4998-87DB-F0D0927B975B}">
      <dgm:prSet/>
      <dgm:spPr/>
      <dgm:t>
        <a:bodyPr/>
        <a:lstStyle/>
        <a:p>
          <a:endParaRPr lang="es-CO"/>
        </a:p>
      </dgm:t>
    </dgm:pt>
    <dgm:pt modelId="{93072D68-BE15-4916-874B-60AD9350CAF4}" type="sibTrans" cxnId="{0509D73B-5EC1-4998-87DB-F0D0927B975B}">
      <dgm:prSet/>
      <dgm:spPr/>
      <dgm:t>
        <a:bodyPr/>
        <a:lstStyle/>
        <a:p>
          <a:endParaRPr lang="es-CO"/>
        </a:p>
      </dgm:t>
    </dgm:pt>
    <dgm:pt modelId="{31E27656-2AC3-4013-9606-3A5550E8AA3A}" type="pres">
      <dgm:prSet presAssocID="{DD0D0737-AC54-459D-BB27-69E9D0B552BF}" presName="linear" presStyleCnt="0">
        <dgm:presLayoutVars>
          <dgm:animLvl val="lvl"/>
          <dgm:resizeHandles val="exact"/>
        </dgm:presLayoutVars>
      </dgm:prSet>
      <dgm:spPr/>
    </dgm:pt>
    <dgm:pt modelId="{2FCE34D8-A54F-4A42-B313-DAD3CF25DD00}" type="pres">
      <dgm:prSet presAssocID="{B731D463-AD50-4342-8AD2-803C084EB74B}" presName="parentText" presStyleLbl="node1" presStyleIdx="0" presStyleCnt="1" custScaleY="263314" custLinFactNeighborX="6842" custLinFactNeighborY="122">
        <dgm:presLayoutVars>
          <dgm:chMax val="0"/>
          <dgm:bulletEnabled val="1"/>
        </dgm:presLayoutVars>
      </dgm:prSet>
      <dgm:spPr/>
    </dgm:pt>
  </dgm:ptLst>
  <dgm:cxnLst>
    <dgm:cxn modelId="{69D0271A-1321-44D7-9750-E8DC47E02F53}" type="presOf" srcId="{B731D463-AD50-4342-8AD2-803C084EB74B}" destId="{2FCE34D8-A54F-4A42-B313-DAD3CF25DD00}" srcOrd="0" destOrd="0" presId="urn:microsoft.com/office/officeart/2005/8/layout/vList2"/>
    <dgm:cxn modelId="{2D6A1B21-AA19-43A6-AB10-19A66DCE7260}" type="presOf" srcId="{DD0D0737-AC54-459D-BB27-69E9D0B552BF}" destId="{31E27656-2AC3-4013-9606-3A5550E8AA3A}" srcOrd="0" destOrd="0" presId="urn:microsoft.com/office/officeart/2005/8/layout/vList2"/>
    <dgm:cxn modelId="{0509D73B-5EC1-4998-87DB-F0D0927B975B}" srcId="{DD0D0737-AC54-459D-BB27-69E9D0B552BF}" destId="{B731D463-AD50-4342-8AD2-803C084EB74B}" srcOrd="0" destOrd="0" parTransId="{B504A601-2D18-4747-AE06-073D36F377A3}" sibTransId="{93072D68-BE15-4916-874B-60AD9350CAF4}"/>
    <dgm:cxn modelId="{DE24A391-2F20-4355-9841-798C4A6B8A71}" type="presParOf" srcId="{31E27656-2AC3-4013-9606-3A5550E8AA3A}" destId="{2FCE34D8-A54F-4A42-B313-DAD3CF25DD0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EC252F7-2F39-4BEC-B9E4-4FCD69B9159E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6B635AC8-B6C3-4342-9488-F0013953A6AE}">
      <dgm:prSet custT="1"/>
      <dgm:spPr/>
      <dgm:t>
        <a:bodyPr/>
        <a:lstStyle/>
        <a:p>
          <a:r>
            <a:rPr lang="es-CO" sz="1400" b="0" i="0" baseline="0" dirty="0"/>
            <a:t>Para calcular volúmenes condilares </a:t>
          </a:r>
          <a:endParaRPr lang="es-CO" sz="1400" dirty="0"/>
        </a:p>
      </dgm:t>
    </dgm:pt>
    <dgm:pt modelId="{CF187BE4-9EC2-4EA7-97A2-F686CAF58E6C}" type="parTrans" cxnId="{94D6A0E7-0C3E-4BB0-A179-5FD9687F75C0}">
      <dgm:prSet/>
      <dgm:spPr/>
      <dgm:t>
        <a:bodyPr/>
        <a:lstStyle/>
        <a:p>
          <a:endParaRPr lang="es-CO"/>
        </a:p>
      </dgm:t>
    </dgm:pt>
    <dgm:pt modelId="{3BEED122-BFAB-461D-9AAC-1DF2D0E3FE0B}" type="sibTrans" cxnId="{94D6A0E7-0C3E-4BB0-A179-5FD9687F75C0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A9F3A3A0-6B8E-450C-A325-D3B13D2D6720}">
      <dgm:prSet custT="1"/>
      <dgm:spPr/>
      <dgm:t>
        <a:bodyPr/>
        <a:lstStyle/>
        <a:p>
          <a:r>
            <a:rPr lang="es-CO" sz="1400" b="0" i="0" baseline="0" dirty="0"/>
            <a:t>Riesgo de mediciones poco fiables</a:t>
          </a:r>
          <a:r>
            <a:rPr lang="es-CO" sz="1300" b="0" i="0" baseline="0" dirty="0"/>
            <a:t>.</a:t>
          </a:r>
          <a:endParaRPr lang="es-CO" sz="1300" dirty="0"/>
        </a:p>
      </dgm:t>
    </dgm:pt>
    <dgm:pt modelId="{11D5BDA3-6924-4902-9779-E80B70A71EE8}" type="parTrans" cxnId="{900CDD6A-24E7-4996-BC5E-21A68FBD021A}">
      <dgm:prSet/>
      <dgm:spPr/>
      <dgm:t>
        <a:bodyPr/>
        <a:lstStyle/>
        <a:p>
          <a:endParaRPr lang="es-CO"/>
        </a:p>
      </dgm:t>
    </dgm:pt>
    <dgm:pt modelId="{1C8F73C2-9C3F-45F6-AF09-596C6CAF5F5E}" type="sibTrans" cxnId="{900CDD6A-24E7-4996-BC5E-21A68FBD021A}">
      <dgm:prSet/>
      <dgm:spPr/>
      <dgm:t>
        <a:bodyPr/>
        <a:lstStyle/>
        <a:p>
          <a:endParaRPr lang="es-CO"/>
        </a:p>
      </dgm:t>
    </dgm:pt>
    <dgm:pt modelId="{1A06C2B8-457E-4A03-8DE1-1FCCA4FEF337}" type="pres">
      <dgm:prSet presAssocID="{FEC252F7-2F39-4BEC-B9E4-4FCD69B9159E}" presName="Name0" presStyleCnt="0">
        <dgm:presLayoutVars>
          <dgm:dir/>
          <dgm:resizeHandles val="exact"/>
        </dgm:presLayoutVars>
      </dgm:prSet>
      <dgm:spPr/>
    </dgm:pt>
    <dgm:pt modelId="{D880FAAD-6C22-4DCA-902D-43FAE43D93D6}" type="pres">
      <dgm:prSet presAssocID="{6B635AC8-B6C3-4342-9488-F0013953A6AE}" presName="node" presStyleLbl="node1" presStyleIdx="0" presStyleCnt="2">
        <dgm:presLayoutVars>
          <dgm:bulletEnabled val="1"/>
        </dgm:presLayoutVars>
      </dgm:prSet>
      <dgm:spPr/>
    </dgm:pt>
    <dgm:pt modelId="{B96B2FA9-87F6-4624-AC37-B6501BDC1ECA}" type="pres">
      <dgm:prSet presAssocID="{3BEED122-BFAB-461D-9AAC-1DF2D0E3FE0B}" presName="sibTrans" presStyleLbl="sibTrans2D1" presStyleIdx="0" presStyleCnt="1"/>
      <dgm:spPr/>
    </dgm:pt>
    <dgm:pt modelId="{1D97F574-6B03-42EC-B6A3-7DE413181484}" type="pres">
      <dgm:prSet presAssocID="{3BEED122-BFAB-461D-9AAC-1DF2D0E3FE0B}" presName="connectorText" presStyleLbl="sibTrans2D1" presStyleIdx="0" presStyleCnt="1"/>
      <dgm:spPr/>
    </dgm:pt>
    <dgm:pt modelId="{95FC6B6D-26A6-4170-967A-86BE563E5C1F}" type="pres">
      <dgm:prSet presAssocID="{A9F3A3A0-6B8E-450C-A325-D3B13D2D6720}" presName="node" presStyleLbl="node1" presStyleIdx="1" presStyleCnt="2">
        <dgm:presLayoutVars>
          <dgm:bulletEnabled val="1"/>
        </dgm:presLayoutVars>
      </dgm:prSet>
      <dgm:spPr/>
    </dgm:pt>
  </dgm:ptLst>
  <dgm:cxnLst>
    <dgm:cxn modelId="{07E20132-85CB-4B7A-854A-9BA051070EC7}" type="presOf" srcId="{3BEED122-BFAB-461D-9AAC-1DF2D0E3FE0B}" destId="{B96B2FA9-87F6-4624-AC37-B6501BDC1ECA}" srcOrd="0" destOrd="0" presId="urn:microsoft.com/office/officeart/2005/8/layout/process1"/>
    <dgm:cxn modelId="{900CDD6A-24E7-4996-BC5E-21A68FBD021A}" srcId="{FEC252F7-2F39-4BEC-B9E4-4FCD69B9159E}" destId="{A9F3A3A0-6B8E-450C-A325-D3B13D2D6720}" srcOrd="1" destOrd="0" parTransId="{11D5BDA3-6924-4902-9779-E80B70A71EE8}" sibTransId="{1C8F73C2-9C3F-45F6-AF09-596C6CAF5F5E}"/>
    <dgm:cxn modelId="{AE933A71-C4E1-4A99-8BAD-05BA1713F146}" type="presOf" srcId="{A9F3A3A0-6B8E-450C-A325-D3B13D2D6720}" destId="{95FC6B6D-26A6-4170-967A-86BE563E5C1F}" srcOrd="0" destOrd="0" presId="urn:microsoft.com/office/officeart/2005/8/layout/process1"/>
    <dgm:cxn modelId="{256337AF-3CF7-4650-8587-8C3440754FE7}" type="presOf" srcId="{3BEED122-BFAB-461D-9AAC-1DF2D0E3FE0B}" destId="{1D97F574-6B03-42EC-B6A3-7DE413181484}" srcOrd="1" destOrd="0" presId="urn:microsoft.com/office/officeart/2005/8/layout/process1"/>
    <dgm:cxn modelId="{12494EBE-21AE-4913-9E82-C23724DD88F7}" type="presOf" srcId="{6B635AC8-B6C3-4342-9488-F0013953A6AE}" destId="{D880FAAD-6C22-4DCA-902D-43FAE43D93D6}" srcOrd="0" destOrd="0" presId="urn:microsoft.com/office/officeart/2005/8/layout/process1"/>
    <dgm:cxn modelId="{9DF33ECE-E629-4A26-A095-BE8AA436AEF0}" type="presOf" srcId="{FEC252F7-2F39-4BEC-B9E4-4FCD69B9159E}" destId="{1A06C2B8-457E-4A03-8DE1-1FCCA4FEF337}" srcOrd="0" destOrd="0" presId="urn:microsoft.com/office/officeart/2005/8/layout/process1"/>
    <dgm:cxn modelId="{94D6A0E7-0C3E-4BB0-A179-5FD9687F75C0}" srcId="{FEC252F7-2F39-4BEC-B9E4-4FCD69B9159E}" destId="{6B635AC8-B6C3-4342-9488-F0013953A6AE}" srcOrd="0" destOrd="0" parTransId="{CF187BE4-9EC2-4EA7-97A2-F686CAF58E6C}" sibTransId="{3BEED122-BFAB-461D-9AAC-1DF2D0E3FE0B}"/>
    <dgm:cxn modelId="{E8F0FE67-6420-43EE-9C04-9AAAF0455937}" type="presParOf" srcId="{1A06C2B8-457E-4A03-8DE1-1FCCA4FEF337}" destId="{D880FAAD-6C22-4DCA-902D-43FAE43D93D6}" srcOrd="0" destOrd="0" presId="urn:microsoft.com/office/officeart/2005/8/layout/process1"/>
    <dgm:cxn modelId="{DE63414C-D5BF-4CEE-B545-CEBACCEC101B}" type="presParOf" srcId="{1A06C2B8-457E-4A03-8DE1-1FCCA4FEF337}" destId="{B96B2FA9-87F6-4624-AC37-B6501BDC1ECA}" srcOrd="1" destOrd="0" presId="urn:microsoft.com/office/officeart/2005/8/layout/process1"/>
    <dgm:cxn modelId="{14520A8C-7838-42EF-A56B-17ACE4ADDB43}" type="presParOf" srcId="{B96B2FA9-87F6-4624-AC37-B6501BDC1ECA}" destId="{1D97F574-6B03-42EC-B6A3-7DE413181484}" srcOrd="0" destOrd="0" presId="urn:microsoft.com/office/officeart/2005/8/layout/process1"/>
    <dgm:cxn modelId="{7D85EA44-39C9-435D-BE9F-22CF9F5C78A5}" type="presParOf" srcId="{1A06C2B8-457E-4A03-8DE1-1FCCA4FEF337}" destId="{95FC6B6D-26A6-4170-967A-86BE563E5C1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2273F4A-2083-4C68-89F2-CE4BAB2BE74C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62D6C3E0-134C-4B5A-8295-84265B69C8FE}">
      <dgm:prSet/>
      <dgm:spPr/>
      <dgm:t>
        <a:bodyPr/>
        <a:lstStyle/>
        <a:p>
          <a:pPr algn="ctr"/>
          <a:r>
            <a:rPr lang="es-ES"/>
            <a:t>Es una de las más complejas del cuerpo humano, esencial para masticación, deglución, fonación y movimientos mandibulares .</a:t>
          </a:r>
          <a:endParaRPr lang="es-CO"/>
        </a:p>
      </dgm:t>
    </dgm:pt>
    <dgm:pt modelId="{57E59C72-E1A2-4CA3-B641-17DE920ED3F5}" type="parTrans" cxnId="{11C7B829-BC07-4A33-9E04-D5CC86DA62FC}">
      <dgm:prSet/>
      <dgm:spPr/>
      <dgm:t>
        <a:bodyPr/>
        <a:lstStyle/>
        <a:p>
          <a:endParaRPr lang="es-CO"/>
        </a:p>
      </dgm:t>
    </dgm:pt>
    <dgm:pt modelId="{5F7C086A-B7AE-4116-9414-345DA7D25FDF}" type="sibTrans" cxnId="{11C7B829-BC07-4A33-9E04-D5CC86DA62FC}">
      <dgm:prSet/>
      <dgm:spPr/>
      <dgm:t>
        <a:bodyPr/>
        <a:lstStyle/>
        <a:p>
          <a:endParaRPr lang="es-CO"/>
        </a:p>
      </dgm:t>
    </dgm:pt>
    <dgm:pt modelId="{A8CA8821-DC73-43A5-B3E7-A51CC8AA7743}" type="pres">
      <dgm:prSet presAssocID="{62273F4A-2083-4C68-89F2-CE4BAB2BE74C}" presName="linear" presStyleCnt="0">
        <dgm:presLayoutVars>
          <dgm:animLvl val="lvl"/>
          <dgm:resizeHandles val="exact"/>
        </dgm:presLayoutVars>
      </dgm:prSet>
      <dgm:spPr/>
    </dgm:pt>
    <dgm:pt modelId="{CCEA0872-5B37-4784-B90E-EA3663435479}" type="pres">
      <dgm:prSet presAssocID="{62D6C3E0-134C-4B5A-8295-84265B69C8FE}" presName="parentText" presStyleLbl="node1" presStyleIdx="0" presStyleCnt="1" custScaleX="84365">
        <dgm:presLayoutVars>
          <dgm:chMax val="0"/>
          <dgm:bulletEnabled val="1"/>
        </dgm:presLayoutVars>
      </dgm:prSet>
      <dgm:spPr/>
    </dgm:pt>
  </dgm:ptLst>
  <dgm:cxnLst>
    <dgm:cxn modelId="{11C7B829-BC07-4A33-9E04-D5CC86DA62FC}" srcId="{62273F4A-2083-4C68-89F2-CE4BAB2BE74C}" destId="{62D6C3E0-134C-4B5A-8295-84265B69C8FE}" srcOrd="0" destOrd="0" parTransId="{57E59C72-E1A2-4CA3-B641-17DE920ED3F5}" sibTransId="{5F7C086A-B7AE-4116-9414-345DA7D25FDF}"/>
    <dgm:cxn modelId="{1E2D16B4-7D8B-48FD-877E-481FE9E3EAE9}" type="presOf" srcId="{62D6C3E0-134C-4B5A-8295-84265B69C8FE}" destId="{CCEA0872-5B37-4784-B90E-EA3663435479}" srcOrd="0" destOrd="0" presId="urn:microsoft.com/office/officeart/2005/8/layout/vList2"/>
    <dgm:cxn modelId="{05383DDC-231E-4493-B566-7A42BB6450B6}" type="presOf" srcId="{62273F4A-2083-4C68-89F2-CE4BAB2BE74C}" destId="{A8CA8821-DC73-43A5-B3E7-A51CC8AA7743}" srcOrd="0" destOrd="0" presId="urn:microsoft.com/office/officeart/2005/8/layout/vList2"/>
    <dgm:cxn modelId="{A7F06930-9A47-4022-B5F8-32ED3F07B1E1}" type="presParOf" srcId="{A8CA8821-DC73-43A5-B3E7-A51CC8AA7743}" destId="{CCEA0872-5B37-4784-B90E-EA36634354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2E81486-DCD8-4994-8036-E27A18BAD9C7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/>
      <dgm:spPr/>
      <dgm:t>
        <a:bodyPr/>
        <a:lstStyle/>
        <a:p>
          <a:endParaRPr lang="es-CO"/>
        </a:p>
      </dgm:t>
    </dgm:pt>
    <dgm:pt modelId="{3587B9A1-E534-434A-8797-8C8DB119BA53}">
      <dgm:prSet/>
      <dgm:spPr/>
      <dgm:t>
        <a:bodyPr/>
        <a:lstStyle/>
        <a:p>
          <a:r>
            <a:rPr lang="es-ES" dirty="0"/>
            <a:t>Es el principal centro de crecimiento de la mandíbula, determinando su morfología y la simetría facial .</a:t>
          </a:r>
          <a:endParaRPr lang="es-CO" dirty="0"/>
        </a:p>
      </dgm:t>
    </dgm:pt>
    <dgm:pt modelId="{60CE3474-37AF-4AB1-BB83-30FEC171E4F5}" type="parTrans" cxnId="{35423083-F1FF-4759-A2CC-A97679D23EF1}">
      <dgm:prSet/>
      <dgm:spPr/>
      <dgm:t>
        <a:bodyPr/>
        <a:lstStyle/>
        <a:p>
          <a:endParaRPr lang="es-CO"/>
        </a:p>
      </dgm:t>
    </dgm:pt>
    <dgm:pt modelId="{DB5F1A98-EF36-41E7-A169-B33448D394F9}" type="sibTrans" cxnId="{35423083-F1FF-4759-A2CC-A97679D23EF1}">
      <dgm:prSet/>
      <dgm:spPr/>
      <dgm:t>
        <a:bodyPr/>
        <a:lstStyle/>
        <a:p>
          <a:endParaRPr lang="es-CO"/>
        </a:p>
      </dgm:t>
    </dgm:pt>
    <dgm:pt modelId="{549F9125-B7D4-48EB-923D-D53A6DA02CEE}" type="pres">
      <dgm:prSet presAssocID="{82E81486-DCD8-4994-8036-E27A18BAD9C7}" presName="linear" presStyleCnt="0">
        <dgm:presLayoutVars>
          <dgm:animLvl val="lvl"/>
          <dgm:resizeHandles val="exact"/>
        </dgm:presLayoutVars>
      </dgm:prSet>
      <dgm:spPr/>
    </dgm:pt>
    <dgm:pt modelId="{B557ED41-E192-4ADE-8C5E-8008FF8FAF98}" type="pres">
      <dgm:prSet presAssocID="{3587B9A1-E534-434A-8797-8C8DB119BA53}" presName="parentText" presStyleLbl="node1" presStyleIdx="0" presStyleCnt="1" custLinFactNeighborX="36408" custLinFactNeighborY="945">
        <dgm:presLayoutVars>
          <dgm:chMax val="0"/>
          <dgm:bulletEnabled val="1"/>
        </dgm:presLayoutVars>
      </dgm:prSet>
      <dgm:spPr/>
    </dgm:pt>
  </dgm:ptLst>
  <dgm:cxnLst>
    <dgm:cxn modelId="{17617F81-48DB-4FFB-83F2-3AA54D76B62A}" type="presOf" srcId="{82E81486-DCD8-4994-8036-E27A18BAD9C7}" destId="{549F9125-B7D4-48EB-923D-D53A6DA02CEE}" srcOrd="0" destOrd="0" presId="urn:microsoft.com/office/officeart/2005/8/layout/vList2"/>
    <dgm:cxn modelId="{35423083-F1FF-4759-A2CC-A97679D23EF1}" srcId="{82E81486-DCD8-4994-8036-E27A18BAD9C7}" destId="{3587B9A1-E534-434A-8797-8C8DB119BA53}" srcOrd="0" destOrd="0" parTransId="{60CE3474-37AF-4AB1-BB83-30FEC171E4F5}" sibTransId="{DB5F1A98-EF36-41E7-A169-B33448D394F9}"/>
    <dgm:cxn modelId="{3420849D-05B9-47FD-A849-2F1F93AFC447}" type="presOf" srcId="{3587B9A1-E534-434A-8797-8C8DB119BA53}" destId="{B557ED41-E192-4ADE-8C5E-8008FF8FAF98}" srcOrd="0" destOrd="0" presId="urn:microsoft.com/office/officeart/2005/8/layout/vList2"/>
    <dgm:cxn modelId="{FE1DECFA-7E93-427A-AEDA-022F2828C556}" type="presParOf" srcId="{549F9125-B7D4-48EB-923D-D53A6DA02CEE}" destId="{B557ED41-E192-4ADE-8C5E-8008FF8FAF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A63B6B-58C8-49C9-800B-9915D008D13E}" type="doc">
      <dgm:prSet loTypeId="urn:microsoft.com/office/officeart/2005/8/layout/orgChart1" loCatId="hierarchy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0C7DF333-D6CA-4B32-9199-5409A7A24DB5}">
      <dgm:prSet/>
      <dgm:spPr/>
      <dgm:t>
        <a:bodyPr/>
        <a:lstStyle/>
        <a:p>
          <a:r>
            <a:rPr lang="es-ES" dirty="0"/>
            <a:t>Desarrollo craneofacial.</a:t>
          </a:r>
          <a:endParaRPr lang="es-CO" dirty="0"/>
        </a:p>
      </dgm:t>
    </dgm:pt>
    <dgm:pt modelId="{0C6FC6FA-849E-4658-9B87-1CB7B3BC5AEA}" type="parTrans" cxnId="{79B8A891-71C4-4ED6-A0B9-3F6CD41501B1}">
      <dgm:prSet/>
      <dgm:spPr/>
      <dgm:t>
        <a:bodyPr/>
        <a:lstStyle/>
        <a:p>
          <a:endParaRPr lang="es-CO"/>
        </a:p>
      </dgm:t>
    </dgm:pt>
    <dgm:pt modelId="{D38478F4-9232-4F15-9668-8FDBE4B34706}" type="sibTrans" cxnId="{79B8A891-71C4-4ED6-A0B9-3F6CD41501B1}">
      <dgm:prSet/>
      <dgm:spPr/>
      <dgm:t>
        <a:bodyPr/>
        <a:lstStyle/>
        <a:p>
          <a:endParaRPr lang="es-CO"/>
        </a:p>
      </dgm:t>
    </dgm:pt>
    <dgm:pt modelId="{753236EC-31FE-46CC-A426-28AB7A145A4C}">
      <dgm:prSet/>
      <dgm:spPr/>
      <dgm:t>
        <a:bodyPr/>
        <a:lstStyle/>
        <a:p>
          <a:r>
            <a:rPr lang="es-ES" dirty="0"/>
            <a:t>Funciones vitales </a:t>
          </a:r>
          <a:endParaRPr lang="es-CO" dirty="0"/>
        </a:p>
      </dgm:t>
    </dgm:pt>
    <dgm:pt modelId="{F2C6B03A-5E94-4F30-9A36-B2FEF85F7224}" type="parTrans" cxnId="{863ADA75-AE8C-4666-A838-C9A4BDC0AC13}">
      <dgm:prSet/>
      <dgm:spPr/>
      <dgm:t>
        <a:bodyPr/>
        <a:lstStyle/>
        <a:p>
          <a:endParaRPr lang="es-CO"/>
        </a:p>
      </dgm:t>
    </dgm:pt>
    <dgm:pt modelId="{30506E07-F2DA-4A84-BAA0-711651BC76A9}" type="sibTrans" cxnId="{863ADA75-AE8C-4666-A838-C9A4BDC0AC13}">
      <dgm:prSet/>
      <dgm:spPr/>
      <dgm:t>
        <a:bodyPr/>
        <a:lstStyle/>
        <a:p>
          <a:endParaRPr lang="es-CO"/>
        </a:p>
      </dgm:t>
    </dgm:pt>
    <dgm:pt modelId="{CEC91B4A-0033-4BEF-8BD7-9CB662FD93AC}">
      <dgm:prSet/>
      <dgm:spPr/>
      <dgm:t>
        <a:bodyPr/>
        <a:lstStyle/>
        <a:p>
          <a:r>
            <a:rPr lang="es-ES"/>
            <a:t>Masticación</a:t>
          </a:r>
          <a:endParaRPr lang="es-CO"/>
        </a:p>
      </dgm:t>
    </dgm:pt>
    <dgm:pt modelId="{B8F993D6-9AA4-4DD1-826D-75FA6ED58A19}" type="parTrans" cxnId="{C50375F9-768E-46D4-A04C-1CDC44A50F33}">
      <dgm:prSet/>
      <dgm:spPr/>
      <dgm:t>
        <a:bodyPr/>
        <a:lstStyle/>
        <a:p>
          <a:endParaRPr lang="es-CO"/>
        </a:p>
      </dgm:t>
    </dgm:pt>
    <dgm:pt modelId="{90E92B50-9A81-44EA-B20C-7C90995F49A8}" type="sibTrans" cxnId="{C50375F9-768E-46D4-A04C-1CDC44A50F33}">
      <dgm:prSet/>
      <dgm:spPr/>
      <dgm:t>
        <a:bodyPr/>
        <a:lstStyle/>
        <a:p>
          <a:endParaRPr lang="es-CO"/>
        </a:p>
      </dgm:t>
    </dgm:pt>
    <dgm:pt modelId="{3E95AA23-9574-4914-BF1A-4A2DC647524C}">
      <dgm:prSet/>
      <dgm:spPr/>
      <dgm:t>
        <a:bodyPr/>
        <a:lstStyle/>
        <a:p>
          <a:r>
            <a:rPr lang="es-ES"/>
            <a:t>Fonación</a:t>
          </a:r>
          <a:endParaRPr lang="es-CO"/>
        </a:p>
      </dgm:t>
    </dgm:pt>
    <dgm:pt modelId="{23E12AB5-AD89-4D8A-AD85-D986DFCC2CD1}" type="parTrans" cxnId="{AE3933C0-0F60-434D-8887-6E6F38FBB184}">
      <dgm:prSet/>
      <dgm:spPr/>
      <dgm:t>
        <a:bodyPr/>
        <a:lstStyle/>
        <a:p>
          <a:endParaRPr lang="es-CO"/>
        </a:p>
      </dgm:t>
    </dgm:pt>
    <dgm:pt modelId="{DDC752C8-FF6E-43E3-87F1-57876FF904A7}" type="sibTrans" cxnId="{AE3933C0-0F60-434D-8887-6E6F38FBB184}">
      <dgm:prSet/>
      <dgm:spPr/>
      <dgm:t>
        <a:bodyPr/>
        <a:lstStyle/>
        <a:p>
          <a:endParaRPr lang="es-CO"/>
        </a:p>
      </dgm:t>
    </dgm:pt>
    <dgm:pt modelId="{4142A7D6-1377-4DD8-8D88-B5EB16E0001E}">
      <dgm:prSet/>
      <dgm:spPr/>
      <dgm:t>
        <a:bodyPr/>
        <a:lstStyle/>
        <a:p>
          <a:r>
            <a:rPr lang="es-ES"/>
            <a:t>Deglución.</a:t>
          </a:r>
          <a:endParaRPr lang="es-CO"/>
        </a:p>
      </dgm:t>
    </dgm:pt>
    <dgm:pt modelId="{B665602E-42DB-42A0-BAEF-DD0B1FCF04C7}" type="parTrans" cxnId="{30F4013F-A680-4FD5-B006-E3D71F1FA3B9}">
      <dgm:prSet/>
      <dgm:spPr/>
      <dgm:t>
        <a:bodyPr/>
        <a:lstStyle/>
        <a:p>
          <a:endParaRPr lang="es-CO"/>
        </a:p>
      </dgm:t>
    </dgm:pt>
    <dgm:pt modelId="{C28892AE-6254-4A75-8012-3BC64D9AE83F}" type="sibTrans" cxnId="{30F4013F-A680-4FD5-B006-E3D71F1FA3B9}">
      <dgm:prSet/>
      <dgm:spPr/>
      <dgm:t>
        <a:bodyPr/>
        <a:lstStyle/>
        <a:p>
          <a:endParaRPr lang="es-CO"/>
        </a:p>
      </dgm:t>
    </dgm:pt>
    <dgm:pt modelId="{33E37483-BDD0-43ED-853B-63AA284345CF}" type="pres">
      <dgm:prSet presAssocID="{62A63B6B-58C8-49C9-800B-9915D008D1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967EEB8-669F-463F-92FE-7983E13B70B6}" type="pres">
      <dgm:prSet presAssocID="{0C7DF333-D6CA-4B32-9199-5409A7A24DB5}" presName="hierRoot1" presStyleCnt="0">
        <dgm:presLayoutVars>
          <dgm:hierBranch val="init"/>
        </dgm:presLayoutVars>
      </dgm:prSet>
      <dgm:spPr/>
    </dgm:pt>
    <dgm:pt modelId="{4A4EA12B-628C-41A2-BDF7-5EF15A237F9E}" type="pres">
      <dgm:prSet presAssocID="{0C7DF333-D6CA-4B32-9199-5409A7A24DB5}" presName="rootComposite1" presStyleCnt="0"/>
      <dgm:spPr/>
    </dgm:pt>
    <dgm:pt modelId="{18C08E7E-4330-4961-BA30-8B1F69E2060B}" type="pres">
      <dgm:prSet presAssocID="{0C7DF333-D6CA-4B32-9199-5409A7A24DB5}" presName="rootText1" presStyleLbl="node0" presStyleIdx="0" presStyleCnt="2">
        <dgm:presLayoutVars>
          <dgm:chPref val="3"/>
        </dgm:presLayoutVars>
      </dgm:prSet>
      <dgm:spPr/>
    </dgm:pt>
    <dgm:pt modelId="{D8DC70CC-CB34-4280-BF03-6BCB5129F06B}" type="pres">
      <dgm:prSet presAssocID="{0C7DF333-D6CA-4B32-9199-5409A7A24DB5}" presName="rootConnector1" presStyleLbl="node1" presStyleIdx="0" presStyleCnt="0"/>
      <dgm:spPr/>
    </dgm:pt>
    <dgm:pt modelId="{ACA4B1B1-E4E1-40D3-B69E-EBEF59DA8935}" type="pres">
      <dgm:prSet presAssocID="{0C7DF333-D6CA-4B32-9199-5409A7A24DB5}" presName="hierChild2" presStyleCnt="0"/>
      <dgm:spPr/>
    </dgm:pt>
    <dgm:pt modelId="{4B98B351-2F2E-45B0-9110-72075EB312A6}" type="pres">
      <dgm:prSet presAssocID="{0C7DF333-D6CA-4B32-9199-5409A7A24DB5}" presName="hierChild3" presStyleCnt="0"/>
      <dgm:spPr/>
    </dgm:pt>
    <dgm:pt modelId="{503FB92B-EB4F-4C10-A8DE-25F4A5A9A296}" type="pres">
      <dgm:prSet presAssocID="{753236EC-31FE-46CC-A426-28AB7A145A4C}" presName="hierRoot1" presStyleCnt="0">
        <dgm:presLayoutVars>
          <dgm:hierBranch val="init"/>
        </dgm:presLayoutVars>
      </dgm:prSet>
      <dgm:spPr/>
    </dgm:pt>
    <dgm:pt modelId="{9F77042B-BBC1-4982-9211-96BAA84A1DAF}" type="pres">
      <dgm:prSet presAssocID="{753236EC-31FE-46CC-A426-28AB7A145A4C}" presName="rootComposite1" presStyleCnt="0"/>
      <dgm:spPr/>
    </dgm:pt>
    <dgm:pt modelId="{99237666-B457-4DD7-BEFF-57C453BE86B7}" type="pres">
      <dgm:prSet presAssocID="{753236EC-31FE-46CC-A426-28AB7A145A4C}" presName="rootText1" presStyleLbl="node0" presStyleIdx="1" presStyleCnt="2">
        <dgm:presLayoutVars>
          <dgm:chPref val="3"/>
        </dgm:presLayoutVars>
      </dgm:prSet>
      <dgm:spPr/>
    </dgm:pt>
    <dgm:pt modelId="{14174A45-C3F9-4523-B447-7A34F33BDF27}" type="pres">
      <dgm:prSet presAssocID="{753236EC-31FE-46CC-A426-28AB7A145A4C}" presName="rootConnector1" presStyleLbl="node1" presStyleIdx="0" presStyleCnt="0"/>
      <dgm:spPr/>
    </dgm:pt>
    <dgm:pt modelId="{3D8289E9-6CD9-479A-B6FC-6966FA260D8F}" type="pres">
      <dgm:prSet presAssocID="{753236EC-31FE-46CC-A426-28AB7A145A4C}" presName="hierChild2" presStyleCnt="0"/>
      <dgm:spPr/>
    </dgm:pt>
    <dgm:pt modelId="{C31B4795-3479-4EA2-B26B-D3EA84401254}" type="pres">
      <dgm:prSet presAssocID="{B8F993D6-9AA4-4DD1-826D-75FA6ED58A19}" presName="Name37" presStyleLbl="parChTrans1D2" presStyleIdx="0" presStyleCnt="3"/>
      <dgm:spPr/>
    </dgm:pt>
    <dgm:pt modelId="{CC943B88-E54B-4648-A2E9-119B87046022}" type="pres">
      <dgm:prSet presAssocID="{CEC91B4A-0033-4BEF-8BD7-9CB662FD93AC}" presName="hierRoot2" presStyleCnt="0">
        <dgm:presLayoutVars>
          <dgm:hierBranch val="init"/>
        </dgm:presLayoutVars>
      </dgm:prSet>
      <dgm:spPr/>
    </dgm:pt>
    <dgm:pt modelId="{BCBB9479-A6D5-4B1B-B3F0-71FDE66F92E8}" type="pres">
      <dgm:prSet presAssocID="{CEC91B4A-0033-4BEF-8BD7-9CB662FD93AC}" presName="rootComposite" presStyleCnt="0"/>
      <dgm:spPr/>
    </dgm:pt>
    <dgm:pt modelId="{600B070F-34D0-49F2-B483-BA5FC21D9EFA}" type="pres">
      <dgm:prSet presAssocID="{CEC91B4A-0033-4BEF-8BD7-9CB662FD93AC}" presName="rootText" presStyleLbl="node2" presStyleIdx="0" presStyleCnt="3">
        <dgm:presLayoutVars>
          <dgm:chPref val="3"/>
        </dgm:presLayoutVars>
      </dgm:prSet>
      <dgm:spPr/>
    </dgm:pt>
    <dgm:pt modelId="{A5907000-CF09-49BE-915A-67A95E95D180}" type="pres">
      <dgm:prSet presAssocID="{CEC91B4A-0033-4BEF-8BD7-9CB662FD93AC}" presName="rootConnector" presStyleLbl="node2" presStyleIdx="0" presStyleCnt="3"/>
      <dgm:spPr/>
    </dgm:pt>
    <dgm:pt modelId="{AF4CEAF9-6259-4E9F-8E90-BAF718EF556A}" type="pres">
      <dgm:prSet presAssocID="{CEC91B4A-0033-4BEF-8BD7-9CB662FD93AC}" presName="hierChild4" presStyleCnt="0"/>
      <dgm:spPr/>
    </dgm:pt>
    <dgm:pt modelId="{4B75EEEC-CF57-4D01-B11E-FE57636FB2F8}" type="pres">
      <dgm:prSet presAssocID="{CEC91B4A-0033-4BEF-8BD7-9CB662FD93AC}" presName="hierChild5" presStyleCnt="0"/>
      <dgm:spPr/>
    </dgm:pt>
    <dgm:pt modelId="{D9C0D773-0A5F-4E41-9869-A9150DAFF80C}" type="pres">
      <dgm:prSet presAssocID="{23E12AB5-AD89-4D8A-AD85-D986DFCC2CD1}" presName="Name37" presStyleLbl="parChTrans1D2" presStyleIdx="1" presStyleCnt="3"/>
      <dgm:spPr/>
    </dgm:pt>
    <dgm:pt modelId="{4D08FF47-90E1-487B-9168-CA6A64DFB4A5}" type="pres">
      <dgm:prSet presAssocID="{3E95AA23-9574-4914-BF1A-4A2DC647524C}" presName="hierRoot2" presStyleCnt="0">
        <dgm:presLayoutVars>
          <dgm:hierBranch val="init"/>
        </dgm:presLayoutVars>
      </dgm:prSet>
      <dgm:spPr/>
    </dgm:pt>
    <dgm:pt modelId="{62490683-6D01-418F-AF5B-75F3EAA3639C}" type="pres">
      <dgm:prSet presAssocID="{3E95AA23-9574-4914-BF1A-4A2DC647524C}" presName="rootComposite" presStyleCnt="0"/>
      <dgm:spPr/>
    </dgm:pt>
    <dgm:pt modelId="{F455EE38-02C3-405D-A1FD-6C710ABBD0A9}" type="pres">
      <dgm:prSet presAssocID="{3E95AA23-9574-4914-BF1A-4A2DC647524C}" presName="rootText" presStyleLbl="node2" presStyleIdx="1" presStyleCnt="3">
        <dgm:presLayoutVars>
          <dgm:chPref val="3"/>
        </dgm:presLayoutVars>
      </dgm:prSet>
      <dgm:spPr/>
    </dgm:pt>
    <dgm:pt modelId="{0309D39D-A03A-4194-8958-FA6AAE344F8F}" type="pres">
      <dgm:prSet presAssocID="{3E95AA23-9574-4914-BF1A-4A2DC647524C}" presName="rootConnector" presStyleLbl="node2" presStyleIdx="1" presStyleCnt="3"/>
      <dgm:spPr/>
    </dgm:pt>
    <dgm:pt modelId="{A41160C6-D52E-4DD6-80F0-6D142C13F64B}" type="pres">
      <dgm:prSet presAssocID="{3E95AA23-9574-4914-BF1A-4A2DC647524C}" presName="hierChild4" presStyleCnt="0"/>
      <dgm:spPr/>
    </dgm:pt>
    <dgm:pt modelId="{2BC3208A-CD4D-493A-8FD7-9BB5535B5AFD}" type="pres">
      <dgm:prSet presAssocID="{3E95AA23-9574-4914-BF1A-4A2DC647524C}" presName="hierChild5" presStyleCnt="0"/>
      <dgm:spPr/>
    </dgm:pt>
    <dgm:pt modelId="{3639A9A0-7FBD-4075-BCE8-5366B7FF43FF}" type="pres">
      <dgm:prSet presAssocID="{B665602E-42DB-42A0-BAEF-DD0B1FCF04C7}" presName="Name37" presStyleLbl="parChTrans1D2" presStyleIdx="2" presStyleCnt="3"/>
      <dgm:spPr/>
    </dgm:pt>
    <dgm:pt modelId="{695DD68C-E393-4D3F-B3A4-D4CC0E847DCB}" type="pres">
      <dgm:prSet presAssocID="{4142A7D6-1377-4DD8-8D88-B5EB16E0001E}" presName="hierRoot2" presStyleCnt="0">
        <dgm:presLayoutVars>
          <dgm:hierBranch val="init"/>
        </dgm:presLayoutVars>
      </dgm:prSet>
      <dgm:spPr/>
    </dgm:pt>
    <dgm:pt modelId="{24DA116F-BAFF-43E9-B28E-70C91ABDCBAD}" type="pres">
      <dgm:prSet presAssocID="{4142A7D6-1377-4DD8-8D88-B5EB16E0001E}" presName="rootComposite" presStyleCnt="0"/>
      <dgm:spPr/>
    </dgm:pt>
    <dgm:pt modelId="{D5896C3D-6778-4934-80B7-50DB12CF09D9}" type="pres">
      <dgm:prSet presAssocID="{4142A7D6-1377-4DD8-8D88-B5EB16E0001E}" presName="rootText" presStyleLbl="node2" presStyleIdx="2" presStyleCnt="3">
        <dgm:presLayoutVars>
          <dgm:chPref val="3"/>
        </dgm:presLayoutVars>
      </dgm:prSet>
      <dgm:spPr/>
    </dgm:pt>
    <dgm:pt modelId="{FCCE4F94-C278-4C5A-8333-B6F2B87F3244}" type="pres">
      <dgm:prSet presAssocID="{4142A7D6-1377-4DD8-8D88-B5EB16E0001E}" presName="rootConnector" presStyleLbl="node2" presStyleIdx="2" presStyleCnt="3"/>
      <dgm:spPr/>
    </dgm:pt>
    <dgm:pt modelId="{EB749FDE-A2C8-46E6-BA5E-FBC60E921272}" type="pres">
      <dgm:prSet presAssocID="{4142A7D6-1377-4DD8-8D88-B5EB16E0001E}" presName="hierChild4" presStyleCnt="0"/>
      <dgm:spPr/>
    </dgm:pt>
    <dgm:pt modelId="{EEA6D0EC-CD2B-48B0-84EF-735456437F8E}" type="pres">
      <dgm:prSet presAssocID="{4142A7D6-1377-4DD8-8D88-B5EB16E0001E}" presName="hierChild5" presStyleCnt="0"/>
      <dgm:spPr/>
    </dgm:pt>
    <dgm:pt modelId="{046BC5EE-B03E-4835-9CA0-81966E8BD0BF}" type="pres">
      <dgm:prSet presAssocID="{753236EC-31FE-46CC-A426-28AB7A145A4C}" presName="hierChild3" presStyleCnt="0"/>
      <dgm:spPr/>
    </dgm:pt>
  </dgm:ptLst>
  <dgm:cxnLst>
    <dgm:cxn modelId="{010BB601-96C3-441B-AA63-A7D38871A003}" type="presOf" srcId="{753236EC-31FE-46CC-A426-28AB7A145A4C}" destId="{14174A45-C3F9-4523-B447-7A34F33BDF27}" srcOrd="1" destOrd="0" presId="urn:microsoft.com/office/officeart/2005/8/layout/orgChart1"/>
    <dgm:cxn modelId="{4AD2C315-F1F2-4763-9EF1-F623A1F313F4}" type="presOf" srcId="{CEC91B4A-0033-4BEF-8BD7-9CB662FD93AC}" destId="{600B070F-34D0-49F2-B483-BA5FC21D9EFA}" srcOrd="0" destOrd="0" presId="urn:microsoft.com/office/officeart/2005/8/layout/orgChart1"/>
    <dgm:cxn modelId="{30F4013F-A680-4FD5-B006-E3D71F1FA3B9}" srcId="{753236EC-31FE-46CC-A426-28AB7A145A4C}" destId="{4142A7D6-1377-4DD8-8D88-B5EB16E0001E}" srcOrd="2" destOrd="0" parTransId="{B665602E-42DB-42A0-BAEF-DD0B1FCF04C7}" sibTransId="{C28892AE-6254-4A75-8012-3BC64D9AE83F}"/>
    <dgm:cxn modelId="{5EEA2C61-2701-4D5D-9F77-9903EE5542FD}" type="presOf" srcId="{0C7DF333-D6CA-4B32-9199-5409A7A24DB5}" destId="{18C08E7E-4330-4961-BA30-8B1F69E2060B}" srcOrd="0" destOrd="0" presId="urn:microsoft.com/office/officeart/2005/8/layout/orgChart1"/>
    <dgm:cxn modelId="{32F83547-F30F-4E4F-9828-044D08E7112F}" type="presOf" srcId="{3E95AA23-9574-4914-BF1A-4A2DC647524C}" destId="{0309D39D-A03A-4194-8958-FA6AAE344F8F}" srcOrd="1" destOrd="0" presId="urn:microsoft.com/office/officeart/2005/8/layout/orgChart1"/>
    <dgm:cxn modelId="{8A98F948-41CD-4812-95CA-1C2EFAD7D780}" type="presOf" srcId="{23E12AB5-AD89-4D8A-AD85-D986DFCC2CD1}" destId="{D9C0D773-0A5F-4E41-9869-A9150DAFF80C}" srcOrd="0" destOrd="0" presId="urn:microsoft.com/office/officeart/2005/8/layout/orgChart1"/>
    <dgm:cxn modelId="{863ADA75-AE8C-4666-A838-C9A4BDC0AC13}" srcId="{62A63B6B-58C8-49C9-800B-9915D008D13E}" destId="{753236EC-31FE-46CC-A426-28AB7A145A4C}" srcOrd="1" destOrd="0" parTransId="{F2C6B03A-5E94-4F30-9A36-B2FEF85F7224}" sibTransId="{30506E07-F2DA-4A84-BAA0-711651BC76A9}"/>
    <dgm:cxn modelId="{FBF82957-6B08-4CE8-8305-535AC3241BE6}" type="presOf" srcId="{B8F993D6-9AA4-4DD1-826D-75FA6ED58A19}" destId="{C31B4795-3479-4EA2-B26B-D3EA84401254}" srcOrd="0" destOrd="0" presId="urn:microsoft.com/office/officeart/2005/8/layout/orgChart1"/>
    <dgm:cxn modelId="{D170D880-9D33-494B-8324-1BD076103BAA}" type="presOf" srcId="{CEC91B4A-0033-4BEF-8BD7-9CB662FD93AC}" destId="{A5907000-CF09-49BE-915A-67A95E95D180}" srcOrd="1" destOrd="0" presId="urn:microsoft.com/office/officeart/2005/8/layout/orgChart1"/>
    <dgm:cxn modelId="{8657A188-884B-47E9-B998-6954C3D7F843}" type="presOf" srcId="{753236EC-31FE-46CC-A426-28AB7A145A4C}" destId="{99237666-B457-4DD7-BEFF-57C453BE86B7}" srcOrd="0" destOrd="0" presId="urn:microsoft.com/office/officeart/2005/8/layout/orgChart1"/>
    <dgm:cxn modelId="{32E9038B-82C7-4A0B-9E6C-3D6268AEC47B}" type="presOf" srcId="{0C7DF333-D6CA-4B32-9199-5409A7A24DB5}" destId="{D8DC70CC-CB34-4280-BF03-6BCB5129F06B}" srcOrd="1" destOrd="0" presId="urn:microsoft.com/office/officeart/2005/8/layout/orgChart1"/>
    <dgm:cxn modelId="{17D9E68D-101C-4C56-91AB-A237E4122D85}" type="presOf" srcId="{4142A7D6-1377-4DD8-8D88-B5EB16E0001E}" destId="{FCCE4F94-C278-4C5A-8333-B6F2B87F3244}" srcOrd="1" destOrd="0" presId="urn:microsoft.com/office/officeart/2005/8/layout/orgChart1"/>
    <dgm:cxn modelId="{79B8A891-71C4-4ED6-A0B9-3F6CD41501B1}" srcId="{62A63B6B-58C8-49C9-800B-9915D008D13E}" destId="{0C7DF333-D6CA-4B32-9199-5409A7A24DB5}" srcOrd="0" destOrd="0" parTransId="{0C6FC6FA-849E-4658-9B87-1CB7B3BC5AEA}" sibTransId="{D38478F4-9232-4F15-9668-8FDBE4B34706}"/>
    <dgm:cxn modelId="{B123B691-7731-4F8D-88B8-00FF4FD27E6D}" type="presOf" srcId="{B665602E-42DB-42A0-BAEF-DD0B1FCF04C7}" destId="{3639A9A0-7FBD-4075-BCE8-5366B7FF43FF}" srcOrd="0" destOrd="0" presId="urn:microsoft.com/office/officeart/2005/8/layout/orgChart1"/>
    <dgm:cxn modelId="{446615BD-BBE9-453A-A31F-B64377C4DF58}" type="presOf" srcId="{4142A7D6-1377-4DD8-8D88-B5EB16E0001E}" destId="{D5896C3D-6778-4934-80B7-50DB12CF09D9}" srcOrd="0" destOrd="0" presId="urn:microsoft.com/office/officeart/2005/8/layout/orgChart1"/>
    <dgm:cxn modelId="{AE3933C0-0F60-434D-8887-6E6F38FBB184}" srcId="{753236EC-31FE-46CC-A426-28AB7A145A4C}" destId="{3E95AA23-9574-4914-BF1A-4A2DC647524C}" srcOrd="1" destOrd="0" parTransId="{23E12AB5-AD89-4D8A-AD85-D986DFCC2CD1}" sibTransId="{DDC752C8-FF6E-43E3-87F1-57876FF904A7}"/>
    <dgm:cxn modelId="{AF9302EA-21E6-4531-805D-3673D671AFA1}" type="presOf" srcId="{3E95AA23-9574-4914-BF1A-4A2DC647524C}" destId="{F455EE38-02C3-405D-A1FD-6C710ABBD0A9}" srcOrd="0" destOrd="0" presId="urn:microsoft.com/office/officeart/2005/8/layout/orgChart1"/>
    <dgm:cxn modelId="{4EA529F9-0330-45DD-BD62-31BA44575EE0}" type="presOf" srcId="{62A63B6B-58C8-49C9-800B-9915D008D13E}" destId="{33E37483-BDD0-43ED-853B-63AA284345CF}" srcOrd="0" destOrd="0" presId="urn:microsoft.com/office/officeart/2005/8/layout/orgChart1"/>
    <dgm:cxn modelId="{C50375F9-768E-46D4-A04C-1CDC44A50F33}" srcId="{753236EC-31FE-46CC-A426-28AB7A145A4C}" destId="{CEC91B4A-0033-4BEF-8BD7-9CB662FD93AC}" srcOrd="0" destOrd="0" parTransId="{B8F993D6-9AA4-4DD1-826D-75FA6ED58A19}" sibTransId="{90E92B50-9A81-44EA-B20C-7C90995F49A8}"/>
    <dgm:cxn modelId="{3CCC1477-7D19-418A-9529-2D44CB86448A}" type="presParOf" srcId="{33E37483-BDD0-43ED-853B-63AA284345CF}" destId="{E967EEB8-669F-463F-92FE-7983E13B70B6}" srcOrd="0" destOrd="0" presId="urn:microsoft.com/office/officeart/2005/8/layout/orgChart1"/>
    <dgm:cxn modelId="{5ADBF265-063C-4C5A-ADEC-7AB7EE55B741}" type="presParOf" srcId="{E967EEB8-669F-463F-92FE-7983E13B70B6}" destId="{4A4EA12B-628C-41A2-BDF7-5EF15A237F9E}" srcOrd="0" destOrd="0" presId="urn:microsoft.com/office/officeart/2005/8/layout/orgChart1"/>
    <dgm:cxn modelId="{D209DB2F-42D8-4C9C-BBAD-28BB45B60DF8}" type="presParOf" srcId="{4A4EA12B-628C-41A2-BDF7-5EF15A237F9E}" destId="{18C08E7E-4330-4961-BA30-8B1F69E2060B}" srcOrd="0" destOrd="0" presId="urn:microsoft.com/office/officeart/2005/8/layout/orgChart1"/>
    <dgm:cxn modelId="{6B5DDF00-EBEB-4EBD-A8B0-949B666BE249}" type="presParOf" srcId="{4A4EA12B-628C-41A2-BDF7-5EF15A237F9E}" destId="{D8DC70CC-CB34-4280-BF03-6BCB5129F06B}" srcOrd="1" destOrd="0" presId="urn:microsoft.com/office/officeart/2005/8/layout/orgChart1"/>
    <dgm:cxn modelId="{218ACF4E-5FD2-4045-8C54-4934CF8AC30A}" type="presParOf" srcId="{E967EEB8-669F-463F-92FE-7983E13B70B6}" destId="{ACA4B1B1-E4E1-40D3-B69E-EBEF59DA8935}" srcOrd="1" destOrd="0" presId="urn:microsoft.com/office/officeart/2005/8/layout/orgChart1"/>
    <dgm:cxn modelId="{341E2DDD-FEB3-4F54-8125-8591EEF2C74F}" type="presParOf" srcId="{E967EEB8-669F-463F-92FE-7983E13B70B6}" destId="{4B98B351-2F2E-45B0-9110-72075EB312A6}" srcOrd="2" destOrd="0" presId="urn:microsoft.com/office/officeart/2005/8/layout/orgChart1"/>
    <dgm:cxn modelId="{B9663842-5D45-4D8C-8C93-D072A9D118A9}" type="presParOf" srcId="{33E37483-BDD0-43ED-853B-63AA284345CF}" destId="{503FB92B-EB4F-4C10-A8DE-25F4A5A9A296}" srcOrd="1" destOrd="0" presId="urn:microsoft.com/office/officeart/2005/8/layout/orgChart1"/>
    <dgm:cxn modelId="{BDA54318-5F1E-47E0-BECC-0A9923A1090B}" type="presParOf" srcId="{503FB92B-EB4F-4C10-A8DE-25F4A5A9A296}" destId="{9F77042B-BBC1-4982-9211-96BAA84A1DAF}" srcOrd="0" destOrd="0" presId="urn:microsoft.com/office/officeart/2005/8/layout/orgChart1"/>
    <dgm:cxn modelId="{9795BCB9-0C78-4967-8295-FC81791CDC0B}" type="presParOf" srcId="{9F77042B-BBC1-4982-9211-96BAA84A1DAF}" destId="{99237666-B457-4DD7-BEFF-57C453BE86B7}" srcOrd="0" destOrd="0" presId="urn:microsoft.com/office/officeart/2005/8/layout/orgChart1"/>
    <dgm:cxn modelId="{C2DE0D56-D02B-4405-9C58-BC9BD734688F}" type="presParOf" srcId="{9F77042B-BBC1-4982-9211-96BAA84A1DAF}" destId="{14174A45-C3F9-4523-B447-7A34F33BDF27}" srcOrd="1" destOrd="0" presId="urn:microsoft.com/office/officeart/2005/8/layout/orgChart1"/>
    <dgm:cxn modelId="{5FE78516-87D6-4A9E-A239-C4F503984C62}" type="presParOf" srcId="{503FB92B-EB4F-4C10-A8DE-25F4A5A9A296}" destId="{3D8289E9-6CD9-479A-B6FC-6966FA260D8F}" srcOrd="1" destOrd="0" presId="urn:microsoft.com/office/officeart/2005/8/layout/orgChart1"/>
    <dgm:cxn modelId="{6A9E2FAF-E829-4392-8E8E-B177CEA74801}" type="presParOf" srcId="{3D8289E9-6CD9-479A-B6FC-6966FA260D8F}" destId="{C31B4795-3479-4EA2-B26B-D3EA84401254}" srcOrd="0" destOrd="0" presId="urn:microsoft.com/office/officeart/2005/8/layout/orgChart1"/>
    <dgm:cxn modelId="{D3F854E2-D0AC-4F0D-891D-D2C6389FFB1A}" type="presParOf" srcId="{3D8289E9-6CD9-479A-B6FC-6966FA260D8F}" destId="{CC943B88-E54B-4648-A2E9-119B87046022}" srcOrd="1" destOrd="0" presId="urn:microsoft.com/office/officeart/2005/8/layout/orgChart1"/>
    <dgm:cxn modelId="{A32B76DA-AEC2-47EE-82A3-D5EB7251BF7F}" type="presParOf" srcId="{CC943B88-E54B-4648-A2E9-119B87046022}" destId="{BCBB9479-A6D5-4B1B-B3F0-71FDE66F92E8}" srcOrd="0" destOrd="0" presId="urn:microsoft.com/office/officeart/2005/8/layout/orgChart1"/>
    <dgm:cxn modelId="{D16AA186-8201-4DEA-98F4-71910E5083B3}" type="presParOf" srcId="{BCBB9479-A6D5-4B1B-B3F0-71FDE66F92E8}" destId="{600B070F-34D0-49F2-B483-BA5FC21D9EFA}" srcOrd="0" destOrd="0" presId="urn:microsoft.com/office/officeart/2005/8/layout/orgChart1"/>
    <dgm:cxn modelId="{249E98FD-6632-4939-9389-ABB05B2AF9C3}" type="presParOf" srcId="{BCBB9479-A6D5-4B1B-B3F0-71FDE66F92E8}" destId="{A5907000-CF09-49BE-915A-67A95E95D180}" srcOrd="1" destOrd="0" presId="urn:microsoft.com/office/officeart/2005/8/layout/orgChart1"/>
    <dgm:cxn modelId="{04A6EBAC-9899-4601-928B-EA4776D767EA}" type="presParOf" srcId="{CC943B88-E54B-4648-A2E9-119B87046022}" destId="{AF4CEAF9-6259-4E9F-8E90-BAF718EF556A}" srcOrd="1" destOrd="0" presId="urn:microsoft.com/office/officeart/2005/8/layout/orgChart1"/>
    <dgm:cxn modelId="{0EEA78CC-A46F-4660-8644-EE5F133F57FB}" type="presParOf" srcId="{CC943B88-E54B-4648-A2E9-119B87046022}" destId="{4B75EEEC-CF57-4D01-B11E-FE57636FB2F8}" srcOrd="2" destOrd="0" presId="urn:microsoft.com/office/officeart/2005/8/layout/orgChart1"/>
    <dgm:cxn modelId="{5527DA5E-8707-4868-9F60-2227F3701E67}" type="presParOf" srcId="{3D8289E9-6CD9-479A-B6FC-6966FA260D8F}" destId="{D9C0D773-0A5F-4E41-9869-A9150DAFF80C}" srcOrd="2" destOrd="0" presId="urn:microsoft.com/office/officeart/2005/8/layout/orgChart1"/>
    <dgm:cxn modelId="{E38B6EE1-103C-4F3B-8794-DED86E63B0C1}" type="presParOf" srcId="{3D8289E9-6CD9-479A-B6FC-6966FA260D8F}" destId="{4D08FF47-90E1-487B-9168-CA6A64DFB4A5}" srcOrd="3" destOrd="0" presId="urn:microsoft.com/office/officeart/2005/8/layout/orgChart1"/>
    <dgm:cxn modelId="{0B5A0C42-72A4-4012-AFD7-FE599C8A4D06}" type="presParOf" srcId="{4D08FF47-90E1-487B-9168-CA6A64DFB4A5}" destId="{62490683-6D01-418F-AF5B-75F3EAA3639C}" srcOrd="0" destOrd="0" presId="urn:microsoft.com/office/officeart/2005/8/layout/orgChart1"/>
    <dgm:cxn modelId="{B6DCB4C8-B3AB-45FD-A1D5-EEA8FD96BAD4}" type="presParOf" srcId="{62490683-6D01-418F-AF5B-75F3EAA3639C}" destId="{F455EE38-02C3-405D-A1FD-6C710ABBD0A9}" srcOrd="0" destOrd="0" presId="urn:microsoft.com/office/officeart/2005/8/layout/orgChart1"/>
    <dgm:cxn modelId="{69C69895-F47A-4EBF-9021-794FE034D80B}" type="presParOf" srcId="{62490683-6D01-418F-AF5B-75F3EAA3639C}" destId="{0309D39D-A03A-4194-8958-FA6AAE344F8F}" srcOrd="1" destOrd="0" presId="urn:microsoft.com/office/officeart/2005/8/layout/orgChart1"/>
    <dgm:cxn modelId="{E30F2445-CF65-43F2-A47A-0CB610DC3CF0}" type="presParOf" srcId="{4D08FF47-90E1-487B-9168-CA6A64DFB4A5}" destId="{A41160C6-D52E-4DD6-80F0-6D142C13F64B}" srcOrd="1" destOrd="0" presId="urn:microsoft.com/office/officeart/2005/8/layout/orgChart1"/>
    <dgm:cxn modelId="{B00671FE-2B12-4893-AE0B-B32A7A1F2620}" type="presParOf" srcId="{4D08FF47-90E1-487B-9168-CA6A64DFB4A5}" destId="{2BC3208A-CD4D-493A-8FD7-9BB5535B5AFD}" srcOrd="2" destOrd="0" presId="urn:microsoft.com/office/officeart/2005/8/layout/orgChart1"/>
    <dgm:cxn modelId="{D420EA21-0F55-406A-ABC9-04EB25D82B5F}" type="presParOf" srcId="{3D8289E9-6CD9-479A-B6FC-6966FA260D8F}" destId="{3639A9A0-7FBD-4075-BCE8-5366B7FF43FF}" srcOrd="4" destOrd="0" presId="urn:microsoft.com/office/officeart/2005/8/layout/orgChart1"/>
    <dgm:cxn modelId="{DC339B73-210B-4655-9063-A5B07B1AEE0D}" type="presParOf" srcId="{3D8289E9-6CD9-479A-B6FC-6966FA260D8F}" destId="{695DD68C-E393-4D3F-B3A4-D4CC0E847DCB}" srcOrd="5" destOrd="0" presId="urn:microsoft.com/office/officeart/2005/8/layout/orgChart1"/>
    <dgm:cxn modelId="{68F8D1CE-79FF-4D4C-A113-6A537EC8FAA2}" type="presParOf" srcId="{695DD68C-E393-4D3F-B3A4-D4CC0E847DCB}" destId="{24DA116F-BAFF-43E9-B28E-70C91ABDCBAD}" srcOrd="0" destOrd="0" presId="urn:microsoft.com/office/officeart/2005/8/layout/orgChart1"/>
    <dgm:cxn modelId="{F96B61EC-3A7C-4416-A7E6-05F47363DDE1}" type="presParOf" srcId="{24DA116F-BAFF-43E9-B28E-70C91ABDCBAD}" destId="{D5896C3D-6778-4934-80B7-50DB12CF09D9}" srcOrd="0" destOrd="0" presId="urn:microsoft.com/office/officeart/2005/8/layout/orgChart1"/>
    <dgm:cxn modelId="{00FC909F-BAED-4EAC-979A-B69351AE4316}" type="presParOf" srcId="{24DA116F-BAFF-43E9-B28E-70C91ABDCBAD}" destId="{FCCE4F94-C278-4C5A-8333-B6F2B87F3244}" srcOrd="1" destOrd="0" presId="urn:microsoft.com/office/officeart/2005/8/layout/orgChart1"/>
    <dgm:cxn modelId="{4BDD76D3-407F-4792-97F9-14A3E39AEBB9}" type="presParOf" srcId="{695DD68C-E393-4D3F-B3A4-D4CC0E847DCB}" destId="{EB749FDE-A2C8-46E6-BA5E-FBC60E921272}" srcOrd="1" destOrd="0" presId="urn:microsoft.com/office/officeart/2005/8/layout/orgChart1"/>
    <dgm:cxn modelId="{022C4D0E-B090-45AB-B7C4-7E81C3DB1CCD}" type="presParOf" srcId="{695DD68C-E393-4D3F-B3A4-D4CC0E847DCB}" destId="{EEA6D0EC-CD2B-48B0-84EF-735456437F8E}" srcOrd="2" destOrd="0" presId="urn:microsoft.com/office/officeart/2005/8/layout/orgChart1"/>
    <dgm:cxn modelId="{BC088FD3-A47A-4B8B-9B11-EE89BDDEC5EF}" type="presParOf" srcId="{503FB92B-EB4F-4C10-A8DE-25F4A5A9A296}" destId="{046BC5EE-B03E-4835-9CA0-81966E8BD0B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3C16851-85FC-4DDC-BDE0-360FECEB386A}" type="doc">
      <dgm:prSet loTypeId="urn:microsoft.com/office/officeart/2005/8/layout/vList2" loCatId="list" qsTypeId="urn:microsoft.com/office/officeart/2005/8/quickstyle/simple2" qsCatId="simple" csTypeId="urn:microsoft.com/office/officeart/2005/8/colors/accent6_4" csCatId="accent6" phldr="1"/>
      <dgm:spPr/>
      <dgm:t>
        <a:bodyPr/>
        <a:lstStyle/>
        <a:p>
          <a:endParaRPr lang="es-CO"/>
        </a:p>
      </dgm:t>
    </dgm:pt>
    <dgm:pt modelId="{7771BFD4-0CB4-4E7A-A5C9-B19635305280}">
      <dgm:prSet/>
      <dgm:spPr/>
      <dgm:t>
        <a:bodyPr/>
        <a:lstStyle/>
        <a:p>
          <a:r>
            <a:rPr lang="es-ES" b="1" dirty="0">
              <a:solidFill>
                <a:schemeClr val="bg1"/>
              </a:solidFill>
            </a:rPr>
            <a:t>Hipoplasia</a:t>
          </a:r>
          <a:r>
            <a:rPr lang="es-ES" b="1" dirty="0"/>
            <a:t>, </a:t>
          </a:r>
          <a:endParaRPr lang="es-CO" dirty="0"/>
        </a:p>
      </dgm:t>
    </dgm:pt>
    <dgm:pt modelId="{5162CF76-51BC-4110-8418-FA6F43ACAF32}" type="parTrans" cxnId="{AAC37851-46BB-4522-BFF8-B70C54576258}">
      <dgm:prSet/>
      <dgm:spPr/>
      <dgm:t>
        <a:bodyPr/>
        <a:lstStyle/>
        <a:p>
          <a:endParaRPr lang="es-CO"/>
        </a:p>
      </dgm:t>
    </dgm:pt>
    <dgm:pt modelId="{1918D3E2-E69C-4452-85B5-5BB1B359A1AF}" type="sibTrans" cxnId="{AAC37851-46BB-4522-BFF8-B70C54576258}">
      <dgm:prSet/>
      <dgm:spPr/>
      <dgm:t>
        <a:bodyPr/>
        <a:lstStyle/>
        <a:p>
          <a:endParaRPr lang="es-CO"/>
        </a:p>
      </dgm:t>
    </dgm:pt>
    <dgm:pt modelId="{20241772-8410-4B80-AA4D-45ECC93DA79B}">
      <dgm:prSet/>
      <dgm:spPr/>
      <dgm:t>
        <a:bodyPr/>
        <a:lstStyle/>
        <a:p>
          <a:r>
            <a:rPr lang="es-ES" b="1" dirty="0">
              <a:solidFill>
                <a:schemeClr val="bg1"/>
              </a:solidFill>
            </a:rPr>
            <a:t>Hiperplasia, </a:t>
          </a:r>
          <a:endParaRPr lang="es-CO" dirty="0">
            <a:solidFill>
              <a:schemeClr val="bg1"/>
            </a:solidFill>
          </a:endParaRPr>
        </a:p>
      </dgm:t>
    </dgm:pt>
    <dgm:pt modelId="{7A60AEEA-D5AB-450A-81AD-B9F87A57E057}" type="parTrans" cxnId="{7F739B80-7DAF-45D4-91D6-759E8CD82F64}">
      <dgm:prSet/>
      <dgm:spPr/>
      <dgm:t>
        <a:bodyPr/>
        <a:lstStyle/>
        <a:p>
          <a:endParaRPr lang="es-CO"/>
        </a:p>
      </dgm:t>
    </dgm:pt>
    <dgm:pt modelId="{FE4F67DB-4815-4B45-8534-3D00E425AD0D}" type="sibTrans" cxnId="{7F739B80-7DAF-45D4-91D6-759E8CD82F64}">
      <dgm:prSet/>
      <dgm:spPr/>
      <dgm:t>
        <a:bodyPr/>
        <a:lstStyle/>
        <a:p>
          <a:endParaRPr lang="es-CO"/>
        </a:p>
      </dgm:t>
    </dgm:pt>
    <dgm:pt modelId="{E043B466-3104-4BEC-97DE-EA3736A40C7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ES" b="1">
              <a:solidFill>
                <a:schemeClr val="bg1"/>
              </a:solidFill>
            </a:rPr>
            <a:t>Asimetrías </a:t>
          </a:r>
          <a:endParaRPr lang="es-CO">
            <a:solidFill>
              <a:schemeClr val="bg1"/>
            </a:solidFill>
          </a:endParaRPr>
        </a:p>
      </dgm:t>
    </dgm:pt>
    <dgm:pt modelId="{E39C9E77-8326-463F-B419-AAF6583F0695}" type="parTrans" cxnId="{03025BF4-D55F-45A5-8773-6B8987B5FF52}">
      <dgm:prSet/>
      <dgm:spPr/>
      <dgm:t>
        <a:bodyPr/>
        <a:lstStyle/>
        <a:p>
          <a:endParaRPr lang="es-CO"/>
        </a:p>
      </dgm:t>
    </dgm:pt>
    <dgm:pt modelId="{C8AC747F-1E0C-4A4B-91FA-92DA760F0D6B}" type="sibTrans" cxnId="{03025BF4-D55F-45A5-8773-6B8987B5FF52}">
      <dgm:prSet/>
      <dgm:spPr/>
      <dgm:t>
        <a:bodyPr/>
        <a:lstStyle/>
        <a:p>
          <a:endParaRPr lang="es-CO"/>
        </a:p>
      </dgm:t>
    </dgm:pt>
    <dgm:pt modelId="{3E67CF28-AB51-496C-ABE5-F11165C31287}">
      <dgm:prSet/>
      <dgm:spPr/>
      <dgm:t>
        <a:bodyPr/>
        <a:lstStyle/>
        <a:p>
          <a:r>
            <a:rPr lang="es-ES" b="1" dirty="0">
              <a:solidFill>
                <a:schemeClr val="bg1"/>
              </a:solidFill>
            </a:rPr>
            <a:t>Trastornos oclusales</a:t>
          </a:r>
          <a:endParaRPr lang="es-CO" dirty="0">
            <a:solidFill>
              <a:schemeClr val="bg1"/>
            </a:solidFill>
          </a:endParaRPr>
        </a:p>
      </dgm:t>
    </dgm:pt>
    <dgm:pt modelId="{FFD5DB8E-4C70-4DCB-83BC-F59CC466D70F}" type="parTrans" cxnId="{EC436890-96BB-496A-9535-6B70B4363238}">
      <dgm:prSet/>
      <dgm:spPr/>
      <dgm:t>
        <a:bodyPr/>
        <a:lstStyle/>
        <a:p>
          <a:endParaRPr lang="es-CO"/>
        </a:p>
      </dgm:t>
    </dgm:pt>
    <dgm:pt modelId="{FC1A0ECF-9470-437F-BAEA-7371DCF69E59}" type="sibTrans" cxnId="{EC436890-96BB-496A-9535-6B70B4363238}">
      <dgm:prSet/>
      <dgm:spPr/>
      <dgm:t>
        <a:bodyPr/>
        <a:lstStyle/>
        <a:p>
          <a:endParaRPr lang="es-CO"/>
        </a:p>
      </dgm:t>
    </dgm:pt>
    <dgm:pt modelId="{8C8B35C6-E86A-4989-8B3D-2DE6A90A58BD}" type="pres">
      <dgm:prSet presAssocID="{53C16851-85FC-4DDC-BDE0-360FECEB386A}" presName="linear" presStyleCnt="0">
        <dgm:presLayoutVars>
          <dgm:animLvl val="lvl"/>
          <dgm:resizeHandles val="exact"/>
        </dgm:presLayoutVars>
      </dgm:prSet>
      <dgm:spPr/>
    </dgm:pt>
    <dgm:pt modelId="{F3CA6CF6-BAFB-44FD-9319-4F05163AAA37}" type="pres">
      <dgm:prSet presAssocID="{7771BFD4-0CB4-4E7A-A5C9-B1963530528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FBE9E94-E13D-4F2C-B743-7931304E1141}" type="pres">
      <dgm:prSet presAssocID="{1918D3E2-E69C-4452-85B5-5BB1B359A1AF}" presName="spacer" presStyleCnt="0"/>
      <dgm:spPr/>
    </dgm:pt>
    <dgm:pt modelId="{74F6107B-4E58-44C4-9658-8980EC672C22}" type="pres">
      <dgm:prSet presAssocID="{20241772-8410-4B80-AA4D-45ECC93DA79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5B59077-6A33-454B-8A32-64D48133E678}" type="pres">
      <dgm:prSet presAssocID="{FE4F67DB-4815-4B45-8534-3D00E425AD0D}" presName="spacer" presStyleCnt="0"/>
      <dgm:spPr/>
    </dgm:pt>
    <dgm:pt modelId="{92F33892-4DF2-4275-B388-7F0D1887EC3F}" type="pres">
      <dgm:prSet presAssocID="{E043B466-3104-4BEC-97DE-EA3736A40C7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B3AB2FD-3D63-4291-8CA2-F56E5F6DFCDB}" type="pres">
      <dgm:prSet presAssocID="{C8AC747F-1E0C-4A4B-91FA-92DA760F0D6B}" presName="spacer" presStyleCnt="0"/>
      <dgm:spPr/>
    </dgm:pt>
    <dgm:pt modelId="{E52A6B47-B94C-4F83-8EA6-64A9CB167851}" type="pres">
      <dgm:prSet presAssocID="{3E67CF28-AB51-496C-ABE5-F11165C3128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813FA0B-EB5B-4BD6-B6DB-BDCB79FE5564}" type="presOf" srcId="{20241772-8410-4B80-AA4D-45ECC93DA79B}" destId="{74F6107B-4E58-44C4-9658-8980EC672C22}" srcOrd="0" destOrd="0" presId="urn:microsoft.com/office/officeart/2005/8/layout/vList2"/>
    <dgm:cxn modelId="{4A04A816-9133-4466-87CE-1250A1DCBD84}" type="presOf" srcId="{E043B466-3104-4BEC-97DE-EA3736A40C7B}" destId="{92F33892-4DF2-4275-B388-7F0D1887EC3F}" srcOrd="0" destOrd="0" presId="urn:microsoft.com/office/officeart/2005/8/layout/vList2"/>
    <dgm:cxn modelId="{99D1743F-BB9A-4256-8755-EB9205C12C24}" type="presOf" srcId="{7771BFD4-0CB4-4E7A-A5C9-B19635305280}" destId="{F3CA6CF6-BAFB-44FD-9319-4F05163AAA37}" srcOrd="0" destOrd="0" presId="urn:microsoft.com/office/officeart/2005/8/layout/vList2"/>
    <dgm:cxn modelId="{31085C45-525B-423F-86D3-96286C11E667}" type="presOf" srcId="{53C16851-85FC-4DDC-BDE0-360FECEB386A}" destId="{8C8B35C6-E86A-4989-8B3D-2DE6A90A58BD}" srcOrd="0" destOrd="0" presId="urn:microsoft.com/office/officeart/2005/8/layout/vList2"/>
    <dgm:cxn modelId="{AAC37851-46BB-4522-BFF8-B70C54576258}" srcId="{53C16851-85FC-4DDC-BDE0-360FECEB386A}" destId="{7771BFD4-0CB4-4E7A-A5C9-B19635305280}" srcOrd="0" destOrd="0" parTransId="{5162CF76-51BC-4110-8418-FA6F43ACAF32}" sibTransId="{1918D3E2-E69C-4452-85B5-5BB1B359A1AF}"/>
    <dgm:cxn modelId="{7F739B80-7DAF-45D4-91D6-759E8CD82F64}" srcId="{53C16851-85FC-4DDC-BDE0-360FECEB386A}" destId="{20241772-8410-4B80-AA4D-45ECC93DA79B}" srcOrd="1" destOrd="0" parTransId="{7A60AEEA-D5AB-450A-81AD-B9F87A57E057}" sibTransId="{FE4F67DB-4815-4B45-8534-3D00E425AD0D}"/>
    <dgm:cxn modelId="{EC436890-96BB-496A-9535-6B70B4363238}" srcId="{53C16851-85FC-4DDC-BDE0-360FECEB386A}" destId="{3E67CF28-AB51-496C-ABE5-F11165C31287}" srcOrd="3" destOrd="0" parTransId="{FFD5DB8E-4C70-4DCB-83BC-F59CC466D70F}" sibTransId="{FC1A0ECF-9470-437F-BAEA-7371DCF69E59}"/>
    <dgm:cxn modelId="{4B92F2BC-6389-491B-9076-94077294D1E0}" type="presOf" srcId="{3E67CF28-AB51-496C-ABE5-F11165C31287}" destId="{E52A6B47-B94C-4F83-8EA6-64A9CB167851}" srcOrd="0" destOrd="0" presId="urn:microsoft.com/office/officeart/2005/8/layout/vList2"/>
    <dgm:cxn modelId="{03025BF4-D55F-45A5-8773-6B8987B5FF52}" srcId="{53C16851-85FC-4DDC-BDE0-360FECEB386A}" destId="{E043B466-3104-4BEC-97DE-EA3736A40C7B}" srcOrd="2" destOrd="0" parTransId="{E39C9E77-8326-463F-B419-AAF6583F0695}" sibTransId="{C8AC747F-1E0C-4A4B-91FA-92DA760F0D6B}"/>
    <dgm:cxn modelId="{63AF4AA7-2299-424C-BE5D-7697D3B57E65}" type="presParOf" srcId="{8C8B35C6-E86A-4989-8B3D-2DE6A90A58BD}" destId="{F3CA6CF6-BAFB-44FD-9319-4F05163AAA37}" srcOrd="0" destOrd="0" presId="urn:microsoft.com/office/officeart/2005/8/layout/vList2"/>
    <dgm:cxn modelId="{94487004-241C-4A67-873D-98615CA52428}" type="presParOf" srcId="{8C8B35C6-E86A-4989-8B3D-2DE6A90A58BD}" destId="{5FBE9E94-E13D-4F2C-B743-7931304E1141}" srcOrd="1" destOrd="0" presId="urn:microsoft.com/office/officeart/2005/8/layout/vList2"/>
    <dgm:cxn modelId="{3E503EBB-BFDE-4B74-BEE1-412A8CEBEB31}" type="presParOf" srcId="{8C8B35C6-E86A-4989-8B3D-2DE6A90A58BD}" destId="{74F6107B-4E58-44C4-9658-8980EC672C22}" srcOrd="2" destOrd="0" presId="urn:microsoft.com/office/officeart/2005/8/layout/vList2"/>
    <dgm:cxn modelId="{1519E038-2738-469B-9AD0-7CF62DBDB96D}" type="presParOf" srcId="{8C8B35C6-E86A-4989-8B3D-2DE6A90A58BD}" destId="{95B59077-6A33-454B-8A32-64D48133E678}" srcOrd="3" destOrd="0" presId="urn:microsoft.com/office/officeart/2005/8/layout/vList2"/>
    <dgm:cxn modelId="{171228AB-AC30-4D22-A481-9AC7F6A38F3F}" type="presParOf" srcId="{8C8B35C6-E86A-4989-8B3D-2DE6A90A58BD}" destId="{92F33892-4DF2-4275-B388-7F0D1887EC3F}" srcOrd="4" destOrd="0" presId="urn:microsoft.com/office/officeart/2005/8/layout/vList2"/>
    <dgm:cxn modelId="{97AE9553-9432-4832-9D48-2C215D546EB5}" type="presParOf" srcId="{8C8B35C6-E86A-4989-8B3D-2DE6A90A58BD}" destId="{0B3AB2FD-3D63-4291-8CA2-F56E5F6DFCDB}" srcOrd="5" destOrd="0" presId="urn:microsoft.com/office/officeart/2005/8/layout/vList2"/>
    <dgm:cxn modelId="{6AB135C4-BFF6-4412-BEE3-8657DFE7D0DF}" type="presParOf" srcId="{8C8B35C6-E86A-4989-8B3D-2DE6A90A58BD}" destId="{E52A6B47-B94C-4F83-8EA6-64A9CB16785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135A37B-9672-4EF7-B777-2BA42424803C}" type="doc">
      <dgm:prSet loTypeId="urn:microsoft.com/office/officeart/2005/8/layout/orgChart1" loCatId="hierarchy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A44055AE-B4E2-4B19-ABC2-860212C41A62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ES" b="1" dirty="0">
              <a:solidFill>
                <a:schemeClr val="bg1"/>
              </a:solidFill>
            </a:rPr>
            <a:t>El estudio condilar es indispensable para</a:t>
          </a:r>
          <a:r>
            <a:rPr lang="es-ES" dirty="0"/>
            <a:t>:</a:t>
          </a:r>
          <a:endParaRPr lang="es-CO" dirty="0"/>
        </a:p>
      </dgm:t>
    </dgm:pt>
    <dgm:pt modelId="{9EBD86D9-7B04-4AEE-A04A-7B5A9EBEF15C}" type="parTrans" cxnId="{060245B0-7A63-46E1-8F1D-6300E4F864D6}">
      <dgm:prSet/>
      <dgm:spPr/>
      <dgm:t>
        <a:bodyPr/>
        <a:lstStyle/>
        <a:p>
          <a:endParaRPr lang="es-CO"/>
        </a:p>
      </dgm:t>
    </dgm:pt>
    <dgm:pt modelId="{EAD54019-F0A8-4017-81FA-D74DA0DC58B2}" type="sibTrans" cxnId="{060245B0-7A63-46E1-8F1D-6300E4F864D6}">
      <dgm:prSet/>
      <dgm:spPr/>
      <dgm:t>
        <a:bodyPr/>
        <a:lstStyle/>
        <a:p>
          <a:endParaRPr lang="es-CO"/>
        </a:p>
      </dgm:t>
    </dgm:pt>
    <dgm:pt modelId="{2C48EC3E-5CB3-4117-9221-34291FDB589D}">
      <dgm:prSet/>
      <dgm:spPr/>
      <dgm:t>
        <a:bodyPr/>
        <a:lstStyle/>
        <a:p>
          <a:r>
            <a:rPr lang="es-ES"/>
            <a:t>Comprender la </a:t>
          </a:r>
          <a:r>
            <a:rPr lang="es-ES" b="1"/>
            <a:t>etiología de alteraciones esqueléticas</a:t>
          </a:r>
          <a:r>
            <a:rPr lang="es-ES"/>
            <a:t>.</a:t>
          </a:r>
          <a:endParaRPr lang="es-CO"/>
        </a:p>
      </dgm:t>
    </dgm:pt>
    <dgm:pt modelId="{A3D2E893-73BF-49C9-83DA-561D9C8DAFEC}" type="parTrans" cxnId="{4D784067-898D-4DFA-B3F6-6813A1E35304}">
      <dgm:prSet/>
      <dgm:spPr/>
      <dgm:t>
        <a:bodyPr/>
        <a:lstStyle/>
        <a:p>
          <a:endParaRPr lang="es-CO"/>
        </a:p>
      </dgm:t>
    </dgm:pt>
    <dgm:pt modelId="{36DA693A-7861-4AB9-8736-BDD23639C517}" type="sibTrans" cxnId="{4D784067-898D-4DFA-B3F6-6813A1E35304}">
      <dgm:prSet/>
      <dgm:spPr/>
      <dgm:t>
        <a:bodyPr/>
        <a:lstStyle/>
        <a:p>
          <a:endParaRPr lang="es-CO"/>
        </a:p>
      </dgm:t>
    </dgm:pt>
    <dgm:pt modelId="{194BDC3B-860B-4239-9022-661BA4BA32B3}">
      <dgm:prSet/>
      <dgm:spPr/>
      <dgm:t>
        <a:bodyPr/>
        <a:lstStyle/>
        <a:p>
          <a:r>
            <a:rPr lang="es-ES"/>
            <a:t>Planificar tratamientos ortodóncicos y ortopédicos.</a:t>
          </a:r>
          <a:endParaRPr lang="es-CO"/>
        </a:p>
      </dgm:t>
    </dgm:pt>
    <dgm:pt modelId="{EAE6E84F-D623-4535-8F3A-5A37FF0BDC97}" type="parTrans" cxnId="{A6C8A102-7C40-473B-B207-B49BB41AF3C8}">
      <dgm:prSet/>
      <dgm:spPr/>
      <dgm:t>
        <a:bodyPr/>
        <a:lstStyle/>
        <a:p>
          <a:endParaRPr lang="es-CO"/>
        </a:p>
      </dgm:t>
    </dgm:pt>
    <dgm:pt modelId="{B7EE03F5-C6AD-4CBC-8128-587603791A4A}" type="sibTrans" cxnId="{A6C8A102-7C40-473B-B207-B49BB41AF3C8}">
      <dgm:prSet/>
      <dgm:spPr/>
      <dgm:t>
        <a:bodyPr/>
        <a:lstStyle/>
        <a:p>
          <a:endParaRPr lang="es-CO"/>
        </a:p>
      </dgm:t>
    </dgm:pt>
    <dgm:pt modelId="{BA776B27-889E-4325-87B1-3E24438F5B5D}">
      <dgm:prSet/>
      <dgm:spPr/>
      <dgm:t>
        <a:bodyPr/>
        <a:lstStyle/>
        <a:p>
          <a:r>
            <a:rPr lang="es-ES"/>
            <a:t>Validar terapias innovadoras orientadas a la </a:t>
          </a:r>
          <a:r>
            <a:rPr lang="es-ES" b="1"/>
            <a:t>regeneración condilar</a:t>
          </a:r>
          <a:r>
            <a:rPr lang="es-ES"/>
            <a:t> .</a:t>
          </a:r>
          <a:endParaRPr lang="es-CO"/>
        </a:p>
      </dgm:t>
    </dgm:pt>
    <dgm:pt modelId="{14658094-829D-4E06-A7B7-E22D819BEC5F}" type="parTrans" cxnId="{1C5BAA0D-6845-48C5-A995-3029F9709277}">
      <dgm:prSet/>
      <dgm:spPr/>
      <dgm:t>
        <a:bodyPr/>
        <a:lstStyle/>
        <a:p>
          <a:endParaRPr lang="es-CO"/>
        </a:p>
      </dgm:t>
    </dgm:pt>
    <dgm:pt modelId="{DAE4A2DB-F12B-4284-9064-DF33B258395A}" type="sibTrans" cxnId="{1C5BAA0D-6845-48C5-A995-3029F9709277}">
      <dgm:prSet/>
      <dgm:spPr/>
      <dgm:t>
        <a:bodyPr/>
        <a:lstStyle/>
        <a:p>
          <a:endParaRPr lang="es-CO"/>
        </a:p>
      </dgm:t>
    </dgm:pt>
    <dgm:pt modelId="{5A9DD1EC-B8D5-49FD-982F-E16685F1E592}" type="pres">
      <dgm:prSet presAssocID="{F135A37B-9672-4EF7-B777-2BA4242480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E987BA3-7F77-4097-8FB9-141CB87AF6AE}" type="pres">
      <dgm:prSet presAssocID="{A44055AE-B4E2-4B19-ABC2-860212C41A62}" presName="hierRoot1" presStyleCnt="0">
        <dgm:presLayoutVars>
          <dgm:hierBranch val="init"/>
        </dgm:presLayoutVars>
      </dgm:prSet>
      <dgm:spPr/>
    </dgm:pt>
    <dgm:pt modelId="{1B2E48A2-84D7-4232-A6CB-6518DE67DBE8}" type="pres">
      <dgm:prSet presAssocID="{A44055AE-B4E2-4B19-ABC2-860212C41A62}" presName="rootComposite1" presStyleCnt="0"/>
      <dgm:spPr/>
    </dgm:pt>
    <dgm:pt modelId="{EC77F7C2-FED5-43AB-913A-2E82C47B0FF5}" type="pres">
      <dgm:prSet presAssocID="{A44055AE-B4E2-4B19-ABC2-860212C41A62}" presName="rootText1" presStyleLbl="node0" presStyleIdx="0" presStyleCnt="1">
        <dgm:presLayoutVars>
          <dgm:chPref val="3"/>
        </dgm:presLayoutVars>
      </dgm:prSet>
      <dgm:spPr/>
    </dgm:pt>
    <dgm:pt modelId="{A0C61FDA-3790-4BF5-A38B-12A30B6FF079}" type="pres">
      <dgm:prSet presAssocID="{A44055AE-B4E2-4B19-ABC2-860212C41A62}" presName="rootConnector1" presStyleLbl="node1" presStyleIdx="0" presStyleCnt="0"/>
      <dgm:spPr/>
    </dgm:pt>
    <dgm:pt modelId="{018AA350-B01D-4D91-B7F2-B6B5DA983A5B}" type="pres">
      <dgm:prSet presAssocID="{A44055AE-B4E2-4B19-ABC2-860212C41A62}" presName="hierChild2" presStyleCnt="0"/>
      <dgm:spPr/>
    </dgm:pt>
    <dgm:pt modelId="{8B67810C-47D1-4DE4-BB55-4437945757F1}" type="pres">
      <dgm:prSet presAssocID="{A3D2E893-73BF-49C9-83DA-561D9C8DAFEC}" presName="Name37" presStyleLbl="parChTrans1D2" presStyleIdx="0" presStyleCnt="3"/>
      <dgm:spPr/>
    </dgm:pt>
    <dgm:pt modelId="{F8C1E250-7A1F-4C6D-BDC8-9526774F097A}" type="pres">
      <dgm:prSet presAssocID="{2C48EC3E-5CB3-4117-9221-34291FDB589D}" presName="hierRoot2" presStyleCnt="0">
        <dgm:presLayoutVars>
          <dgm:hierBranch val="init"/>
        </dgm:presLayoutVars>
      </dgm:prSet>
      <dgm:spPr/>
    </dgm:pt>
    <dgm:pt modelId="{94F777DE-E901-4233-BEC9-B77DD5F088AA}" type="pres">
      <dgm:prSet presAssocID="{2C48EC3E-5CB3-4117-9221-34291FDB589D}" presName="rootComposite" presStyleCnt="0"/>
      <dgm:spPr/>
    </dgm:pt>
    <dgm:pt modelId="{B7398C75-6502-45BD-BDAF-5152BDCA2307}" type="pres">
      <dgm:prSet presAssocID="{2C48EC3E-5CB3-4117-9221-34291FDB589D}" presName="rootText" presStyleLbl="node2" presStyleIdx="0" presStyleCnt="3">
        <dgm:presLayoutVars>
          <dgm:chPref val="3"/>
        </dgm:presLayoutVars>
      </dgm:prSet>
      <dgm:spPr/>
    </dgm:pt>
    <dgm:pt modelId="{F0D1C758-5B0B-4241-93FA-C1B0CB7E0D9B}" type="pres">
      <dgm:prSet presAssocID="{2C48EC3E-5CB3-4117-9221-34291FDB589D}" presName="rootConnector" presStyleLbl="node2" presStyleIdx="0" presStyleCnt="3"/>
      <dgm:spPr/>
    </dgm:pt>
    <dgm:pt modelId="{B5DECDCD-1010-4E20-801F-24ED933B904B}" type="pres">
      <dgm:prSet presAssocID="{2C48EC3E-5CB3-4117-9221-34291FDB589D}" presName="hierChild4" presStyleCnt="0"/>
      <dgm:spPr/>
    </dgm:pt>
    <dgm:pt modelId="{0C4CB619-1620-4CB6-8CB0-A7D6538836A5}" type="pres">
      <dgm:prSet presAssocID="{2C48EC3E-5CB3-4117-9221-34291FDB589D}" presName="hierChild5" presStyleCnt="0"/>
      <dgm:spPr/>
    </dgm:pt>
    <dgm:pt modelId="{6C24CF40-76F8-4572-BC49-91082E1FC427}" type="pres">
      <dgm:prSet presAssocID="{EAE6E84F-D623-4535-8F3A-5A37FF0BDC97}" presName="Name37" presStyleLbl="parChTrans1D2" presStyleIdx="1" presStyleCnt="3"/>
      <dgm:spPr/>
    </dgm:pt>
    <dgm:pt modelId="{08B1DFCF-032D-402B-83A2-CE7CBBE98418}" type="pres">
      <dgm:prSet presAssocID="{194BDC3B-860B-4239-9022-661BA4BA32B3}" presName="hierRoot2" presStyleCnt="0">
        <dgm:presLayoutVars>
          <dgm:hierBranch val="init"/>
        </dgm:presLayoutVars>
      </dgm:prSet>
      <dgm:spPr/>
    </dgm:pt>
    <dgm:pt modelId="{1B024AA9-CC68-4E03-914B-8287F74592B1}" type="pres">
      <dgm:prSet presAssocID="{194BDC3B-860B-4239-9022-661BA4BA32B3}" presName="rootComposite" presStyleCnt="0"/>
      <dgm:spPr/>
    </dgm:pt>
    <dgm:pt modelId="{EDDD4AEC-1CCC-4089-B2B7-03FFEB16EB51}" type="pres">
      <dgm:prSet presAssocID="{194BDC3B-860B-4239-9022-661BA4BA32B3}" presName="rootText" presStyleLbl="node2" presStyleIdx="1" presStyleCnt="3">
        <dgm:presLayoutVars>
          <dgm:chPref val="3"/>
        </dgm:presLayoutVars>
      </dgm:prSet>
      <dgm:spPr/>
    </dgm:pt>
    <dgm:pt modelId="{4E3F1470-E135-4707-A2DB-4A57245F6443}" type="pres">
      <dgm:prSet presAssocID="{194BDC3B-860B-4239-9022-661BA4BA32B3}" presName="rootConnector" presStyleLbl="node2" presStyleIdx="1" presStyleCnt="3"/>
      <dgm:spPr/>
    </dgm:pt>
    <dgm:pt modelId="{B2788611-35FD-4141-ACE4-47213DFDD68C}" type="pres">
      <dgm:prSet presAssocID="{194BDC3B-860B-4239-9022-661BA4BA32B3}" presName="hierChild4" presStyleCnt="0"/>
      <dgm:spPr/>
    </dgm:pt>
    <dgm:pt modelId="{BFB578EC-5DCF-4515-9BF6-ECB51C74A4A3}" type="pres">
      <dgm:prSet presAssocID="{194BDC3B-860B-4239-9022-661BA4BA32B3}" presName="hierChild5" presStyleCnt="0"/>
      <dgm:spPr/>
    </dgm:pt>
    <dgm:pt modelId="{C4257F0B-42FA-4B59-96D2-05E332B5DA37}" type="pres">
      <dgm:prSet presAssocID="{14658094-829D-4E06-A7B7-E22D819BEC5F}" presName="Name37" presStyleLbl="parChTrans1D2" presStyleIdx="2" presStyleCnt="3"/>
      <dgm:spPr/>
    </dgm:pt>
    <dgm:pt modelId="{8695E1FC-F7E3-4AAF-9500-1A06A12AA506}" type="pres">
      <dgm:prSet presAssocID="{BA776B27-889E-4325-87B1-3E24438F5B5D}" presName="hierRoot2" presStyleCnt="0">
        <dgm:presLayoutVars>
          <dgm:hierBranch val="init"/>
        </dgm:presLayoutVars>
      </dgm:prSet>
      <dgm:spPr/>
    </dgm:pt>
    <dgm:pt modelId="{2B35EA7C-E560-4920-AABA-B06AFBD05E03}" type="pres">
      <dgm:prSet presAssocID="{BA776B27-889E-4325-87B1-3E24438F5B5D}" presName="rootComposite" presStyleCnt="0"/>
      <dgm:spPr/>
    </dgm:pt>
    <dgm:pt modelId="{F07AA87F-B665-41FB-9141-979CDD10D1F4}" type="pres">
      <dgm:prSet presAssocID="{BA776B27-889E-4325-87B1-3E24438F5B5D}" presName="rootText" presStyleLbl="node2" presStyleIdx="2" presStyleCnt="3">
        <dgm:presLayoutVars>
          <dgm:chPref val="3"/>
        </dgm:presLayoutVars>
      </dgm:prSet>
      <dgm:spPr/>
    </dgm:pt>
    <dgm:pt modelId="{346D6C82-F59A-4671-9A13-D0D72C7D4BE9}" type="pres">
      <dgm:prSet presAssocID="{BA776B27-889E-4325-87B1-3E24438F5B5D}" presName="rootConnector" presStyleLbl="node2" presStyleIdx="2" presStyleCnt="3"/>
      <dgm:spPr/>
    </dgm:pt>
    <dgm:pt modelId="{AB1E6A65-CA64-4265-A2BC-8C5AAE015097}" type="pres">
      <dgm:prSet presAssocID="{BA776B27-889E-4325-87B1-3E24438F5B5D}" presName="hierChild4" presStyleCnt="0"/>
      <dgm:spPr/>
    </dgm:pt>
    <dgm:pt modelId="{C53F3F48-567E-4C0A-BC69-D7C6A5C454B6}" type="pres">
      <dgm:prSet presAssocID="{BA776B27-889E-4325-87B1-3E24438F5B5D}" presName="hierChild5" presStyleCnt="0"/>
      <dgm:spPr/>
    </dgm:pt>
    <dgm:pt modelId="{AD2CEE54-79F4-4292-A79D-D3F7B10638E4}" type="pres">
      <dgm:prSet presAssocID="{A44055AE-B4E2-4B19-ABC2-860212C41A62}" presName="hierChild3" presStyleCnt="0"/>
      <dgm:spPr/>
    </dgm:pt>
  </dgm:ptLst>
  <dgm:cxnLst>
    <dgm:cxn modelId="{A6C8A102-7C40-473B-B207-B49BB41AF3C8}" srcId="{A44055AE-B4E2-4B19-ABC2-860212C41A62}" destId="{194BDC3B-860B-4239-9022-661BA4BA32B3}" srcOrd="1" destOrd="0" parTransId="{EAE6E84F-D623-4535-8F3A-5A37FF0BDC97}" sibTransId="{B7EE03F5-C6AD-4CBC-8128-587603791A4A}"/>
    <dgm:cxn modelId="{1C5BAA0D-6845-48C5-A995-3029F9709277}" srcId="{A44055AE-B4E2-4B19-ABC2-860212C41A62}" destId="{BA776B27-889E-4325-87B1-3E24438F5B5D}" srcOrd="2" destOrd="0" parTransId="{14658094-829D-4E06-A7B7-E22D819BEC5F}" sibTransId="{DAE4A2DB-F12B-4284-9064-DF33B258395A}"/>
    <dgm:cxn modelId="{251A573E-29F6-4F85-B4EA-8D9020FAE9CB}" type="presOf" srcId="{BA776B27-889E-4325-87B1-3E24438F5B5D}" destId="{346D6C82-F59A-4671-9A13-D0D72C7D4BE9}" srcOrd="1" destOrd="0" presId="urn:microsoft.com/office/officeart/2005/8/layout/orgChart1"/>
    <dgm:cxn modelId="{97CA8643-06E9-4CF5-AF87-F05455241B36}" type="presOf" srcId="{BA776B27-889E-4325-87B1-3E24438F5B5D}" destId="{F07AA87F-B665-41FB-9141-979CDD10D1F4}" srcOrd="0" destOrd="0" presId="urn:microsoft.com/office/officeart/2005/8/layout/orgChart1"/>
    <dgm:cxn modelId="{4D784067-898D-4DFA-B3F6-6813A1E35304}" srcId="{A44055AE-B4E2-4B19-ABC2-860212C41A62}" destId="{2C48EC3E-5CB3-4117-9221-34291FDB589D}" srcOrd="0" destOrd="0" parTransId="{A3D2E893-73BF-49C9-83DA-561D9C8DAFEC}" sibTransId="{36DA693A-7861-4AB9-8736-BDD23639C517}"/>
    <dgm:cxn modelId="{F6B20B5A-6D0A-422B-8869-5A21219DA5D9}" type="presOf" srcId="{2C48EC3E-5CB3-4117-9221-34291FDB589D}" destId="{F0D1C758-5B0B-4241-93FA-C1B0CB7E0D9B}" srcOrd="1" destOrd="0" presId="urn:microsoft.com/office/officeart/2005/8/layout/orgChart1"/>
    <dgm:cxn modelId="{AB4BD18F-7634-49A8-895D-A815A81C5BA3}" type="presOf" srcId="{194BDC3B-860B-4239-9022-661BA4BA32B3}" destId="{EDDD4AEC-1CCC-4089-B2B7-03FFEB16EB51}" srcOrd="0" destOrd="0" presId="urn:microsoft.com/office/officeart/2005/8/layout/orgChart1"/>
    <dgm:cxn modelId="{AA967A90-38CF-4AF3-9C24-3B5011D073F2}" type="presOf" srcId="{A44055AE-B4E2-4B19-ABC2-860212C41A62}" destId="{EC77F7C2-FED5-43AB-913A-2E82C47B0FF5}" srcOrd="0" destOrd="0" presId="urn:microsoft.com/office/officeart/2005/8/layout/orgChart1"/>
    <dgm:cxn modelId="{A95CF599-67EC-4A7A-940F-072A02DA5314}" type="presOf" srcId="{A44055AE-B4E2-4B19-ABC2-860212C41A62}" destId="{A0C61FDA-3790-4BF5-A38B-12A30B6FF079}" srcOrd="1" destOrd="0" presId="urn:microsoft.com/office/officeart/2005/8/layout/orgChart1"/>
    <dgm:cxn modelId="{EE51B39E-17FC-4C8C-A7A2-85F7D59EF656}" type="presOf" srcId="{A3D2E893-73BF-49C9-83DA-561D9C8DAFEC}" destId="{8B67810C-47D1-4DE4-BB55-4437945757F1}" srcOrd="0" destOrd="0" presId="urn:microsoft.com/office/officeart/2005/8/layout/orgChart1"/>
    <dgm:cxn modelId="{060245B0-7A63-46E1-8F1D-6300E4F864D6}" srcId="{F135A37B-9672-4EF7-B777-2BA42424803C}" destId="{A44055AE-B4E2-4B19-ABC2-860212C41A62}" srcOrd="0" destOrd="0" parTransId="{9EBD86D9-7B04-4AEE-A04A-7B5A9EBEF15C}" sibTransId="{EAD54019-F0A8-4017-81FA-D74DA0DC58B2}"/>
    <dgm:cxn modelId="{6E83A0BE-73BB-41A5-830D-C78A18075345}" type="presOf" srcId="{2C48EC3E-5CB3-4117-9221-34291FDB589D}" destId="{B7398C75-6502-45BD-BDAF-5152BDCA2307}" srcOrd="0" destOrd="0" presId="urn:microsoft.com/office/officeart/2005/8/layout/orgChart1"/>
    <dgm:cxn modelId="{D55A28C7-FA66-45CC-A37F-4980BA0F1714}" type="presOf" srcId="{194BDC3B-860B-4239-9022-661BA4BA32B3}" destId="{4E3F1470-E135-4707-A2DB-4A57245F6443}" srcOrd="1" destOrd="0" presId="urn:microsoft.com/office/officeart/2005/8/layout/orgChart1"/>
    <dgm:cxn modelId="{F592D4D6-6A2A-4DD5-B924-59EF4996B6CC}" type="presOf" srcId="{EAE6E84F-D623-4535-8F3A-5A37FF0BDC97}" destId="{6C24CF40-76F8-4572-BC49-91082E1FC427}" srcOrd="0" destOrd="0" presId="urn:microsoft.com/office/officeart/2005/8/layout/orgChart1"/>
    <dgm:cxn modelId="{FABBBED7-2A93-4F21-9016-D58BEF3AC6D6}" type="presOf" srcId="{14658094-829D-4E06-A7B7-E22D819BEC5F}" destId="{C4257F0B-42FA-4B59-96D2-05E332B5DA37}" srcOrd="0" destOrd="0" presId="urn:microsoft.com/office/officeart/2005/8/layout/orgChart1"/>
    <dgm:cxn modelId="{671BB0F7-1957-470E-8588-2B36C4E2D816}" type="presOf" srcId="{F135A37B-9672-4EF7-B777-2BA42424803C}" destId="{5A9DD1EC-B8D5-49FD-982F-E16685F1E592}" srcOrd="0" destOrd="0" presId="urn:microsoft.com/office/officeart/2005/8/layout/orgChart1"/>
    <dgm:cxn modelId="{379A5015-A725-467B-B739-E0B21FA44360}" type="presParOf" srcId="{5A9DD1EC-B8D5-49FD-982F-E16685F1E592}" destId="{1E987BA3-7F77-4097-8FB9-141CB87AF6AE}" srcOrd="0" destOrd="0" presId="urn:microsoft.com/office/officeart/2005/8/layout/orgChart1"/>
    <dgm:cxn modelId="{96A97187-934D-4958-A049-60BF00E74F3C}" type="presParOf" srcId="{1E987BA3-7F77-4097-8FB9-141CB87AF6AE}" destId="{1B2E48A2-84D7-4232-A6CB-6518DE67DBE8}" srcOrd="0" destOrd="0" presId="urn:microsoft.com/office/officeart/2005/8/layout/orgChart1"/>
    <dgm:cxn modelId="{52C64E89-AF6B-4690-A20C-076F040980F6}" type="presParOf" srcId="{1B2E48A2-84D7-4232-A6CB-6518DE67DBE8}" destId="{EC77F7C2-FED5-43AB-913A-2E82C47B0FF5}" srcOrd="0" destOrd="0" presId="urn:microsoft.com/office/officeart/2005/8/layout/orgChart1"/>
    <dgm:cxn modelId="{31E4FE05-FE67-4603-AF3A-095FB4E875E4}" type="presParOf" srcId="{1B2E48A2-84D7-4232-A6CB-6518DE67DBE8}" destId="{A0C61FDA-3790-4BF5-A38B-12A30B6FF079}" srcOrd="1" destOrd="0" presId="urn:microsoft.com/office/officeart/2005/8/layout/orgChart1"/>
    <dgm:cxn modelId="{669C0C71-ECD5-475A-B284-C1704E7AFF1E}" type="presParOf" srcId="{1E987BA3-7F77-4097-8FB9-141CB87AF6AE}" destId="{018AA350-B01D-4D91-B7F2-B6B5DA983A5B}" srcOrd="1" destOrd="0" presId="urn:microsoft.com/office/officeart/2005/8/layout/orgChart1"/>
    <dgm:cxn modelId="{1E32FF92-D4C0-4AE7-B2B2-1DB7A735E244}" type="presParOf" srcId="{018AA350-B01D-4D91-B7F2-B6B5DA983A5B}" destId="{8B67810C-47D1-4DE4-BB55-4437945757F1}" srcOrd="0" destOrd="0" presId="urn:microsoft.com/office/officeart/2005/8/layout/orgChart1"/>
    <dgm:cxn modelId="{6F490625-211C-4538-9DA3-4CC9F5EAE552}" type="presParOf" srcId="{018AA350-B01D-4D91-B7F2-B6B5DA983A5B}" destId="{F8C1E250-7A1F-4C6D-BDC8-9526774F097A}" srcOrd="1" destOrd="0" presId="urn:microsoft.com/office/officeart/2005/8/layout/orgChart1"/>
    <dgm:cxn modelId="{3CE5664F-077B-4A1E-9E7E-A078AD51D063}" type="presParOf" srcId="{F8C1E250-7A1F-4C6D-BDC8-9526774F097A}" destId="{94F777DE-E901-4233-BEC9-B77DD5F088AA}" srcOrd="0" destOrd="0" presId="urn:microsoft.com/office/officeart/2005/8/layout/orgChart1"/>
    <dgm:cxn modelId="{865A1501-1EBF-481D-A9DF-A718F27D4AD6}" type="presParOf" srcId="{94F777DE-E901-4233-BEC9-B77DD5F088AA}" destId="{B7398C75-6502-45BD-BDAF-5152BDCA2307}" srcOrd="0" destOrd="0" presId="urn:microsoft.com/office/officeart/2005/8/layout/orgChart1"/>
    <dgm:cxn modelId="{4C18BA6C-842C-4475-8CA1-A7BA2532A9F2}" type="presParOf" srcId="{94F777DE-E901-4233-BEC9-B77DD5F088AA}" destId="{F0D1C758-5B0B-4241-93FA-C1B0CB7E0D9B}" srcOrd="1" destOrd="0" presId="urn:microsoft.com/office/officeart/2005/8/layout/orgChart1"/>
    <dgm:cxn modelId="{F8769404-3AAD-4628-BF4F-88D3BCC63146}" type="presParOf" srcId="{F8C1E250-7A1F-4C6D-BDC8-9526774F097A}" destId="{B5DECDCD-1010-4E20-801F-24ED933B904B}" srcOrd="1" destOrd="0" presId="urn:microsoft.com/office/officeart/2005/8/layout/orgChart1"/>
    <dgm:cxn modelId="{84510D74-05BC-412E-B88F-DA4CAD034CA6}" type="presParOf" srcId="{F8C1E250-7A1F-4C6D-BDC8-9526774F097A}" destId="{0C4CB619-1620-4CB6-8CB0-A7D6538836A5}" srcOrd="2" destOrd="0" presId="urn:microsoft.com/office/officeart/2005/8/layout/orgChart1"/>
    <dgm:cxn modelId="{DD13F1DD-AB7D-4975-B5F1-44A5EC6DA979}" type="presParOf" srcId="{018AA350-B01D-4D91-B7F2-B6B5DA983A5B}" destId="{6C24CF40-76F8-4572-BC49-91082E1FC427}" srcOrd="2" destOrd="0" presId="urn:microsoft.com/office/officeart/2005/8/layout/orgChart1"/>
    <dgm:cxn modelId="{3EA5CA89-E805-4ED3-B627-20547F70D9F1}" type="presParOf" srcId="{018AA350-B01D-4D91-B7F2-B6B5DA983A5B}" destId="{08B1DFCF-032D-402B-83A2-CE7CBBE98418}" srcOrd="3" destOrd="0" presId="urn:microsoft.com/office/officeart/2005/8/layout/orgChart1"/>
    <dgm:cxn modelId="{65D707FD-557D-4C57-8D54-8FC295B04EDD}" type="presParOf" srcId="{08B1DFCF-032D-402B-83A2-CE7CBBE98418}" destId="{1B024AA9-CC68-4E03-914B-8287F74592B1}" srcOrd="0" destOrd="0" presId="urn:microsoft.com/office/officeart/2005/8/layout/orgChart1"/>
    <dgm:cxn modelId="{634D6B4C-6553-4C64-B310-712CCBD64A84}" type="presParOf" srcId="{1B024AA9-CC68-4E03-914B-8287F74592B1}" destId="{EDDD4AEC-1CCC-4089-B2B7-03FFEB16EB51}" srcOrd="0" destOrd="0" presId="urn:microsoft.com/office/officeart/2005/8/layout/orgChart1"/>
    <dgm:cxn modelId="{4D5E4189-D058-4754-BB33-0731A35BB4C9}" type="presParOf" srcId="{1B024AA9-CC68-4E03-914B-8287F74592B1}" destId="{4E3F1470-E135-4707-A2DB-4A57245F6443}" srcOrd="1" destOrd="0" presId="urn:microsoft.com/office/officeart/2005/8/layout/orgChart1"/>
    <dgm:cxn modelId="{76C639FA-03A7-4AD6-937D-539100CB70E0}" type="presParOf" srcId="{08B1DFCF-032D-402B-83A2-CE7CBBE98418}" destId="{B2788611-35FD-4141-ACE4-47213DFDD68C}" srcOrd="1" destOrd="0" presId="urn:microsoft.com/office/officeart/2005/8/layout/orgChart1"/>
    <dgm:cxn modelId="{1DF2EC2B-9B39-480A-A1B0-9AD8FD0A17D9}" type="presParOf" srcId="{08B1DFCF-032D-402B-83A2-CE7CBBE98418}" destId="{BFB578EC-5DCF-4515-9BF6-ECB51C74A4A3}" srcOrd="2" destOrd="0" presId="urn:microsoft.com/office/officeart/2005/8/layout/orgChart1"/>
    <dgm:cxn modelId="{AB89D01B-546B-4916-A7AC-E02EFABA27C3}" type="presParOf" srcId="{018AA350-B01D-4D91-B7F2-B6B5DA983A5B}" destId="{C4257F0B-42FA-4B59-96D2-05E332B5DA37}" srcOrd="4" destOrd="0" presId="urn:microsoft.com/office/officeart/2005/8/layout/orgChart1"/>
    <dgm:cxn modelId="{CCE4D1B8-27D5-49E7-BA73-605E4E76E505}" type="presParOf" srcId="{018AA350-B01D-4D91-B7F2-B6B5DA983A5B}" destId="{8695E1FC-F7E3-4AAF-9500-1A06A12AA506}" srcOrd="5" destOrd="0" presId="urn:microsoft.com/office/officeart/2005/8/layout/orgChart1"/>
    <dgm:cxn modelId="{921D0196-6CF7-40E7-8D14-F036B1C767BD}" type="presParOf" srcId="{8695E1FC-F7E3-4AAF-9500-1A06A12AA506}" destId="{2B35EA7C-E560-4920-AABA-B06AFBD05E03}" srcOrd="0" destOrd="0" presId="urn:microsoft.com/office/officeart/2005/8/layout/orgChart1"/>
    <dgm:cxn modelId="{78F30ABB-E281-451C-AD86-ADD12CE8959A}" type="presParOf" srcId="{2B35EA7C-E560-4920-AABA-B06AFBD05E03}" destId="{F07AA87F-B665-41FB-9141-979CDD10D1F4}" srcOrd="0" destOrd="0" presId="urn:microsoft.com/office/officeart/2005/8/layout/orgChart1"/>
    <dgm:cxn modelId="{CE6C2A27-6118-43C4-8E66-1AC62F516F41}" type="presParOf" srcId="{2B35EA7C-E560-4920-AABA-B06AFBD05E03}" destId="{346D6C82-F59A-4671-9A13-D0D72C7D4BE9}" srcOrd="1" destOrd="0" presId="urn:microsoft.com/office/officeart/2005/8/layout/orgChart1"/>
    <dgm:cxn modelId="{E44E6CF7-E27D-4661-BBA7-033FB3E61587}" type="presParOf" srcId="{8695E1FC-F7E3-4AAF-9500-1A06A12AA506}" destId="{AB1E6A65-CA64-4265-A2BC-8C5AAE015097}" srcOrd="1" destOrd="0" presId="urn:microsoft.com/office/officeart/2005/8/layout/orgChart1"/>
    <dgm:cxn modelId="{5897BAD3-4E99-468B-8790-05BBB9C2169E}" type="presParOf" srcId="{8695E1FC-F7E3-4AAF-9500-1A06A12AA506}" destId="{C53F3F48-567E-4C0A-BC69-D7C6A5C454B6}" srcOrd="2" destOrd="0" presId="urn:microsoft.com/office/officeart/2005/8/layout/orgChart1"/>
    <dgm:cxn modelId="{2DE7698C-584F-4BE8-A852-C15DB8BD9EFC}" type="presParOf" srcId="{1E987BA3-7F77-4097-8FB9-141CB87AF6AE}" destId="{AD2CEE54-79F4-4292-A79D-D3F7B10638E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F4EBCB2-4599-4AA0-A025-196E5EE8F447}" type="doc">
      <dgm:prSet loTypeId="urn:microsoft.com/office/officeart/2005/8/layout/orgChart1" loCatId="hierarchy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72581B46-BA51-445C-AFEC-111DAEF0B52A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CO" b="0" i="0" baseline="0" dirty="0">
              <a:solidFill>
                <a:schemeClr val="bg1"/>
              </a:solidFill>
            </a:rPr>
            <a:t>Estudios en modelos animales y ensayos preliminares sugieren que la LLLT puede:</a:t>
          </a:r>
          <a:endParaRPr lang="es-CO" dirty="0">
            <a:solidFill>
              <a:schemeClr val="bg1"/>
            </a:solidFill>
          </a:endParaRPr>
        </a:p>
      </dgm:t>
    </dgm:pt>
    <dgm:pt modelId="{057E65BD-FEE5-4EEF-A9F5-3276F3922162}" type="parTrans" cxnId="{DFD4FA64-5BD5-4DCE-82CE-46E51A52006B}">
      <dgm:prSet/>
      <dgm:spPr/>
      <dgm:t>
        <a:bodyPr/>
        <a:lstStyle/>
        <a:p>
          <a:endParaRPr lang="es-CO"/>
        </a:p>
      </dgm:t>
    </dgm:pt>
    <dgm:pt modelId="{CD0B4E7D-B268-4165-AD8E-502D1A75DC02}" type="sibTrans" cxnId="{DFD4FA64-5BD5-4DCE-82CE-46E51A52006B}">
      <dgm:prSet/>
      <dgm:spPr/>
      <dgm:t>
        <a:bodyPr/>
        <a:lstStyle/>
        <a:p>
          <a:endParaRPr lang="es-CO"/>
        </a:p>
      </dgm:t>
    </dgm:pt>
    <dgm:pt modelId="{1370566E-8E45-4802-8C3C-3C9A4276CC12}">
      <dgm:prSet/>
      <dgm:spPr/>
      <dgm:t>
        <a:bodyPr/>
        <a:lstStyle/>
        <a:p>
          <a:r>
            <a:rPr lang="es-CO" b="0" i="0" baseline="0"/>
            <a:t>Favorecer la regeneración ósea y cartilaginosa.</a:t>
          </a:r>
          <a:endParaRPr lang="es-CO"/>
        </a:p>
      </dgm:t>
    </dgm:pt>
    <dgm:pt modelId="{87648097-5736-4CA6-8A7F-80483E3E0AAC}" type="parTrans" cxnId="{EFA9940C-13AC-4DF4-8329-2746AB699295}">
      <dgm:prSet/>
      <dgm:spPr/>
      <dgm:t>
        <a:bodyPr/>
        <a:lstStyle/>
        <a:p>
          <a:endParaRPr lang="es-CO"/>
        </a:p>
      </dgm:t>
    </dgm:pt>
    <dgm:pt modelId="{91FAB97F-177B-40FC-A3FB-F68CC4F875EC}" type="sibTrans" cxnId="{EFA9940C-13AC-4DF4-8329-2746AB699295}">
      <dgm:prSet/>
      <dgm:spPr/>
      <dgm:t>
        <a:bodyPr/>
        <a:lstStyle/>
        <a:p>
          <a:endParaRPr lang="es-CO"/>
        </a:p>
      </dgm:t>
    </dgm:pt>
    <dgm:pt modelId="{A8AAE151-5A44-498B-B53E-7803ED8F0BFC}">
      <dgm:prSet/>
      <dgm:spPr/>
      <dgm:t>
        <a:bodyPr/>
        <a:lstStyle/>
        <a:p>
          <a:r>
            <a:rPr lang="es-CO" b="0" i="0" baseline="0"/>
            <a:t>Estimular la actividad de condrocitos y osteoblastos.</a:t>
          </a:r>
          <a:endParaRPr lang="es-CO"/>
        </a:p>
      </dgm:t>
    </dgm:pt>
    <dgm:pt modelId="{D9BE1B67-A5B3-4E03-8EA0-8A2CB700558A}" type="parTrans" cxnId="{877AD38D-5875-4B31-B041-C1CE187E00B8}">
      <dgm:prSet/>
      <dgm:spPr/>
      <dgm:t>
        <a:bodyPr/>
        <a:lstStyle/>
        <a:p>
          <a:endParaRPr lang="es-CO"/>
        </a:p>
      </dgm:t>
    </dgm:pt>
    <dgm:pt modelId="{7130BE81-F55F-4ABE-BD6A-CAD4FBB3E402}" type="sibTrans" cxnId="{877AD38D-5875-4B31-B041-C1CE187E00B8}">
      <dgm:prSet/>
      <dgm:spPr/>
      <dgm:t>
        <a:bodyPr/>
        <a:lstStyle/>
        <a:p>
          <a:endParaRPr lang="es-CO"/>
        </a:p>
      </dgm:t>
    </dgm:pt>
    <dgm:pt modelId="{7704A9AB-09D8-4492-A72D-6AFE7323FEF6}">
      <dgm:prSet/>
      <dgm:spPr/>
      <dgm:t>
        <a:bodyPr/>
        <a:lstStyle/>
        <a:p>
          <a:r>
            <a:rPr lang="es-CO" b="0" i="0" baseline="0"/>
            <a:t>Mejorar la microcirculación en la ATM.</a:t>
          </a:r>
          <a:endParaRPr lang="es-CO"/>
        </a:p>
      </dgm:t>
    </dgm:pt>
    <dgm:pt modelId="{9844A6A9-09AE-4E8A-AE33-A97C639643E8}" type="parTrans" cxnId="{60F4EDC0-3450-40CB-8398-C9B843FEECD2}">
      <dgm:prSet/>
      <dgm:spPr/>
      <dgm:t>
        <a:bodyPr/>
        <a:lstStyle/>
        <a:p>
          <a:endParaRPr lang="es-CO"/>
        </a:p>
      </dgm:t>
    </dgm:pt>
    <dgm:pt modelId="{8B62B46A-1D33-46C4-92B1-16ECABCC322C}" type="sibTrans" cxnId="{60F4EDC0-3450-40CB-8398-C9B843FEECD2}">
      <dgm:prSet/>
      <dgm:spPr/>
      <dgm:t>
        <a:bodyPr/>
        <a:lstStyle/>
        <a:p>
          <a:endParaRPr lang="es-CO"/>
        </a:p>
      </dgm:t>
    </dgm:pt>
    <dgm:pt modelId="{C7955639-8495-4694-8B60-C4AA8C954434}" type="pres">
      <dgm:prSet presAssocID="{BF4EBCB2-4599-4AA0-A025-196E5EE8F4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F903354-D6F7-4A96-A27F-0214848A890F}" type="pres">
      <dgm:prSet presAssocID="{72581B46-BA51-445C-AFEC-111DAEF0B52A}" presName="hierRoot1" presStyleCnt="0">
        <dgm:presLayoutVars>
          <dgm:hierBranch val="init"/>
        </dgm:presLayoutVars>
      </dgm:prSet>
      <dgm:spPr/>
    </dgm:pt>
    <dgm:pt modelId="{1468D8B7-2294-45E9-8444-520628DC8049}" type="pres">
      <dgm:prSet presAssocID="{72581B46-BA51-445C-AFEC-111DAEF0B52A}" presName="rootComposite1" presStyleCnt="0"/>
      <dgm:spPr/>
    </dgm:pt>
    <dgm:pt modelId="{85360813-77ED-4201-9199-49D51F5C306E}" type="pres">
      <dgm:prSet presAssocID="{72581B46-BA51-445C-AFEC-111DAEF0B52A}" presName="rootText1" presStyleLbl="node0" presStyleIdx="0" presStyleCnt="1">
        <dgm:presLayoutVars>
          <dgm:chPref val="3"/>
        </dgm:presLayoutVars>
      </dgm:prSet>
      <dgm:spPr/>
    </dgm:pt>
    <dgm:pt modelId="{3FF4303C-A74F-4CAD-A3FE-6827863ECF7F}" type="pres">
      <dgm:prSet presAssocID="{72581B46-BA51-445C-AFEC-111DAEF0B52A}" presName="rootConnector1" presStyleLbl="node1" presStyleIdx="0" presStyleCnt="0"/>
      <dgm:spPr/>
    </dgm:pt>
    <dgm:pt modelId="{8CA788FC-4A2D-4376-AD30-5233E474258C}" type="pres">
      <dgm:prSet presAssocID="{72581B46-BA51-445C-AFEC-111DAEF0B52A}" presName="hierChild2" presStyleCnt="0"/>
      <dgm:spPr/>
    </dgm:pt>
    <dgm:pt modelId="{F2531A23-E255-4938-974F-6B662B4F0018}" type="pres">
      <dgm:prSet presAssocID="{87648097-5736-4CA6-8A7F-80483E3E0AAC}" presName="Name37" presStyleLbl="parChTrans1D2" presStyleIdx="0" presStyleCnt="3"/>
      <dgm:spPr/>
    </dgm:pt>
    <dgm:pt modelId="{AFC70A9D-9CE9-478D-944A-7A258825BE3D}" type="pres">
      <dgm:prSet presAssocID="{1370566E-8E45-4802-8C3C-3C9A4276CC12}" presName="hierRoot2" presStyleCnt="0">
        <dgm:presLayoutVars>
          <dgm:hierBranch val="init"/>
        </dgm:presLayoutVars>
      </dgm:prSet>
      <dgm:spPr/>
    </dgm:pt>
    <dgm:pt modelId="{74D7670E-CF06-4DB6-9069-9EF096C5057D}" type="pres">
      <dgm:prSet presAssocID="{1370566E-8E45-4802-8C3C-3C9A4276CC12}" presName="rootComposite" presStyleCnt="0"/>
      <dgm:spPr/>
    </dgm:pt>
    <dgm:pt modelId="{100B7C01-B78B-4D70-98B8-6255161E8DAD}" type="pres">
      <dgm:prSet presAssocID="{1370566E-8E45-4802-8C3C-3C9A4276CC12}" presName="rootText" presStyleLbl="node2" presStyleIdx="0" presStyleCnt="3">
        <dgm:presLayoutVars>
          <dgm:chPref val="3"/>
        </dgm:presLayoutVars>
      </dgm:prSet>
      <dgm:spPr/>
    </dgm:pt>
    <dgm:pt modelId="{348B1914-F7AB-470D-995F-AB700C31F5C1}" type="pres">
      <dgm:prSet presAssocID="{1370566E-8E45-4802-8C3C-3C9A4276CC12}" presName="rootConnector" presStyleLbl="node2" presStyleIdx="0" presStyleCnt="3"/>
      <dgm:spPr/>
    </dgm:pt>
    <dgm:pt modelId="{CF65A9BA-6134-4A9F-B3FD-01D7956861DA}" type="pres">
      <dgm:prSet presAssocID="{1370566E-8E45-4802-8C3C-3C9A4276CC12}" presName="hierChild4" presStyleCnt="0"/>
      <dgm:spPr/>
    </dgm:pt>
    <dgm:pt modelId="{2B5740BB-00E5-42D9-A2B0-D9AC94577BA3}" type="pres">
      <dgm:prSet presAssocID="{1370566E-8E45-4802-8C3C-3C9A4276CC12}" presName="hierChild5" presStyleCnt="0"/>
      <dgm:spPr/>
    </dgm:pt>
    <dgm:pt modelId="{9B751216-B06C-4A1C-A8B3-7B83FA488613}" type="pres">
      <dgm:prSet presAssocID="{D9BE1B67-A5B3-4E03-8EA0-8A2CB700558A}" presName="Name37" presStyleLbl="parChTrans1D2" presStyleIdx="1" presStyleCnt="3"/>
      <dgm:spPr/>
    </dgm:pt>
    <dgm:pt modelId="{47967843-631C-437D-BA5E-B7DFDCD76D4D}" type="pres">
      <dgm:prSet presAssocID="{A8AAE151-5A44-498B-B53E-7803ED8F0BFC}" presName="hierRoot2" presStyleCnt="0">
        <dgm:presLayoutVars>
          <dgm:hierBranch val="init"/>
        </dgm:presLayoutVars>
      </dgm:prSet>
      <dgm:spPr/>
    </dgm:pt>
    <dgm:pt modelId="{DBF403AD-60F4-4C07-A847-A7DA0AA4BA10}" type="pres">
      <dgm:prSet presAssocID="{A8AAE151-5A44-498B-B53E-7803ED8F0BFC}" presName="rootComposite" presStyleCnt="0"/>
      <dgm:spPr/>
    </dgm:pt>
    <dgm:pt modelId="{3608DC30-9B1B-456C-BFAB-0B16AD5661EA}" type="pres">
      <dgm:prSet presAssocID="{A8AAE151-5A44-498B-B53E-7803ED8F0BFC}" presName="rootText" presStyleLbl="node2" presStyleIdx="1" presStyleCnt="3">
        <dgm:presLayoutVars>
          <dgm:chPref val="3"/>
        </dgm:presLayoutVars>
      </dgm:prSet>
      <dgm:spPr/>
    </dgm:pt>
    <dgm:pt modelId="{94211EC4-E26B-4F44-AF0A-22439F727201}" type="pres">
      <dgm:prSet presAssocID="{A8AAE151-5A44-498B-B53E-7803ED8F0BFC}" presName="rootConnector" presStyleLbl="node2" presStyleIdx="1" presStyleCnt="3"/>
      <dgm:spPr/>
    </dgm:pt>
    <dgm:pt modelId="{25136F83-3468-4134-BC77-62B9F18A777B}" type="pres">
      <dgm:prSet presAssocID="{A8AAE151-5A44-498B-B53E-7803ED8F0BFC}" presName="hierChild4" presStyleCnt="0"/>
      <dgm:spPr/>
    </dgm:pt>
    <dgm:pt modelId="{C1F33C04-07B8-45E1-A1AF-5CF395DA110F}" type="pres">
      <dgm:prSet presAssocID="{A8AAE151-5A44-498B-B53E-7803ED8F0BFC}" presName="hierChild5" presStyleCnt="0"/>
      <dgm:spPr/>
    </dgm:pt>
    <dgm:pt modelId="{FCABC5F4-D931-4580-9D4B-9109B03976C7}" type="pres">
      <dgm:prSet presAssocID="{9844A6A9-09AE-4E8A-AE33-A97C639643E8}" presName="Name37" presStyleLbl="parChTrans1D2" presStyleIdx="2" presStyleCnt="3"/>
      <dgm:spPr/>
    </dgm:pt>
    <dgm:pt modelId="{CE2C9AD9-98CB-412E-9A02-BA81781CD17B}" type="pres">
      <dgm:prSet presAssocID="{7704A9AB-09D8-4492-A72D-6AFE7323FEF6}" presName="hierRoot2" presStyleCnt="0">
        <dgm:presLayoutVars>
          <dgm:hierBranch val="init"/>
        </dgm:presLayoutVars>
      </dgm:prSet>
      <dgm:spPr/>
    </dgm:pt>
    <dgm:pt modelId="{5DD9ADD6-A0E0-410F-A976-55366CF1CFA2}" type="pres">
      <dgm:prSet presAssocID="{7704A9AB-09D8-4492-A72D-6AFE7323FEF6}" presName="rootComposite" presStyleCnt="0"/>
      <dgm:spPr/>
    </dgm:pt>
    <dgm:pt modelId="{9C84CB38-920C-44D6-A6C9-CCE7C1245F43}" type="pres">
      <dgm:prSet presAssocID="{7704A9AB-09D8-4492-A72D-6AFE7323FEF6}" presName="rootText" presStyleLbl="node2" presStyleIdx="2" presStyleCnt="3">
        <dgm:presLayoutVars>
          <dgm:chPref val="3"/>
        </dgm:presLayoutVars>
      </dgm:prSet>
      <dgm:spPr/>
    </dgm:pt>
    <dgm:pt modelId="{66E4A380-69DD-435A-AD3C-B2A2C596F2BD}" type="pres">
      <dgm:prSet presAssocID="{7704A9AB-09D8-4492-A72D-6AFE7323FEF6}" presName="rootConnector" presStyleLbl="node2" presStyleIdx="2" presStyleCnt="3"/>
      <dgm:spPr/>
    </dgm:pt>
    <dgm:pt modelId="{AB02EC0B-C452-45FB-A3A2-164E519DC5DC}" type="pres">
      <dgm:prSet presAssocID="{7704A9AB-09D8-4492-A72D-6AFE7323FEF6}" presName="hierChild4" presStyleCnt="0"/>
      <dgm:spPr/>
    </dgm:pt>
    <dgm:pt modelId="{8CA3F890-EEC6-4806-ACB7-1B1412AFF9D2}" type="pres">
      <dgm:prSet presAssocID="{7704A9AB-09D8-4492-A72D-6AFE7323FEF6}" presName="hierChild5" presStyleCnt="0"/>
      <dgm:spPr/>
    </dgm:pt>
    <dgm:pt modelId="{3A560CB8-B22C-4634-8AC1-CE3D7742EC62}" type="pres">
      <dgm:prSet presAssocID="{72581B46-BA51-445C-AFEC-111DAEF0B52A}" presName="hierChild3" presStyleCnt="0"/>
      <dgm:spPr/>
    </dgm:pt>
  </dgm:ptLst>
  <dgm:cxnLst>
    <dgm:cxn modelId="{5FB63F0A-FEEC-48F1-AC64-415C0E2CAAB2}" type="presOf" srcId="{A8AAE151-5A44-498B-B53E-7803ED8F0BFC}" destId="{3608DC30-9B1B-456C-BFAB-0B16AD5661EA}" srcOrd="0" destOrd="0" presId="urn:microsoft.com/office/officeart/2005/8/layout/orgChart1"/>
    <dgm:cxn modelId="{EFA9940C-13AC-4DF4-8329-2746AB699295}" srcId="{72581B46-BA51-445C-AFEC-111DAEF0B52A}" destId="{1370566E-8E45-4802-8C3C-3C9A4276CC12}" srcOrd="0" destOrd="0" parTransId="{87648097-5736-4CA6-8A7F-80483E3E0AAC}" sibTransId="{91FAB97F-177B-40FC-A3FB-F68CC4F875EC}"/>
    <dgm:cxn modelId="{8B297C0E-0B21-4A87-B798-2B292030E959}" type="presOf" srcId="{A8AAE151-5A44-498B-B53E-7803ED8F0BFC}" destId="{94211EC4-E26B-4F44-AF0A-22439F727201}" srcOrd="1" destOrd="0" presId="urn:microsoft.com/office/officeart/2005/8/layout/orgChart1"/>
    <dgm:cxn modelId="{26C47F1F-889C-45DB-A984-6C000ABF7AD4}" type="presOf" srcId="{1370566E-8E45-4802-8C3C-3C9A4276CC12}" destId="{100B7C01-B78B-4D70-98B8-6255161E8DAD}" srcOrd="0" destOrd="0" presId="urn:microsoft.com/office/officeart/2005/8/layout/orgChart1"/>
    <dgm:cxn modelId="{1775745F-06EC-45C0-8A5E-75688ECA1F26}" type="presOf" srcId="{7704A9AB-09D8-4492-A72D-6AFE7323FEF6}" destId="{66E4A380-69DD-435A-AD3C-B2A2C596F2BD}" srcOrd="1" destOrd="0" presId="urn:microsoft.com/office/officeart/2005/8/layout/orgChart1"/>
    <dgm:cxn modelId="{DFD4FA64-5BD5-4DCE-82CE-46E51A52006B}" srcId="{BF4EBCB2-4599-4AA0-A025-196E5EE8F447}" destId="{72581B46-BA51-445C-AFEC-111DAEF0B52A}" srcOrd="0" destOrd="0" parTransId="{057E65BD-FEE5-4EEF-A9F5-3276F3922162}" sibTransId="{CD0B4E7D-B268-4165-AD8E-502D1A75DC02}"/>
    <dgm:cxn modelId="{6BC2A64C-FDA8-487D-89EE-101C8E59666D}" type="presOf" srcId="{72581B46-BA51-445C-AFEC-111DAEF0B52A}" destId="{3FF4303C-A74F-4CAD-A3FE-6827863ECF7F}" srcOrd="1" destOrd="0" presId="urn:microsoft.com/office/officeart/2005/8/layout/orgChart1"/>
    <dgm:cxn modelId="{877AD38D-5875-4B31-B041-C1CE187E00B8}" srcId="{72581B46-BA51-445C-AFEC-111DAEF0B52A}" destId="{A8AAE151-5A44-498B-B53E-7803ED8F0BFC}" srcOrd="1" destOrd="0" parTransId="{D9BE1B67-A5B3-4E03-8EA0-8A2CB700558A}" sibTransId="{7130BE81-F55F-4ABE-BD6A-CAD4FBB3E402}"/>
    <dgm:cxn modelId="{01FB8A94-5D74-459F-9033-926EBEDA27E5}" type="presOf" srcId="{87648097-5736-4CA6-8A7F-80483E3E0AAC}" destId="{F2531A23-E255-4938-974F-6B662B4F0018}" srcOrd="0" destOrd="0" presId="urn:microsoft.com/office/officeart/2005/8/layout/orgChart1"/>
    <dgm:cxn modelId="{DF830B9B-10A4-4550-9796-A9CB9755E0D2}" type="presOf" srcId="{1370566E-8E45-4802-8C3C-3C9A4276CC12}" destId="{348B1914-F7AB-470D-995F-AB700C31F5C1}" srcOrd="1" destOrd="0" presId="urn:microsoft.com/office/officeart/2005/8/layout/orgChart1"/>
    <dgm:cxn modelId="{6F80459D-3313-49A7-B454-8F0826DD4575}" type="presOf" srcId="{BF4EBCB2-4599-4AA0-A025-196E5EE8F447}" destId="{C7955639-8495-4694-8B60-C4AA8C954434}" srcOrd="0" destOrd="0" presId="urn:microsoft.com/office/officeart/2005/8/layout/orgChart1"/>
    <dgm:cxn modelId="{FB31C3AA-69FA-4392-994B-4AC9CEC2F5D6}" type="presOf" srcId="{9844A6A9-09AE-4E8A-AE33-A97C639643E8}" destId="{FCABC5F4-D931-4580-9D4B-9109B03976C7}" srcOrd="0" destOrd="0" presId="urn:microsoft.com/office/officeart/2005/8/layout/orgChart1"/>
    <dgm:cxn modelId="{60F4EDC0-3450-40CB-8398-C9B843FEECD2}" srcId="{72581B46-BA51-445C-AFEC-111DAEF0B52A}" destId="{7704A9AB-09D8-4492-A72D-6AFE7323FEF6}" srcOrd="2" destOrd="0" parTransId="{9844A6A9-09AE-4E8A-AE33-A97C639643E8}" sibTransId="{8B62B46A-1D33-46C4-92B1-16ECABCC322C}"/>
    <dgm:cxn modelId="{76ABDAC8-0E79-4DDE-A20C-B1840B1736CC}" type="presOf" srcId="{7704A9AB-09D8-4492-A72D-6AFE7323FEF6}" destId="{9C84CB38-920C-44D6-A6C9-CCE7C1245F43}" srcOrd="0" destOrd="0" presId="urn:microsoft.com/office/officeart/2005/8/layout/orgChart1"/>
    <dgm:cxn modelId="{B5A514E4-C78B-4D4A-A80D-6438D62B38B8}" type="presOf" srcId="{D9BE1B67-A5B3-4E03-8EA0-8A2CB700558A}" destId="{9B751216-B06C-4A1C-A8B3-7B83FA488613}" srcOrd="0" destOrd="0" presId="urn:microsoft.com/office/officeart/2005/8/layout/orgChart1"/>
    <dgm:cxn modelId="{F43165E9-4CE4-45B9-B16A-1691DB82141C}" type="presOf" srcId="{72581B46-BA51-445C-AFEC-111DAEF0B52A}" destId="{85360813-77ED-4201-9199-49D51F5C306E}" srcOrd="0" destOrd="0" presId="urn:microsoft.com/office/officeart/2005/8/layout/orgChart1"/>
    <dgm:cxn modelId="{CAE64DC7-1463-4E90-ADD4-8D4FCB84B97D}" type="presParOf" srcId="{C7955639-8495-4694-8B60-C4AA8C954434}" destId="{4F903354-D6F7-4A96-A27F-0214848A890F}" srcOrd="0" destOrd="0" presId="urn:microsoft.com/office/officeart/2005/8/layout/orgChart1"/>
    <dgm:cxn modelId="{D9EE0C71-738C-4C3C-928B-2E62D16007F4}" type="presParOf" srcId="{4F903354-D6F7-4A96-A27F-0214848A890F}" destId="{1468D8B7-2294-45E9-8444-520628DC8049}" srcOrd="0" destOrd="0" presId="urn:microsoft.com/office/officeart/2005/8/layout/orgChart1"/>
    <dgm:cxn modelId="{5706667E-D8A3-4DEE-ACAB-5FAE538D57E3}" type="presParOf" srcId="{1468D8B7-2294-45E9-8444-520628DC8049}" destId="{85360813-77ED-4201-9199-49D51F5C306E}" srcOrd="0" destOrd="0" presId="urn:microsoft.com/office/officeart/2005/8/layout/orgChart1"/>
    <dgm:cxn modelId="{9019654B-6EED-49E1-9498-4D7EB705BDFD}" type="presParOf" srcId="{1468D8B7-2294-45E9-8444-520628DC8049}" destId="{3FF4303C-A74F-4CAD-A3FE-6827863ECF7F}" srcOrd="1" destOrd="0" presId="urn:microsoft.com/office/officeart/2005/8/layout/orgChart1"/>
    <dgm:cxn modelId="{68C5F92C-66F3-4B35-9E98-818A189FFD17}" type="presParOf" srcId="{4F903354-D6F7-4A96-A27F-0214848A890F}" destId="{8CA788FC-4A2D-4376-AD30-5233E474258C}" srcOrd="1" destOrd="0" presId="urn:microsoft.com/office/officeart/2005/8/layout/orgChart1"/>
    <dgm:cxn modelId="{F9F7B9C0-F9C3-4C43-BB52-EF8900D42010}" type="presParOf" srcId="{8CA788FC-4A2D-4376-AD30-5233E474258C}" destId="{F2531A23-E255-4938-974F-6B662B4F0018}" srcOrd="0" destOrd="0" presId="urn:microsoft.com/office/officeart/2005/8/layout/orgChart1"/>
    <dgm:cxn modelId="{B123D800-53E2-44F3-BAAE-9CD384CD14F9}" type="presParOf" srcId="{8CA788FC-4A2D-4376-AD30-5233E474258C}" destId="{AFC70A9D-9CE9-478D-944A-7A258825BE3D}" srcOrd="1" destOrd="0" presId="urn:microsoft.com/office/officeart/2005/8/layout/orgChart1"/>
    <dgm:cxn modelId="{B92CCB54-38A8-4D1C-AF73-61DCDD131AF4}" type="presParOf" srcId="{AFC70A9D-9CE9-478D-944A-7A258825BE3D}" destId="{74D7670E-CF06-4DB6-9069-9EF096C5057D}" srcOrd="0" destOrd="0" presId="urn:microsoft.com/office/officeart/2005/8/layout/orgChart1"/>
    <dgm:cxn modelId="{31FE98CA-3364-40FF-8E89-56C99F677FCC}" type="presParOf" srcId="{74D7670E-CF06-4DB6-9069-9EF096C5057D}" destId="{100B7C01-B78B-4D70-98B8-6255161E8DAD}" srcOrd="0" destOrd="0" presId="urn:microsoft.com/office/officeart/2005/8/layout/orgChart1"/>
    <dgm:cxn modelId="{84C2E362-E982-4747-8E5F-F302BA89220A}" type="presParOf" srcId="{74D7670E-CF06-4DB6-9069-9EF096C5057D}" destId="{348B1914-F7AB-470D-995F-AB700C31F5C1}" srcOrd="1" destOrd="0" presId="urn:microsoft.com/office/officeart/2005/8/layout/orgChart1"/>
    <dgm:cxn modelId="{C620BDDA-8E8C-43BB-9892-7DFC3C6A5B56}" type="presParOf" srcId="{AFC70A9D-9CE9-478D-944A-7A258825BE3D}" destId="{CF65A9BA-6134-4A9F-B3FD-01D7956861DA}" srcOrd="1" destOrd="0" presId="urn:microsoft.com/office/officeart/2005/8/layout/orgChart1"/>
    <dgm:cxn modelId="{371E9C89-2B8A-458E-8D26-FBF4C45042BB}" type="presParOf" srcId="{AFC70A9D-9CE9-478D-944A-7A258825BE3D}" destId="{2B5740BB-00E5-42D9-A2B0-D9AC94577BA3}" srcOrd="2" destOrd="0" presId="urn:microsoft.com/office/officeart/2005/8/layout/orgChart1"/>
    <dgm:cxn modelId="{9276AAA9-0AA0-402A-B2BC-B2C3ACC159F1}" type="presParOf" srcId="{8CA788FC-4A2D-4376-AD30-5233E474258C}" destId="{9B751216-B06C-4A1C-A8B3-7B83FA488613}" srcOrd="2" destOrd="0" presId="urn:microsoft.com/office/officeart/2005/8/layout/orgChart1"/>
    <dgm:cxn modelId="{B33D05EE-9FF7-4611-8AB0-2D2FA5C34FFC}" type="presParOf" srcId="{8CA788FC-4A2D-4376-AD30-5233E474258C}" destId="{47967843-631C-437D-BA5E-B7DFDCD76D4D}" srcOrd="3" destOrd="0" presId="urn:microsoft.com/office/officeart/2005/8/layout/orgChart1"/>
    <dgm:cxn modelId="{9193A768-D56A-4100-9F76-87789297D056}" type="presParOf" srcId="{47967843-631C-437D-BA5E-B7DFDCD76D4D}" destId="{DBF403AD-60F4-4C07-A847-A7DA0AA4BA10}" srcOrd="0" destOrd="0" presId="urn:microsoft.com/office/officeart/2005/8/layout/orgChart1"/>
    <dgm:cxn modelId="{2421CE08-E082-4EDF-8957-C5784CA2C20F}" type="presParOf" srcId="{DBF403AD-60F4-4C07-A847-A7DA0AA4BA10}" destId="{3608DC30-9B1B-456C-BFAB-0B16AD5661EA}" srcOrd="0" destOrd="0" presId="urn:microsoft.com/office/officeart/2005/8/layout/orgChart1"/>
    <dgm:cxn modelId="{30322B6A-7C43-47FA-912C-73599AE922A9}" type="presParOf" srcId="{DBF403AD-60F4-4C07-A847-A7DA0AA4BA10}" destId="{94211EC4-E26B-4F44-AF0A-22439F727201}" srcOrd="1" destOrd="0" presId="urn:microsoft.com/office/officeart/2005/8/layout/orgChart1"/>
    <dgm:cxn modelId="{B5520DA4-0821-4421-9978-E968C12727AF}" type="presParOf" srcId="{47967843-631C-437D-BA5E-B7DFDCD76D4D}" destId="{25136F83-3468-4134-BC77-62B9F18A777B}" srcOrd="1" destOrd="0" presId="urn:microsoft.com/office/officeart/2005/8/layout/orgChart1"/>
    <dgm:cxn modelId="{B636DA29-7C55-4820-9A88-D37E6EAC7D75}" type="presParOf" srcId="{47967843-631C-437D-BA5E-B7DFDCD76D4D}" destId="{C1F33C04-07B8-45E1-A1AF-5CF395DA110F}" srcOrd="2" destOrd="0" presId="urn:microsoft.com/office/officeart/2005/8/layout/orgChart1"/>
    <dgm:cxn modelId="{C986436B-2844-40E2-B2A3-B79AF5D47237}" type="presParOf" srcId="{8CA788FC-4A2D-4376-AD30-5233E474258C}" destId="{FCABC5F4-D931-4580-9D4B-9109B03976C7}" srcOrd="4" destOrd="0" presId="urn:microsoft.com/office/officeart/2005/8/layout/orgChart1"/>
    <dgm:cxn modelId="{0BB2D447-D42F-4FBA-9247-0618AE77955A}" type="presParOf" srcId="{8CA788FC-4A2D-4376-AD30-5233E474258C}" destId="{CE2C9AD9-98CB-412E-9A02-BA81781CD17B}" srcOrd="5" destOrd="0" presId="urn:microsoft.com/office/officeart/2005/8/layout/orgChart1"/>
    <dgm:cxn modelId="{983999CC-E950-420C-87C1-24B139B0FF55}" type="presParOf" srcId="{CE2C9AD9-98CB-412E-9A02-BA81781CD17B}" destId="{5DD9ADD6-A0E0-410F-A976-55366CF1CFA2}" srcOrd="0" destOrd="0" presId="urn:microsoft.com/office/officeart/2005/8/layout/orgChart1"/>
    <dgm:cxn modelId="{684FE754-FC55-48A1-8688-E440734FCE2E}" type="presParOf" srcId="{5DD9ADD6-A0E0-410F-A976-55366CF1CFA2}" destId="{9C84CB38-920C-44D6-A6C9-CCE7C1245F43}" srcOrd="0" destOrd="0" presId="urn:microsoft.com/office/officeart/2005/8/layout/orgChart1"/>
    <dgm:cxn modelId="{C1978383-B579-4113-B62E-2C771698B417}" type="presParOf" srcId="{5DD9ADD6-A0E0-410F-A976-55366CF1CFA2}" destId="{66E4A380-69DD-435A-AD3C-B2A2C596F2BD}" srcOrd="1" destOrd="0" presId="urn:microsoft.com/office/officeart/2005/8/layout/orgChart1"/>
    <dgm:cxn modelId="{102DB864-CF51-4DF3-9AE8-A485D13267F4}" type="presParOf" srcId="{CE2C9AD9-98CB-412E-9A02-BA81781CD17B}" destId="{AB02EC0B-C452-45FB-A3A2-164E519DC5DC}" srcOrd="1" destOrd="0" presId="urn:microsoft.com/office/officeart/2005/8/layout/orgChart1"/>
    <dgm:cxn modelId="{8309502C-FF09-4B6A-B836-90AB9F98F925}" type="presParOf" srcId="{CE2C9AD9-98CB-412E-9A02-BA81781CD17B}" destId="{8CA3F890-EEC6-4806-ACB7-1B1412AFF9D2}" srcOrd="2" destOrd="0" presId="urn:microsoft.com/office/officeart/2005/8/layout/orgChart1"/>
    <dgm:cxn modelId="{75DBEAF8-5E87-4561-BFD0-9BAA856D0E85}" type="presParOf" srcId="{4F903354-D6F7-4A96-A27F-0214848A890F}" destId="{3A560CB8-B22C-4634-8AC1-CE3D7742EC6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EA7D899-B0E0-4CC1-89F4-26DB5020513C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29D7E3A8-770B-42B0-884F-491E1A1F6FA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es-ES" sz="1400" b="1" dirty="0">
              <a:solidFill>
                <a:schemeClr val="bg2"/>
              </a:solidFill>
            </a:rPr>
            <a:t>Identificar la concordancia </a:t>
          </a:r>
          <a:r>
            <a:rPr lang="es-ES" sz="1400" b="1" dirty="0" err="1">
              <a:solidFill>
                <a:schemeClr val="bg2"/>
              </a:solidFill>
            </a:rPr>
            <a:t>interobservador</a:t>
          </a:r>
          <a:r>
            <a:rPr lang="es-ES" sz="1400" b="1" dirty="0">
              <a:solidFill>
                <a:schemeClr val="bg2"/>
              </a:solidFill>
            </a:rPr>
            <a:t> en la aplicación del protocolo de  medición </a:t>
          </a:r>
          <a:r>
            <a:rPr lang="es-ES" sz="1400" b="1" dirty="0" err="1">
              <a:solidFill>
                <a:schemeClr val="bg2"/>
              </a:solidFill>
            </a:rPr>
            <a:t>volumetrica</a:t>
          </a:r>
          <a:endParaRPr lang="es-CO" sz="1400" dirty="0">
            <a:solidFill>
              <a:schemeClr val="bg2"/>
            </a:solidFill>
          </a:endParaRPr>
        </a:p>
      </dgm:t>
    </dgm:pt>
    <dgm:pt modelId="{B9EE2993-C8CD-433B-88E6-DD607DCD1456}" type="parTrans" cxnId="{0D074791-29D7-4C2C-81A2-1C4281975517}">
      <dgm:prSet/>
      <dgm:spPr/>
      <dgm:t>
        <a:bodyPr/>
        <a:lstStyle/>
        <a:p>
          <a:pPr algn="ctr"/>
          <a:endParaRPr lang="es-CO"/>
        </a:p>
      </dgm:t>
    </dgm:pt>
    <dgm:pt modelId="{C7EBE402-E7ED-497D-B5C6-B08EDCECF5C2}" type="sibTrans" cxnId="{0D074791-29D7-4C2C-81A2-1C4281975517}">
      <dgm:prSet/>
      <dgm:spPr/>
      <dgm:t>
        <a:bodyPr/>
        <a:lstStyle/>
        <a:p>
          <a:pPr algn="ctr"/>
          <a:endParaRPr lang="es-CO"/>
        </a:p>
      </dgm:t>
    </dgm:pt>
    <dgm:pt modelId="{C3F3033B-0BD9-4665-98A1-CCD7DAD93816}" type="pres">
      <dgm:prSet presAssocID="{BEA7D899-B0E0-4CC1-89F4-26DB5020513C}" presName="linear" presStyleCnt="0">
        <dgm:presLayoutVars>
          <dgm:animLvl val="lvl"/>
          <dgm:resizeHandles val="exact"/>
        </dgm:presLayoutVars>
      </dgm:prSet>
      <dgm:spPr/>
    </dgm:pt>
    <dgm:pt modelId="{CED90B84-753D-4049-AB43-4BFA71995BFA}" type="pres">
      <dgm:prSet presAssocID="{29D7E3A8-770B-42B0-884F-491E1A1F6FA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D074791-29D7-4C2C-81A2-1C4281975517}" srcId="{BEA7D899-B0E0-4CC1-89F4-26DB5020513C}" destId="{29D7E3A8-770B-42B0-884F-491E1A1F6FAB}" srcOrd="0" destOrd="0" parTransId="{B9EE2993-C8CD-433B-88E6-DD607DCD1456}" sibTransId="{C7EBE402-E7ED-497D-B5C6-B08EDCECF5C2}"/>
    <dgm:cxn modelId="{57FF1CA3-1C95-4671-A052-830414C84BC5}" type="presOf" srcId="{29D7E3A8-770B-42B0-884F-491E1A1F6FAB}" destId="{CED90B84-753D-4049-AB43-4BFA71995BFA}" srcOrd="0" destOrd="0" presId="urn:microsoft.com/office/officeart/2005/8/layout/vList2"/>
    <dgm:cxn modelId="{D7C51AFA-598F-47BE-9CF7-781213F05DA0}" type="presOf" srcId="{BEA7D899-B0E0-4CC1-89F4-26DB5020513C}" destId="{C3F3033B-0BD9-4665-98A1-CCD7DAD93816}" srcOrd="0" destOrd="0" presId="urn:microsoft.com/office/officeart/2005/8/layout/vList2"/>
    <dgm:cxn modelId="{666210E2-6555-4439-8473-D3EB79F35043}" type="presParOf" srcId="{C3F3033B-0BD9-4665-98A1-CCD7DAD93816}" destId="{CED90B84-753D-4049-AB43-4BFA71995B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64E9515-BE9B-4F4F-B648-633ADA65C7F3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3C911F87-5376-4E07-8ACA-B39A7BC72470}">
      <dgm:prSet/>
      <dgm:spPr/>
      <dgm:t>
        <a:bodyPr/>
        <a:lstStyle/>
        <a:p>
          <a:r>
            <a:rPr lang="es-ES"/>
            <a:t>Integración de resultados cuantitativos y cualitativos</a:t>
          </a:r>
          <a:endParaRPr lang="es-CO"/>
        </a:p>
      </dgm:t>
    </dgm:pt>
    <dgm:pt modelId="{1EADA929-90D2-4544-A236-B77FA6F08769}" type="parTrans" cxnId="{3685CEAE-A94C-436B-9471-0AF33ADB62CC}">
      <dgm:prSet/>
      <dgm:spPr/>
      <dgm:t>
        <a:bodyPr/>
        <a:lstStyle/>
        <a:p>
          <a:endParaRPr lang="es-CO"/>
        </a:p>
      </dgm:t>
    </dgm:pt>
    <dgm:pt modelId="{522CF9A8-D0E4-442B-8984-0ED293268C19}" type="sibTrans" cxnId="{3685CEAE-A94C-436B-9471-0AF33ADB62CC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603B6930-29D7-46FC-8E07-5CF189854B12}">
      <dgm:prSet/>
      <dgm:spPr/>
      <dgm:t>
        <a:bodyPr/>
        <a:lstStyle/>
        <a:p>
          <a:r>
            <a:rPr lang="es-ES" dirty="0"/>
            <a:t>simplificación de pasos y creación manual paso a paso.</a:t>
          </a:r>
          <a:endParaRPr lang="es-CO" dirty="0"/>
        </a:p>
      </dgm:t>
    </dgm:pt>
    <dgm:pt modelId="{EBB6A9B9-68B7-491A-8E29-331770326591}" type="parTrans" cxnId="{B1C1EA04-37AF-4523-BFC1-B466368C1F41}">
      <dgm:prSet/>
      <dgm:spPr/>
      <dgm:t>
        <a:bodyPr/>
        <a:lstStyle/>
        <a:p>
          <a:endParaRPr lang="es-CO"/>
        </a:p>
      </dgm:t>
    </dgm:pt>
    <dgm:pt modelId="{3DDF1286-0D14-4D29-AE45-B7F2C2C91FD2}" type="sibTrans" cxnId="{B1C1EA04-37AF-4523-BFC1-B466368C1F41}">
      <dgm:prSet/>
      <dgm:spPr/>
      <dgm:t>
        <a:bodyPr/>
        <a:lstStyle/>
        <a:p>
          <a:endParaRPr lang="es-CO"/>
        </a:p>
      </dgm:t>
    </dgm:pt>
    <dgm:pt modelId="{C2CF82A9-188E-405B-AD6D-BC03DE3DAD4A}" type="pres">
      <dgm:prSet presAssocID="{064E9515-BE9B-4F4F-B648-633ADA65C7F3}" presName="Name0" presStyleCnt="0">
        <dgm:presLayoutVars>
          <dgm:dir/>
          <dgm:resizeHandles val="exact"/>
        </dgm:presLayoutVars>
      </dgm:prSet>
      <dgm:spPr/>
    </dgm:pt>
    <dgm:pt modelId="{347DD8AE-806B-4A82-A5B5-E0C05B9FE781}" type="pres">
      <dgm:prSet presAssocID="{3C911F87-5376-4E07-8ACA-B39A7BC72470}" presName="node" presStyleLbl="node1" presStyleIdx="0" presStyleCnt="2">
        <dgm:presLayoutVars>
          <dgm:bulletEnabled val="1"/>
        </dgm:presLayoutVars>
      </dgm:prSet>
      <dgm:spPr/>
    </dgm:pt>
    <dgm:pt modelId="{9C49B3BE-5A49-4E85-9992-A4F3631F723F}" type="pres">
      <dgm:prSet presAssocID="{522CF9A8-D0E4-442B-8984-0ED293268C19}" presName="sibTrans" presStyleLbl="sibTrans2D1" presStyleIdx="0" presStyleCnt="1"/>
      <dgm:spPr/>
    </dgm:pt>
    <dgm:pt modelId="{039046AB-179E-4A18-A4FB-94A6C27FF7F4}" type="pres">
      <dgm:prSet presAssocID="{522CF9A8-D0E4-442B-8984-0ED293268C19}" presName="connectorText" presStyleLbl="sibTrans2D1" presStyleIdx="0" presStyleCnt="1"/>
      <dgm:spPr/>
    </dgm:pt>
    <dgm:pt modelId="{EA0FB09B-6006-4EC9-AB53-1F7DD991E261}" type="pres">
      <dgm:prSet presAssocID="{603B6930-29D7-46FC-8E07-5CF189854B12}" presName="node" presStyleLbl="node1" presStyleIdx="1" presStyleCnt="2">
        <dgm:presLayoutVars>
          <dgm:bulletEnabled val="1"/>
        </dgm:presLayoutVars>
      </dgm:prSet>
      <dgm:spPr/>
    </dgm:pt>
  </dgm:ptLst>
  <dgm:cxnLst>
    <dgm:cxn modelId="{DFB33C03-80A3-4761-BCF6-AC162003E099}" type="presOf" srcId="{064E9515-BE9B-4F4F-B648-633ADA65C7F3}" destId="{C2CF82A9-188E-405B-AD6D-BC03DE3DAD4A}" srcOrd="0" destOrd="0" presId="urn:microsoft.com/office/officeart/2005/8/layout/process1"/>
    <dgm:cxn modelId="{B1C1EA04-37AF-4523-BFC1-B466368C1F41}" srcId="{064E9515-BE9B-4F4F-B648-633ADA65C7F3}" destId="{603B6930-29D7-46FC-8E07-5CF189854B12}" srcOrd="1" destOrd="0" parTransId="{EBB6A9B9-68B7-491A-8E29-331770326591}" sibTransId="{3DDF1286-0D14-4D29-AE45-B7F2C2C91FD2}"/>
    <dgm:cxn modelId="{931EFA05-9411-4876-BFAD-960D26368E58}" type="presOf" srcId="{522CF9A8-D0E4-442B-8984-0ED293268C19}" destId="{9C49B3BE-5A49-4E85-9992-A4F3631F723F}" srcOrd="0" destOrd="0" presId="urn:microsoft.com/office/officeart/2005/8/layout/process1"/>
    <dgm:cxn modelId="{BDEE0946-ABA4-4E37-AD02-573CDAFFA2F3}" type="presOf" srcId="{3C911F87-5376-4E07-8ACA-B39A7BC72470}" destId="{347DD8AE-806B-4A82-A5B5-E0C05B9FE781}" srcOrd="0" destOrd="0" presId="urn:microsoft.com/office/officeart/2005/8/layout/process1"/>
    <dgm:cxn modelId="{5C99EA57-900B-48E8-A111-F5DE93E450C1}" type="presOf" srcId="{603B6930-29D7-46FC-8E07-5CF189854B12}" destId="{EA0FB09B-6006-4EC9-AB53-1F7DD991E261}" srcOrd="0" destOrd="0" presId="urn:microsoft.com/office/officeart/2005/8/layout/process1"/>
    <dgm:cxn modelId="{ABFE8083-5DF2-4F83-9F00-970B87E21107}" type="presOf" srcId="{522CF9A8-D0E4-442B-8984-0ED293268C19}" destId="{039046AB-179E-4A18-A4FB-94A6C27FF7F4}" srcOrd="1" destOrd="0" presId="urn:microsoft.com/office/officeart/2005/8/layout/process1"/>
    <dgm:cxn modelId="{3685CEAE-A94C-436B-9471-0AF33ADB62CC}" srcId="{064E9515-BE9B-4F4F-B648-633ADA65C7F3}" destId="{3C911F87-5376-4E07-8ACA-B39A7BC72470}" srcOrd="0" destOrd="0" parTransId="{1EADA929-90D2-4544-A236-B77FA6F08769}" sibTransId="{522CF9A8-D0E4-442B-8984-0ED293268C19}"/>
    <dgm:cxn modelId="{F8881A98-D966-4E18-95F0-25D0EBCFA9B9}" type="presParOf" srcId="{C2CF82A9-188E-405B-AD6D-BC03DE3DAD4A}" destId="{347DD8AE-806B-4A82-A5B5-E0C05B9FE781}" srcOrd="0" destOrd="0" presId="urn:microsoft.com/office/officeart/2005/8/layout/process1"/>
    <dgm:cxn modelId="{B5096E2E-B42E-4D10-9E47-420E36A7F257}" type="presParOf" srcId="{C2CF82A9-188E-405B-AD6D-BC03DE3DAD4A}" destId="{9C49B3BE-5A49-4E85-9992-A4F3631F723F}" srcOrd="1" destOrd="0" presId="urn:microsoft.com/office/officeart/2005/8/layout/process1"/>
    <dgm:cxn modelId="{7BEBA5FD-88F2-4321-8213-18E1745AE451}" type="presParOf" srcId="{9C49B3BE-5A49-4E85-9992-A4F3631F723F}" destId="{039046AB-179E-4A18-A4FB-94A6C27FF7F4}" srcOrd="0" destOrd="0" presId="urn:microsoft.com/office/officeart/2005/8/layout/process1"/>
    <dgm:cxn modelId="{C55161A4-9C03-4B38-BAF5-F9F410E72B08}" type="presParOf" srcId="{C2CF82A9-188E-405B-AD6D-BC03DE3DAD4A}" destId="{EA0FB09B-6006-4EC9-AB53-1F7DD991E26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5190965-C380-4305-9A96-D9587E8B634B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25819678-3613-4470-A9C1-2F21C5645BE8}">
      <dgm:prSet/>
      <dgm:spPr/>
      <dgm:t>
        <a:bodyPr/>
        <a:lstStyle/>
        <a:p>
          <a:r>
            <a:rPr lang="es-ES"/>
            <a:t>Revisión exhaustiva de literatura (PubMed, Scopus, Embase, etc.), uso de tutoriales e IA. </a:t>
          </a:r>
          <a:endParaRPr lang="es-CO"/>
        </a:p>
      </dgm:t>
    </dgm:pt>
    <dgm:pt modelId="{E9CE6129-99B0-4285-822E-0D3CC56E2A87}" type="parTrans" cxnId="{1174F67A-9574-4A12-B5C5-B98F9EE38D32}">
      <dgm:prSet/>
      <dgm:spPr/>
      <dgm:t>
        <a:bodyPr/>
        <a:lstStyle/>
        <a:p>
          <a:endParaRPr lang="es-CO"/>
        </a:p>
      </dgm:t>
    </dgm:pt>
    <dgm:pt modelId="{455E52F0-98B8-482F-A3BD-80B9A59F0921}" type="sibTrans" cxnId="{1174F67A-9574-4A12-B5C5-B98F9EE38D32}">
      <dgm:prSet/>
      <dgm:spPr/>
      <dgm:t>
        <a:bodyPr/>
        <a:lstStyle/>
        <a:p>
          <a:endParaRPr lang="es-CO"/>
        </a:p>
      </dgm:t>
    </dgm:pt>
    <dgm:pt modelId="{F5585EFA-1BC4-4E93-896A-24DE9E170111}">
      <dgm:prSet/>
      <dgm:spPr/>
      <dgm:t>
        <a:bodyPr/>
        <a:lstStyle/>
        <a:p>
          <a:r>
            <a:rPr lang="es-ES" dirty="0"/>
            <a:t>Se buscó el punto anatómico más estable, para realizar las segmentaciones.</a:t>
          </a:r>
          <a:endParaRPr lang="es-CO" dirty="0"/>
        </a:p>
      </dgm:t>
    </dgm:pt>
    <dgm:pt modelId="{4FD13E4D-A2EC-4750-A9FD-154BDA47BA3D}" type="parTrans" cxnId="{71B77DFF-CCCA-48A6-A642-38D9BB401601}">
      <dgm:prSet/>
      <dgm:spPr/>
      <dgm:t>
        <a:bodyPr/>
        <a:lstStyle/>
        <a:p>
          <a:endParaRPr lang="es-CO"/>
        </a:p>
      </dgm:t>
    </dgm:pt>
    <dgm:pt modelId="{2138BB1A-0D89-4EED-B763-6EDAC3782BBD}" type="sibTrans" cxnId="{71B77DFF-CCCA-48A6-A642-38D9BB401601}">
      <dgm:prSet/>
      <dgm:spPr/>
      <dgm:t>
        <a:bodyPr/>
        <a:lstStyle/>
        <a:p>
          <a:endParaRPr lang="es-CO"/>
        </a:p>
      </dgm:t>
    </dgm:pt>
    <dgm:pt modelId="{B4FA95E4-0ECB-472B-8D4E-615FCA8A60E2}" type="pres">
      <dgm:prSet presAssocID="{85190965-C380-4305-9A96-D9587E8B634B}" presName="linear" presStyleCnt="0">
        <dgm:presLayoutVars>
          <dgm:animLvl val="lvl"/>
          <dgm:resizeHandles val="exact"/>
        </dgm:presLayoutVars>
      </dgm:prSet>
      <dgm:spPr/>
    </dgm:pt>
    <dgm:pt modelId="{1D02CA46-8B00-453E-AE70-BA0CD26BD085}" type="pres">
      <dgm:prSet presAssocID="{25819678-3613-4470-A9C1-2F21C5645BE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09AE2E1-D29D-4A1E-AFF6-5221F8FDA1F6}" type="pres">
      <dgm:prSet presAssocID="{455E52F0-98B8-482F-A3BD-80B9A59F0921}" presName="spacer" presStyleCnt="0"/>
      <dgm:spPr/>
    </dgm:pt>
    <dgm:pt modelId="{8F6677AC-0D5D-4992-9F15-B9A19A8C12AA}" type="pres">
      <dgm:prSet presAssocID="{F5585EFA-1BC4-4E93-896A-24DE9E17011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174F67A-9574-4A12-B5C5-B98F9EE38D32}" srcId="{85190965-C380-4305-9A96-D9587E8B634B}" destId="{25819678-3613-4470-A9C1-2F21C5645BE8}" srcOrd="0" destOrd="0" parTransId="{E9CE6129-99B0-4285-822E-0D3CC56E2A87}" sibTransId="{455E52F0-98B8-482F-A3BD-80B9A59F0921}"/>
    <dgm:cxn modelId="{1E59CAB2-56C0-488C-85A4-9F09F66B324A}" type="presOf" srcId="{F5585EFA-1BC4-4E93-896A-24DE9E170111}" destId="{8F6677AC-0D5D-4992-9F15-B9A19A8C12AA}" srcOrd="0" destOrd="0" presId="urn:microsoft.com/office/officeart/2005/8/layout/vList2"/>
    <dgm:cxn modelId="{BA598FBC-4694-4F14-AAE4-3C53C2D22969}" type="presOf" srcId="{25819678-3613-4470-A9C1-2F21C5645BE8}" destId="{1D02CA46-8B00-453E-AE70-BA0CD26BD085}" srcOrd="0" destOrd="0" presId="urn:microsoft.com/office/officeart/2005/8/layout/vList2"/>
    <dgm:cxn modelId="{20E42CD1-E9E5-455F-95B3-DB17B1A9C048}" type="presOf" srcId="{85190965-C380-4305-9A96-D9587E8B634B}" destId="{B4FA95E4-0ECB-472B-8D4E-615FCA8A60E2}" srcOrd="0" destOrd="0" presId="urn:microsoft.com/office/officeart/2005/8/layout/vList2"/>
    <dgm:cxn modelId="{71B77DFF-CCCA-48A6-A642-38D9BB401601}" srcId="{85190965-C380-4305-9A96-D9587E8B634B}" destId="{F5585EFA-1BC4-4E93-896A-24DE9E170111}" srcOrd="1" destOrd="0" parTransId="{4FD13E4D-A2EC-4750-A9FD-154BDA47BA3D}" sibTransId="{2138BB1A-0D89-4EED-B763-6EDAC3782BBD}"/>
    <dgm:cxn modelId="{B76B7916-C6C2-44DD-B55A-97B46E18D1BB}" type="presParOf" srcId="{B4FA95E4-0ECB-472B-8D4E-615FCA8A60E2}" destId="{1D02CA46-8B00-453E-AE70-BA0CD26BD085}" srcOrd="0" destOrd="0" presId="urn:microsoft.com/office/officeart/2005/8/layout/vList2"/>
    <dgm:cxn modelId="{BB9D432F-D3C3-47DF-96D6-140BC1824DAE}" type="presParOf" srcId="{B4FA95E4-0ECB-472B-8D4E-615FCA8A60E2}" destId="{309AE2E1-D29D-4A1E-AFF6-5221F8FDA1F6}" srcOrd="1" destOrd="0" presId="urn:microsoft.com/office/officeart/2005/8/layout/vList2"/>
    <dgm:cxn modelId="{F557B996-7E4C-4511-ACB2-7C8CE1ADACFA}" type="presParOf" srcId="{B4FA95E4-0ECB-472B-8D4E-615FCA8A60E2}" destId="{8F6677AC-0D5D-4992-9F15-B9A19A8C12A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8C4881B-75C5-4B86-A9EA-19A8E390BBBD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DAF7E47-C09A-4164-BAAC-A66227970C04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Búsqueda de software capaz de calcular volúmenes 3D, superando barreras de tamaño y cierre de mallas. </a:t>
          </a:r>
          <a:endParaRPr lang="es-CO" dirty="0">
            <a:solidFill>
              <a:schemeClr val="bg1"/>
            </a:solidFill>
          </a:endParaRPr>
        </a:p>
      </dgm:t>
    </dgm:pt>
    <dgm:pt modelId="{7656EBA7-2267-4762-B593-4E260BA260B7}" type="parTrans" cxnId="{EE0F48A1-47F3-4859-92FD-8D996A0A0BCD}">
      <dgm:prSet/>
      <dgm:spPr/>
      <dgm:t>
        <a:bodyPr/>
        <a:lstStyle/>
        <a:p>
          <a:endParaRPr lang="es-CO"/>
        </a:p>
      </dgm:t>
    </dgm:pt>
    <dgm:pt modelId="{BAE30CBE-7230-4BFC-A4A7-964A0843F5B1}" type="sibTrans" cxnId="{EE0F48A1-47F3-4859-92FD-8D996A0A0BCD}">
      <dgm:prSet/>
      <dgm:spPr/>
      <dgm:t>
        <a:bodyPr/>
        <a:lstStyle/>
        <a:p>
          <a:endParaRPr lang="es-CO"/>
        </a:p>
      </dgm:t>
    </dgm:pt>
    <dgm:pt modelId="{F83ECB56-AB14-4B95-A3E5-18E79E00C845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Pruebas en </a:t>
          </a:r>
          <a:r>
            <a:rPr lang="es-ES" dirty="0" err="1">
              <a:solidFill>
                <a:schemeClr val="bg1"/>
              </a:solidFill>
            </a:rPr>
            <a:t>MeshLab</a:t>
          </a:r>
          <a:r>
            <a:rPr lang="es-ES" dirty="0">
              <a:solidFill>
                <a:schemeClr val="bg1"/>
              </a:solidFill>
            </a:rPr>
            <a:t>, 3D </a:t>
          </a:r>
          <a:r>
            <a:rPr lang="es-ES" dirty="0" err="1">
              <a:solidFill>
                <a:schemeClr val="bg1"/>
              </a:solidFill>
            </a:rPr>
            <a:t>Slicer</a:t>
          </a:r>
          <a:r>
            <a:rPr lang="es-ES" dirty="0">
              <a:solidFill>
                <a:schemeClr val="bg1"/>
              </a:solidFill>
            </a:rPr>
            <a:t>, Blue </a:t>
          </a:r>
          <a:r>
            <a:rPr lang="es-ES" dirty="0" err="1">
              <a:solidFill>
                <a:schemeClr val="bg1"/>
              </a:solidFill>
            </a:rPr>
            <a:t>Sky</a:t>
          </a:r>
          <a:r>
            <a:rPr lang="es-ES" dirty="0">
              <a:solidFill>
                <a:schemeClr val="bg1"/>
              </a:solidFill>
            </a:rPr>
            <a:t> Plan, </a:t>
          </a:r>
          <a:r>
            <a:rPr lang="es-ES" dirty="0" err="1">
              <a:solidFill>
                <a:schemeClr val="bg1"/>
              </a:solidFill>
            </a:rPr>
            <a:t>Mimics</a:t>
          </a:r>
          <a:r>
            <a:rPr lang="es-ES" dirty="0">
              <a:solidFill>
                <a:schemeClr val="bg1"/>
              </a:solidFill>
            </a:rPr>
            <a:t>, etc. → seleccionados </a:t>
          </a:r>
          <a:r>
            <a:rPr lang="es-ES" dirty="0" err="1">
              <a:solidFill>
                <a:schemeClr val="bg1"/>
              </a:solidFill>
            </a:rPr>
            <a:t>Meshmixer</a:t>
          </a:r>
          <a:r>
            <a:rPr lang="es-ES" dirty="0">
              <a:solidFill>
                <a:schemeClr val="bg1"/>
              </a:solidFill>
            </a:rPr>
            <a:t> y Blue </a:t>
          </a:r>
          <a:r>
            <a:rPr lang="es-ES" dirty="0" err="1">
              <a:solidFill>
                <a:schemeClr val="bg1"/>
              </a:solidFill>
            </a:rPr>
            <a:t>Sky</a:t>
          </a:r>
          <a:r>
            <a:rPr lang="es-ES" dirty="0">
              <a:solidFill>
                <a:schemeClr val="bg1"/>
              </a:solidFill>
            </a:rPr>
            <a:t> Plan.</a:t>
          </a:r>
          <a:endParaRPr lang="es-CO" dirty="0">
            <a:solidFill>
              <a:schemeClr val="bg1"/>
            </a:solidFill>
          </a:endParaRPr>
        </a:p>
      </dgm:t>
    </dgm:pt>
    <dgm:pt modelId="{1E5D1515-4F5C-45A9-8115-0C8AFB2365A5}" type="parTrans" cxnId="{5B8ADB30-FEE5-488C-A3EE-6BF7C8A471D9}">
      <dgm:prSet/>
      <dgm:spPr/>
      <dgm:t>
        <a:bodyPr/>
        <a:lstStyle/>
        <a:p>
          <a:endParaRPr lang="es-CO"/>
        </a:p>
      </dgm:t>
    </dgm:pt>
    <dgm:pt modelId="{D03239D8-FCB8-4CD7-94FE-CC1D86D48A51}" type="sibTrans" cxnId="{5B8ADB30-FEE5-488C-A3EE-6BF7C8A471D9}">
      <dgm:prSet/>
      <dgm:spPr/>
      <dgm:t>
        <a:bodyPr/>
        <a:lstStyle/>
        <a:p>
          <a:endParaRPr lang="es-CO"/>
        </a:p>
      </dgm:t>
    </dgm:pt>
    <dgm:pt modelId="{3075A6BC-AE20-45F7-8FE8-42D208D7920B}" type="pres">
      <dgm:prSet presAssocID="{C8C4881B-75C5-4B86-A9EA-19A8E390BBBD}" presName="linear" presStyleCnt="0">
        <dgm:presLayoutVars>
          <dgm:animLvl val="lvl"/>
          <dgm:resizeHandles val="exact"/>
        </dgm:presLayoutVars>
      </dgm:prSet>
      <dgm:spPr/>
    </dgm:pt>
    <dgm:pt modelId="{4202021E-4DC7-4131-9136-59900F50BE9F}" type="pres">
      <dgm:prSet presAssocID="{4DAF7E47-C09A-4164-BAAC-A66227970C0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B0EA5F0-56C2-48F0-B985-7F5779B85076}" type="pres">
      <dgm:prSet presAssocID="{BAE30CBE-7230-4BFC-A4A7-964A0843F5B1}" presName="spacer" presStyleCnt="0"/>
      <dgm:spPr/>
    </dgm:pt>
    <dgm:pt modelId="{1035CBF5-1B59-43BC-A8CE-8DCD47B19FF5}" type="pres">
      <dgm:prSet presAssocID="{F83ECB56-AB14-4B95-A3E5-18E79E00C84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5E5E9A07-07F4-4BAD-B6CA-699D75F0371B}" type="presOf" srcId="{F83ECB56-AB14-4B95-A3E5-18E79E00C845}" destId="{1035CBF5-1B59-43BC-A8CE-8DCD47B19FF5}" srcOrd="0" destOrd="0" presId="urn:microsoft.com/office/officeart/2005/8/layout/vList2"/>
    <dgm:cxn modelId="{5B8ADB30-FEE5-488C-A3EE-6BF7C8A471D9}" srcId="{C8C4881B-75C5-4B86-A9EA-19A8E390BBBD}" destId="{F83ECB56-AB14-4B95-A3E5-18E79E00C845}" srcOrd="1" destOrd="0" parTransId="{1E5D1515-4F5C-45A9-8115-0C8AFB2365A5}" sibTransId="{D03239D8-FCB8-4CD7-94FE-CC1D86D48A51}"/>
    <dgm:cxn modelId="{0DE88A46-D841-4CDF-B830-6DB58C6E757F}" type="presOf" srcId="{4DAF7E47-C09A-4164-BAAC-A66227970C04}" destId="{4202021E-4DC7-4131-9136-59900F50BE9F}" srcOrd="0" destOrd="0" presId="urn:microsoft.com/office/officeart/2005/8/layout/vList2"/>
    <dgm:cxn modelId="{EE0F48A1-47F3-4859-92FD-8D996A0A0BCD}" srcId="{C8C4881B-75C5-4B86-A9EA-19A8E390BBBD}" destId="{4DAF7E47-C09A-4164-BAAC-A66227970C04}" srcOrd="0" destOrd="0" parTransId="{7656EBA7-2267-4762-B593-4E260BA260B7}" sibTransId="{BAE30CBE-7230-4BFC-A4A7-964A0843F5B1}"/>
    <dgm:cxn modelId="{325473F5-CCA9-4912-9E38-3D45F86610B1}" type="presOf" srcId="{C8C4881B-75C5-4B86-A9EA-19A8E390BBBD}" destId="{3075A6BC-AE20-45F7-8FE8-42D208D7920B}" srcOrd="0" destOrd="0" presId="urn:microsoft.com/office/officeart/2005/8/layout/vList2"/>
    <dgm:cxn modelId="{EDE09E39-DD49-4D25-A38A-CE44531257DE}" type="presParOf" srcId="{3075A6BC-AE20-45F7-8FE8-42D208D7920B}" destId="{4202021E-4DC7-4131-9136-59900F50BE9F}" srcOrd="0" destOrd="0" presId="urn:microsoft.com/office/officeart/2005/8/layout/vList2"/>
    <dgm:cxn modelId="{43F6E612-57B5-4E7E-937F-BBAFB7E3BA8D}" type="presParOf" srcId="{3075A6BC-AE20-45F7-8FE8-42D208D7920B}" destId="{CB0EA5F0-56C2-48F0-B985-7F5779B85076}" srcOrd="1" destOrd="0" presId="urn:microsoft.com/office/officeart/2005/8/layout/vList2"/>
    <dgm:cxn modelId="{F44E4199-5375-4A97-A6F0-1243AAC1AA03}" type="presParOf" srcId="{3075A6BC-AE20-45F7-8FE8-42D208D7920B}" destId="{1035CBF5-1B59-43BC-A8CE-8DCD47B19FF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72E1364-A274-44D6-B014-405B8EEB7BD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02056743-62D1-4BBE-86EF-10996CF25271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sz="1200" dirty="0">
              <a:solidFill>
                <a:schemeClr val="bg1"/>
              </a:solidFill>
            </a:rPr>
            <a:t>Aplicación del protocolo por residentes de Ortodoncia (UNICOC), con capacitación, pruebas en CBCT y encuesta sobre facilidad, errores y fortalezas.</a:t>
          </a:r>
          <a:endParaRPr lang="es-CO" sz="1200" dirty="0">
            <a:solidFill>
              <a:schemeClr val="bg1"/>
            </a:solidFill>
          </a:endParaRPr>
        </a:p>
      </dgm:t>
    </dgm:pt>
    <dgm:pt modelId="{787C537D-B7FB-46E3-A7F1-4B58C09F93BB}" type="parTrans" cxnId="{B1205A11-A92B-4A78-A157-F22AFA3DAADE}">
      <dgm:prSet/>
      <dgm:spPr/>
      <dgm:t>
        <a:bodyPr/>
        <a:lstStyle/>
        <a:p>
          <a:endParaRPr lang="es-CO"/>
        </a:p>
      </dgm:t>
    </dgm:pt>
    <dgm:pt modelId="{F3983ED5-BD38-45E3-B1BA-AA388B197124}" type="sibTrans" cxnId="{B1205A11-A92B-4A78-A157-F22AFA3DAADE}">
      <dgm:prSet/>
      <dgm:spPr/>
      <dgm:t>
        <a:bodyPr/>
        <a:lstStyle/>
        <a:p>
          <a:endParaRPr lang="es-CO"/>
        </a:p>
      </dgm:t>
    </dgm:pt>
    <dgm:pt modelId="{6B35D115-6E43-4D9F-841B-AAFB7157E5DF}" type="pres">
      <dgm:prSet presAssocID="{E72E1364-A274-44D6-B014-405B8EEB7BD5}" presName="linear" presStyleCnt="0">
        <dgm:presLayoutVars>
          <dgm:animLvl val="lvl"/>
          <dgm:resizeHandles val="exact"/>
        </dgm:presLayoutVars>
      </dgm:prSet>
      <dgm:spPr/>
    </dgm:pt>
    <dgm:pt modelId="{0397CA7C-CC14-48FE-97F7-DEBD3637DCEC}" type="pres">
      <dgm:prSet presAssocID="{02056743-62D1-4BBE-86EF-10996CF25271}" presName="parentText" presStyleLbl="node1" presStyleIdx="0" presStyleCnt="1" custScaleY="323158" custLinFactNeighborX="8582" custLinFactNeighborY="0">
        <dgm:presLayoutVars>
          <dgm:chMax val="0"/>
          <dgm:bulletEnabled val="1"/>
        </dgm:presLayoutVars>
      </dgm:prSet>
      <dgm:spPr/>
    </dgm:pt>
  </dgm:ptLst>
  <dgm:cxnLst>
    <dgm:cxn modelId="{B73A5C10-A14C-4287-8910-44D8B67FA9B0}" type="presOf" srcId="{02056743-62D1-4BBE-86EF-10996CF25271}" destId="{0397CA7C-CC14-48FE-97F7-DEBD3637DCEC}" srcOrd="0" destOrd="0" presId="urn:microsoft.com/office/officeart/2005/8/layout/vList2"/>
    <dgm:cxn modelId="{B1205A11-A92B-4A78-A157-F22AFA3DAADE}" srcId="{E72E1364-A274-44D6-B014-405B8EEB7BD5}" destId="{02056743-62D1-4BBE-86EF-10996CF25271}" srcOrd="0" destOrd="0" parTransId="{787C537D-B7FB-46E3-A7F1-4B58C09F93BB}" sibTransId="{F3983ED5-BD38-45E3-B1BA-AA388B197124}"/>
    <dgm:cxn modelId="{1513DBB4-6781-4C95-8794-ED9AECD842A7}" type="presOf" srcId="{E72E1364-A274-44D6-B014-405B8EEB7BD5}" destId="{6B35D115-6E43-4D9F-841B-AAFB7157E5DF}" srcOrd="0" destOrd="0" presId="urn:microsoft.com/office/officeart/2005/8/layout/vList2"/>
    <dgm:cxn modelId="{0BF88108-B523-4393-9DB7-2D4A12EA898B}" type="presParOf" srcId="{6B35D115-6E43-4D9F-841B-AAFB7157E5DF}" destId="{0397CA7C-CC14-48FE-97F7-DEBD3637DCE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BA00562-53B1-4E5B-91CF-06579EFC80BF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/>
      <dgm:spPr/>
      <dgm:t>
        <a:bodyPr/>
        <a:lstStyle/>
        <a:p>
          <a:endParaRPr lang="es-CO"/>
        </a:p>
      </dgm:t>
    </dgm:pt>
    <dgm:pt modelId="{FA10015A-28E6-4F79-8CD9-0C860E73EA4F}">
      <dgm:prSet/>
      <dgm:spPr/>
      <dgm:t>
        <a:bodyPr/>
        <a:lstStyle/>
        <a:p>
          <a:r>
            <a:rPr lang="es-ES" b="1"/>
            <a:t>Protocolo validado</a:t>
          </a:r>
          <a:endParaRPr lang="es-CO"/>
        </a:p>
      </dgm:t>
    </dgm:pt>
    <dgm:pt modelId="{8682DE1F-8F55-4E5A-831F-546BAD3979EA}" type="parTrans" cxnId="{772D647A-D943-408D-8537-71D9C0CBFD65}">
      <dgm:prSet/>
      <dgm:spPr/>
      <dgm:t>
        <a:bodyPr/>
        <a:lstStyle/>
        <a:p>
          <a:endParaRPr lang="es-CO"/>
        </a:p>
      </dgm:t>
    </dgm:pt>
    <dgm:pt modelId="{C7CC3C3C-9FE3-47AD-AC30-B51391B4A898}" type="sibTrans" cxnId="{772D647A-D943-408D-8537-71D9C0CBFD65}">
      <dgm:prSet/>
      <dgm:spPr/>
      <dgm:t>
        <a:bodyPr/>
        <a:lstStyle/>
        <a:p>
          <a:endParaRPr lang="es-CO"/>
        </a:p>
      </dgm:t>
    </dgm:pt>
    <dgm:pt modelId="{5CBEF3A2-5BE7-483B-B65A-4434D9FF6203}">
      <dgm:prSet/>
      <dgm:spPr/>
      <dgm:t>
        <a:bodyPr/>
        <a:lstStyle/>
        <a:p>
          <a:r>
            <a:rPr lang="es-ES" b="1"/>
            <a:t>Reproducible </a:t>
          </a:r>
          <a:endParaRPr lang="es-CO"/>
        </a:p>
      </dgm:t>
    </dgm:pt>
    <dgm:pt modelId="{1B4528BC-60A5-48B7-9AB2-764EE098B7C9}" type="parTrans" cxnId="{55B8C2F0-9BC2-4CE5-A67F-08A17C1A1124}">
      <dgm:prSet/>
      <dgm:spPr/>
      <dgm:t>
        <a:bodyPr/>
        <a:lstStyle/>
        <a:p>
          <a:endParaRPr lang="es-CO"/>
        </a:p>
      </dgm:t>
    </dgm:pt>
    <dgm:pt modelId="{799761B8-A619-41AE-AED0-3AC3719597F5}" type="sibTrans" cxnId="{55B8C2F0-9BC2-4CE5-A67F-08A17C1A1124}">
      <dgm:prSet/>
      <dgm:spPr/>
      <dgm:t>
        <a:bodyPr/>
        <a:lstStyle/>
        <a:p>
          <a:endParaRPr lang="es-CO"/>
        </a:p>
      </dgm:t>
    </dgm:pt>
    <dgm:pt modelId="{055A5396-EBB0-45C9-97FA-47AC5D4698E4}">
      <dgm:prSet/>
      <dgm:spPr/>
      <dgm:t>
        <a:bodyPr/>
        <a:lstStyle/>
        <a:p>
          <a:r>
            <a:rPr lang="es-ES" b="1"/>
            <a:t>Aplicable</a:t>
          </a:r>
          <a:r>
            <a:rPr lang="es-ES"/>
            <a:t>.</a:t>
          </a:r>
          <a:endParaRPr lang="es-CO"/>
        </a:p>
      </dgm:t>
    </dgm:pt>
    <dgm:pt modelId="{08162BE9-55E9-439D-8E37-A0E85C50A4E2}" type="parTrans" cxnId="{6B17952C-6CB0-470E-92BA-3945FEC4C072}">
      <dgm:prSet/>
      <dgm:spPr/>
      <dgm:t>
        <a:bodyPr/>
        <a:lstStyle/>
        <a:p>
          <a:endParaRPr lang="es-CO"/>
        </a:p>
      </dgm:t>
    </dgm:pt>
    <dgm:pt modelId="{A809E391-73C4-46F6-AC08-9BCA159E3C8C}" type="sibTrans" cxnId="{6B17952C-6CB0-470E-92BA-3945FEC4C072}">
      <dgm:prSet/>
      <dgm:spPr/>
      <dgm:t>
        <a:bodyPr/>
        <a:lstStyle/>
        <a:p>
          <a:endParaRPr lang="es-CO"/>
        </a:p>
      </dgm:t>
    </dgm:pt>
    <dgm:pt modelId="{A4A25886-1FB3-4D8E-83BA-F620634CF295}" type="pres">
      <dgm:prSet presAssocID="{5BA00562-53B1-4E5B-91CF-06579EFC80BF}" presName="linear" presStyleCnt="0">
        <dgm:presLayoutVars>
          <dgm:animLvl val="lvl"/>
          <dgm:resizeHandles val="exact"/>
        </dgm:presLayoutVars>
      </dgm:prSet>
      <dgm:spPr/>
    </dgm:pt>
    <dgm:pt modelId="{33D5B4AC-2BFE-40B8-BC72-153694F68497}" type="pres">
      <dgm:prSet presAssocID="{FA10015A-28E6-4F79-8CD9-0C860E73EA4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12E5C0D-5B8C-43C7-8EA6-F1B80B2A4DC6}" type="pres">
      <dgm:prSet presAssocID="{C7CC3C3C-9FE3-47AD-AC30-B51391B4A898}" presName="spacer" presStyleCnt="0"/>
      <dgm:spPr/>
    </dgm:pt>
    <dgm:pt modelId="{5FA24E04-0777-48B1-8C40-51AE1B66C60A}" type="pres">
      <dgm:prSet presAssocID="{5CBEF3A2-5BE7-483B-B65A-4434D9FF620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EFB2E12-8045-4835-A4B8-29B8938EB905}" type="pres">
      <dgm:prSet presAssocID="{799761B8-A619-41AE-AED0-3AC3719597F5}" presName="spacer" presStyleCnt="0"/>
      <dgm:spPr/>
    </dgm:pt>
    <dgm:pt modelId="{5D57AA39-43CE-42FA-846B-1863BCF8DBFF}" type="pres">
      <dgm:prSet presAssocID="{055A5396-EBB0-45C9-97FA-47AC5D4698E4}" presName="parentText" presStyleLbl="node1" presStyleIdx="2" presStyleCnt="3" custLinFactNeighborY="-32505">
        <dgm:presLayoutVars>
          <dgm:chMax val="0"/>
          <dgm:bulletEnabled val="1"/>
        </dgm:presLayoutVars>
      </dgm:prSet>
      <dgm:spPr/>
    </dgm:pt>
  </dgm:ptLst>
  <dgm:cxnLst>
    <dgm:cxn modelId="{1AE21E0D-DF2C-4D87-B68E-9A3856D38C66}" type="presOf" srcId="{FA10015A-28E6-4F79-8CD9-0C860E73EA4F}" destId="{33D5B4AC-2BFE-40B8-BC72-153694F68497}" srcOrd="0" destOrd="0" presId="urn:microsoft.com/office/officeart/2005/8/layout/vList2"/>
    <dgm:cxn modelId="{6B17952C-6CB0-470E-92BA-3945FEC4C072}" srcId="{5BA00562-53B1-4E5B-91CF-06579EFC80BF}" destId="{055A5396-EBB0-45C9-97FA-47AC5D4698E4}" srcOrd="2" destOrd="0" parTransId="{08162BE9-55E9-439D-8E37-A0E85C50A4E2}" sibTransId="{A809E391-73C4-46F6-AC08-9BCA159E3C8C}"/>
    <dgm:cxn modelId="{1DA6AA43-C163-4E0F-9C04-93F77308D575}" type="presOf" srcId="{5BA00562-53B1-4E5B-91CF-06579EFC80BF}" destId="{A4A25886-1FB3-4D8E-83BA-F620634CF295}" srcOrd="0" destOrd="0" presId="urn:microsoft.com/office/officeart/2005/8/layout/vList2"/>
    <dgm:cxn modelId="{4D8FFF74-B76C-47A9-90BE-3A5BF3598460}" type="presOf" srcId="{055A5396-EBB0-45C9-97FA-47AC5D4698E4}" destId="{5D57AA39-43CE-42FA-846B-1863BCF8DBFF}" srcOrd="0" destOrd="0" presId="urn:microsoft.com/office/officeart/2005/8/layout/vList2"/>
    <dgm:cxn modelId="{772D647A-D943-408D-8537-71D9C0CBFD65}" srcId="{5BA00562-53B1-4E5B-91CF-06579EFC80BF}" destId="{FA10015A-28E6-4F79-8CD9-0C860E73EA4F}" srcOrd="0" destOrd="0" parTransId="{8682DE1F-8F55-4E5A-831F-546BAD3979EA}" sibTransId="{C7CC3C3C-9FE3-47AD-AC30-B51391B4A898}"/>
    <dgm:cxn modelId="{0F72D0ED-C4A4-469D-BF21-912A3D50EC31}" type="presOf" srcId="{5CBEF3A2-5BE7-483B-B65A-4434D9FF6203}" destId="{5FA24E04-0777-48B1-8C40-51AE1B66C60A}" srcOrd="0" destOrd="0" presId="urn:microsoft.com/office/officeart/2005/8/layout/vList2"/>
    <dgm:cxn modelId="{55B8C2F0-9BC2-4CE5-A67F-08A17C1A1124}" srcId="{5BA00562-53B1-4E5B-91CF-06579EFC80BF}" destId="{5CBEF3A2-5BE7-483B-B65A-4434D9FF6203}" srcOrd="1" destOrd="0" parTransId="{1B4528BC-60A5-48B7-9AB2-764EE098B7C9}" sibTransId="{799761B8-A619-41AE-AED0-3AC3719597F5}"/>
    <dgm:cxn modelId="{8F32435E-7084-4BBA-AFDF-CE92E4AF8737}" type="presParOf" srcId="{A4A25886-1FB3-4D8E-83BA-F620634CF295}" destId="{33D5B4AC-2BFE-40B8-BC72-153694F68497}" srcOrd="0" destOrd="0" presId="urn:microsoft.com/office/officeart/2005/8/layout/vList2"/>
    <dgm:cxn modelId="{FB119E35-458A-468A-9E18-57BF6493B033}" type="presParOf" srcId="{A4A25886-1FB3-4D8E-83BA-F620634CF295}" destId="{A12E5C0D-5B8C-43C7-8EA6-F1B80B2A4DC6}" srcOrd="1" destOrd="0" presId="urn:microsoft.com/office/officeart/2005/8/layout/vList2"/>
    <dgm:cxn modelId="{C1E7D7CE-1B21-4E2E-B377-4F89B3000E75}" type="presParOf" srcId="{A4A25886-1FB3-4D8E-83BA-F620634CF295}" destId="{5FA24E04-0777-48B1-8C40-51AE1B66C60A}" srcOrd="2" destOrd="0" presId="urn:microsoft.com/office/officeart/2005/8/layout/vList2"/>
    <dgm:cxn modelId="{6857BAA8-C7F4-4432-811E-DDAF264B180D}" type="presParOf" srcId="{A4A25886-1FB3-4D8E-83BA-F620634CF295}" destId="{9EFB2E12-8045-4835-A4B8-29B8938EB905}" srcOrd="3" destOrd="0" presId="urn:microsoft.com/office/officeart/2005/8/layout/vList2"/>
    <dgm:cxn modelId="{A4AE1812-5FA2-428C-89CF-F2522329F187}" type="presParOf" srcId="{A4A25886-1FB3-4D8E-83BA-F620634CF295}" destId="{5D57AA39-43CE-42FA-846B-1863BCF8DBF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D5566C04-FDA8-4A82-B948-AE4E9BEDD7FA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4CE593FD-E640-478F-BF0A-6E2FDD3F2986}">
      <dgm:prSet custT="1"/>
      <dgm:spPr/>
      <dgm:t>
        <a:bodyPr/>
        <a:lstStyle/>
        <a:p>
          <a:r>
            <a:rPr lang="es-CO" sz="1400" dirty="0"/>
            <a:t>E</a:t>
          </a:r>
          <a:r>
            <a:rPr lang="es-CO" sz="1400" b="0" dirty="0"/>
            <a:t>studio  observacional,  analítico   (validación).</a:t>
          </a:r>
          <a:endParaRPr lang="es-CO" sz="1400" dirty="0"/>
        </a:p>
      </dgm:t>
    </dgm:pt>
    <dgm:pt modelId="{66FE403B-3FFA-41D6-A566-17122D48BF94}" type="parTrans" cxnId="{245054A6-63FB-4070-ADCA-30A565315FF9}">
      <dgm:prSet/>
      <dgm:spPr/>
      <dgm:t>
        <a:bodyPr/>
        <a:lstStyle/>
        <a:p>
          <a:endParaRPr lang="es-CO"/>
        </a:p>
      </dgm:t>
    </dgm:pt>
    <dgm:pt modelId="{E4063C56-55FA-45A1-96E8-B41FE133A044}" type="sibTrans" cxnId="{245054A6-63FB-4070-ADCA-30A565315FF9}">
      <dgm:prSet/>
      <dgm:spPr/>
      <dgm:t>
        <a:bodyPr/>
        <a:lstStyle/>
        <a:p>
          <a:endParaRPr lang="es-CO"/>
        </a:p>
      </dgm:t>
    </dgm:pt>
    <dgm:pt modelId="{227171F3-0E9B-445A-800C-82BCBA33BAC5}" type="pres">
      <dgm:prSet presAssocID="{D5566C04-FDA8-4A82-B948-AE4E9BEDD7FA}" presName="linear" presStyleCnt="0">
        <dgm:presLayoutVars>
          <dgm:animLvl val="lvl"/>
          <dgm:resizeHandles val="exact"/>
        </dgm:presLayoutVars>
      </dgm:prSet>
      <dgm:spPr/>
    </dgm:pt>
    <dgm:pt modelId="{24B730B9-8723-4C3E-9EEC-C3EDEF13A85C}" type="pres">
      <dgm:prSet presAssocID="{4CE593FD-E640-478F-BF0A-6E2FDD3F298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D364D72-7908-4FF5-B594-3E304F796E83}" type="presOf" srcId="{D5566C04-FDA8-4A82-B948-AE4E9BEDD7FA}" destId="{227171F3-0E9B-445A-800C-82BCBA33BAC5}" srcOrd="0" destOrd="0" presId="urn:microsoft.com/office/officeart/2005/8/layout/vList2"/>
    <dgm:cxn modelId="{245054A6-63FB-4070-ADCA-30A565315FF9}" srcId="{D5566C04-FDA8-4A82-B948-AE4E9BEDD7FA}" destId="{4CE593FD-E640-478F-BF0A-6E2FDD3F2986}" srcOrd="0" destOrd="0" parTransId="{66FE403B-3FFA-41D6-A566-17122D48BF94}" sibTransId="{E4063C56-55FA-45A1-96E8-B41FE133A044}"/>
    <dgm:cxn modelId="{D5D01BB3-E068-4322-A60D-3EBFB8C52E78}" type="presOf" srcId="{4CE593FD-E640-478F-BF0A-6E2FDD3F2986}" destId="{24B730B9-8723-4C3E-9EEC-C3EDEF13A85C}" srcOrd="0" destOrd="0" presId="urn:microsoft.com/office/officeart/2005/8/layout/vList2"/>
    <dgm:cxn modelId="{4C3F71B5-3AD7-492F-BB65-B3A58AF7804B}" type="presParOf" srcId="{227171F3-0E9B-445A-800C-82BCBA33BAC5}" destId="{24B730B9-8723-4C3E-9EEC-C3EDEF13A8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9F8632-300B-4964-B00A-273425BD072A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6077F61D-D093-47D1-916D-2B5EADDAD674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es-ES" dirty="0">
              <a:solidFill>
                <a:schemeClr val="bg1"/>
              </a:solidFill>
            </a:rPr>
            <a:t>Alteraciones en este crecimiento</a:t>
          </a:r>
          <a:endParaRPr lang="es-CO" dirty="0">
            <a:solidFill>
              <a:schemeClr val="bg1"/>
            </a:solidFill>
          </a:endParaRPr>
        </a:p>
      </dgm:t>
    </dgm:pt>
    <dgm:pt modelId="{1FDD09AD-8B14-4C22-94DB-171378AD3173}" type="parTrans" cxnId="{52216343-E5DB-4F76-9FF0-C23AF05FA04A}">
      <dgm:prSet/>
      <dgm:spPr/>
      <dgm:t>
        <a:bodyPr/>
        <a:lstStyle/>
        <a:p>
          <a:endParaRPr lang="es-CO"/>
        </a:p>
      </dgm:t>
    </dgm:pt>
    <dgm:pt modelId="{4EA060D5-7D21-4C92-BE80-1BCE31562676}" type="sibTrans" cxnId="{52216343-E5DB-4F76-9FF0-C23AF05FA04A}">
      <dgm:prSet/>
      <dgm:spPr/>
      <dgm:t>
        <a:bodyPr/>
        <a:lstStyle/>
        <a:p>
          <a:endParaRPr lang="es-CO"/>
        </a:p>
      </dgm:t>
    </dgm:pt>
    <dgm:pt modelId="{CD2E7E3E-E102-46E3-9295-3CC72A582718}" type="pres">
      <dgm:prSet presAssocID="{BE9F8632-300B-4964-B00A-273425BD072A}" presName="linear" presStyleCnt="0">
        <dgm:presLayoutVars>
          <dgm:animLvl val="lvl"/>
          <dgm:resizeHandles val="exact"/>
        </dgm:presLayoutVars>
      </dgm:prSet>
      <dgm:spPr/>
    </dgm:pt>
    <dgm:pt modelId="{72DE8A8E-41CE-4AF9-8D33-A75D05E94BB2}" type="pres">
      <dgm:prSet presAssocID="{6077F61D-D093-47D1-916D-2B5EADDAD674}" presName="parentText" presStyleLbl="node1" presStyleIdx="0" presStyleCnt="1" custLinFactNeighborX="-87" custLinFactNeighborY="61416">
        <dgm:presLayoutVars>
          <dgm:chMax val="0"/>
          <dgm:bulletEnabled val="1"/>
        </dgm:presLayoutVars>
      </dgm:prSet>
      <dgm:spPr/>
    </dgm:pt>
  </dgm:ptLst>
  <dgm:cxnLst>
    <dgm:cxn modelId="{F222890B-576C-4F16-9F8B-337FCAB9405D}" type="presOf" srcId="{BE9F8632-300B-4964-B00A-273425BD072A}" destId="{CD2E7E3E-E102-46E3-9295-3CC72A582718}" srcOrd="0" destOrd="0" presId="urn:microsoft.com/office/officeart/2005/8/layout/vList2"/>
    <dgm:cxn modelId="{52216343-E5DB-4F76-9FF0-C23AF05FA04A}" srcId="{BE9F8632-300B-4964-B00A-273425BD072A}" destId="{6077F61D-D093-47D1-916D-2B5EADDAD674}" srcOrd="0" destOrd="0" parTransId="{1FDD09AD-8B14-4C22-94DB-171378AD3173}" sibTransId="{4EA060D5-7D21-4C92-BE80-1BCE31562676}"/>
    <dgm:cxn modelId="{59C76EE5-2310-40A1-BAC7-FB9FB7E8B425}" type="presOf" srcId="{6077F61D-D093-47D1-916D-2B5EADDAD674}" destId="{72DE8A8E-41CE-4AF9-8D33-A75D05E94BB2}" srcOrd="0" destOrd="0" presId="urn:microsoft.com/office/officeart/2005/8/layout/vList2"/>
    <dgm:cxn modelId="{129D4E12-5223-4BC7-998A-83B3739DC7BD}" type="presParOf" srcId="{CD2E7E3E-E102-46E3-9295-3CC72A582718}" destId="{72DE8A8E-41CE-4AF9-8D33-A75D05E94BB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EA7D899-B0E0-4CC1-89F4-26DB5020513C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29D7E3A8-770B-42B0-884F-491E1A1F6FA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O" sz="1400" dirty="0">
              <a:solidFill>
                <a:schemeClr val="bg2"/>
              </a:solidFill>
            </a:rPr>
            <a:t>Diseño de validación y confiabilidad de un método de medición volumétrica con enfoque cuantitativo</a:t>
          </a:r>
        </a:p>
      </dgm:t>
    </dgm:pt>
    <dgm:pt modelId="{B9EE2993-C8CD-433B-88E6-DD607DCD1456}" type="parTrans" cxnId="{0D074791-29D7-4C2C-81A2-1C4281975517}">
      <dgm:prSet/>
      <dgm:spPr/>
      <dgm:t>
        <a:bodyPr/>
        <a:lstStyle/>
        <a:p>
          <a:endParaRPr lang="es-CO"/>
        </a:p>
      </dgm:t>
    </dgm:pt>
    <dgm:pt modelId="{C7EBE402-E7ED-497D-B5C6-B08EDCECF5C2}" type="sibTrans" cxnId="{0D074791-29D7-4C2C-81A2-1C4281975517}">
      <dgm:prSet/>
      <dgm:spPr/>
      <dgm:t>
        <a:bodyPr/>
        <a:lstStyle/>
        <a:p>
          <a:endParaRPr lang="es-CO"/>
        </a:p>
      </dgm:t>
    </dgm:pt>
    <dgm:pt modelId="{C3F3033B-0BD9-4665-98A1-CCD7DAD93816}" type="pres">
      <dgm:prSet presAssocID="{BEA7D899-B0E0-4CC1-89F4-26DB5020513C}" presName="linear" presStyleCnt="0">
        <dgm:presLayoutVars>
          <dgm:animLvl val="lvl"/>
          <dgm:resizeHandles val="exact"/>
        </dgm:presLayoutVars>
      </dgm:prSet>
      <dgm:spPr/>
    </dgm:pt>
    <dgm:pt modelId="{CED90B84-753D-4049-AB43-4BFA71995BFA}" type="pres">
      <dgm:prSet presAssocID="{29D7E3A8-770B-42B0-884F-491E1A1F6FA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D074791-29D7-4C2C-81A2-1C4281975517}" srcId="{BEA7D899-B0E0-4CC1-89F4-26DB5020513C}" destId="{29D7E3A8-770B-42B0-884F-491E1A1F6FAB}" srcOrd="0" destOrd="0" parTransId="{B9EE2993-C8CD-433B-88E6-DD607DCD1456}" sibTransId="{C7EBE402-E7ED-497D-B5C6-B08EDCECF5C2}"/>
    <dgm:cxn modelId="{57FF1CA3-1C95-4671-A052-830414C84BC5}" type="presOf" srcId="{29D7E3A8-770B-42B0-884F-491E1A1F6FAB}" destId="{CED90B84-753D-4049-AB43-4BFA71995BFA}" srcOrd="0" destOrd="0" presId="urn:microsoft.com/office/officeart/2005/8/layout/vList2"/>
    <dgm:cxn modelId="{D7C51AFA-598F-47BE-9CF7-781213F05DA0}" type="presOf" srcId="{BEA7D899-B0E0-4CC1-89F4-26DB5020513C}" destId="{C3F3033B-0BD9-4665-98A1-CCD7DAD93816}" srcOrd="0" destOrd="0" presId="urn:microsoft.com/office/officeart/2005/8/layout/vList2"/>
    <dgm:cxn modelId="{666210E2-6555-4439-8473-D3EB79F35043}" type="presParOf" srcId="{C3F3033B-0BD9-4665-98A1-CCD7DAD93816}" destId="{CED90B84-753D-4049-AB43-4BFA71995B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4559CA0B-5207-4065-94AA-D467482C2415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84E254B2-98E8-4B3F-A479-C2DD55A73819}">
      <dgm:prSet/>
      <dgm:spPr/>
      <dgm:t>
        <a:bodyPr/>
        <a:lstStyle/>
        <a:p>
          <a:r>
            <a:rPr lang="es-CO" dirty="0"/>
            <a:t>CBCT </a:t>
          </a:r>
          <a:r>
            <a:rPr lang="es-CO" dirty="0">
              <a:solidFill>
                <a:schemeClr val="tx1"/>
              </a:solidFill>
            </a:rPr>
            <a:t>de 10 cóndilos de pacientes </a:t>
          </a:r>
          <a:r>
            <a:rPr lang="es-CO" dirty="0"/>
            <a:t>atendidos en la Institución Universitaria Colegios de Colombia (UNICOC), específicamente en el posgrado de Especialización en Ortodoncia y Ortopedia Maxilar</a:t>
          </a:r>
        </a:p>
      </dgm:t>
    </dgm:pt>
    <dgm:pt modelId="{EFA982AE-A8B1-4C67-BBA9-47A3B5DA99B9}" type="parTrans" cxnId="{BB7F2814-C214-40AC-8FB2-ED9000A2A920}">
      <dgm:prSet/>
      <dgm:spPr/>
      <dgm:t>
        <a:bodyPr/>
        <a:lstStyle/>
        <a:p>
          <a:endParaRPr lang="es-CO"/>
        </a:p>
      </dgm:t>
    </dgm:pt>
    <dgm:pt modelId="{50AEE1BE-802E-4466-9698-76E24F9EA7E3}" type="sibTrans" cxnId="{BB7F2814-C214-40AC-8FB2-ED9000A2A920}">
      <dgm:prSet/>
      <dgm:spPr/>
      <dgm:t>
        <a:bodyPr/>
        <a:lstStyle/>
        <a:p>
          <a:endParaRPr lang="es-CO"/>
        </a:p>
      </dgm:t>
    </dgm:pt>
    <dgm:pt modelId="{307F6D30-7667-44A7-9ADF-0C515D7E5E34}" type="pres">
      <dgm:prSet presAssocID="{4559CA0B-5207-4065-94AA-D467482C2415}" presName="linear" presStyleCnt="0">
        <dgm:presLayoutVars>
          <dgm:animLvl val="lvl"/>
          <dgm:resizeHandles val="exact"/>
        </dgm:presLayoutVars>
      </dgm:prSet>
      <dgm:spPr/>
    </dgm:pt>
    <dgm:pt modelId="{071F42C0-7E1F-4D2E-AC0B-856340983B82}" type="pres">
      <dgm:prSet presAssocID="{84E254B2-98E8-4B3F-A479-C2DD55A7381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B7F2814-C214-40AC-8FB2-ED9000A2A920}" srcId="{4559CA0B-5207-4065-94AA-D467482C2415}" destId="{84E254B2-98E8-4B3F-A479-C2DD55A73819}" srcOrd="0" destOrd="0" parTransId="{EFA982AE-A8B1-4C67-BBA9-47A3B5DA99B9}" sibTransId="{50AEE1BE-802E-4466-9698-76E24F9EA7E3}"/>
    <dgm:cxn modelId="{98310A82-BA09-4049-95F2-5D077CF516D5}" type="presOf" srcId="{4559CA0B-5207-4065-94AA-D467482C2415}" destId="{307F6D30-7667-44A7-9ADF-0C515D7E5E34}" srcOrd="0" destOrd="0" presId="urn:microsoft.com/office/officeart/2005/8/layout/vList2"/>
    <dgm:cxn modelId="{7E2E7484-D8F0-4F0E-B0A0-C70B856F205B}" type="presOf" srcId="{84E254B2-98E8-4B3F-A479-C2DD55A73819}" destId="{071F42C0-7E1F-4D2E-AC0B-856340983B82}" srcOrd="0" destOrd="0" presId="urn:microsoft.com/office/officeart/2005/8/layout/vList2"/>
    <dgm:cxn modelId="{DE0110AE-58B7-478F-B4F0-76426A96E7B0}" type="presParOf" srcId="{307F6D30-7667-44A7-9ADF-0C515D7E5E34}" destId="{071F42C0-7E1F-4D2E-AC0B-856340983B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541FB6AB-D96C-410A-BF92-2D24952EE251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9240C7FE-22FE-4CF7-8C94-E0814C23A633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O" dirty="0">
              <a:solidFill>
                <a:schemeClr val="bg2"/>
              </a:solidFill>
            </a:rPr>
            <a:t>5 tomografías</a:t>
          </a:r>
        </a:p>
      </dgm:t>
    </dgm:pt>
    <dgm:pt modelId="{4B4879A9-3F82-4103-804A-A5BAC3CF7349}" type="parTrans" cxnId="{0BE4FEF0-3AC9-428D-B0F2-E87DB99FDCFD}">
      <dgm:prSet/>
      <dgm:spPr/>
      <dgm:t>
        <a:bodyPr/>
        <a:lstStyle/>
        <a:p>
          <a:endParaRPr lang="es-CO"/>
        </a:p>
      </dgm:t>
    </dgm:pt>
    <dgm:pt modelId="{1B9EF355-CD1D-43AE-B0E4-6D3B4761CB1A}" type="sibTrans" cxnId="{0BE4FEF0-3AC9-428D-B0F2-E87DB99FDCFD}">
      <dgm:prSet/>
      <dgm:spPr/>
      <dgm:t>
        <a:bodyPr/>
        <a:lstStyle/>
        <a:p>
          <a:endParaRPr lang="es-CO"/>
        </a:p>
      </dgm:t>
    </dgm:pt>
    <dgm:pt modelId="{60D56DEA-C7AA-43EA-A484-81C8A86E47D5}">
      <dgm:prSet/>
      <dgm:spPr/>
      <dgm:t>
        <a:bodyPr/>
        <a:lstStyle/>
        <a:p>
          <a:r>
            <a:rPr lang="es-CO" dirty="0"/>
            <a:t>5 pacientes</a:t>
          </a:r>
        </a:p>
      </dgm:t>
    </dgm:pt>
    <dgm:pt modelId="{AA9565DC-1021-43A5-98CB-B9F102C36496}" type="parTrans" cxnId="{C17D336A-B7C7-44BB-A07E-9F9397751941}">
      <dgm:prSet/>
      <dgm:spPr/>
      <dgm:t>
        <a:bodyPr/>
        <a:lstStyle/>
        <a:p>
          <a:endParaRPr lang="es-CO"/>
        </a:p>
      </dgm:t>
    </dgm:pt>
    <dgm:pt modelId="{D326D66A-553E-40A1-8A6C-B1164EFFD47C}" type="sibTrans" cxnId="{C17D336A-B7C7-44BB-A07E-9F9397751941}">
      <dgm:prSet/>
      <dgm:spPr/>
      <dgm:t>
        <a:bodyPr/>
        <a:lstStyle/>
        <a:p>
          <a:endParaRPr lang="es-CO"/>
        </a:p>
      </dgm:t>
    </dgm:pt>
    <dgm:pt modelId="{E2DB89DA-E3EA-401C-9D64-DE58B63E1CEB}" type="pres">
      <dgm:prSet presAssocID="{541FB6AB-D96C-410A-BF92-2D24952EE251}" presName="linear" presStyleCnt="0">
        <dgm:presLayoutVars>
          <dgm:animLvl val="lvl"/>
          <dgm:resizeHandles val="exact"/>
        </dgm:presLayoutVars>
      </dgm:prSet>
      <dgm:spPr/>
    </dgm:pt>
    <dgm:pt modelId="{F55C3F2B-6A56-4EE8-96A5-1A18BF2E88F7}" type="pres">
      <dgm:prSet presAssocID="{9240C7FE-22FE-4CF7-8C94-E0814C23A633}" presName="parentText" presStyleLbl="node1" presStyleIdx="0" presStyleCnt="2" custScaleY="96461" custLinFactY="-95031" custLinFactNeighborX="0" custLinFactNeighborY="-100000">
        <dgm:presLayoutVars>
          <dgm:chMax val="0"/>
          <dgm:bulletEnabled val="1"/>
        </dgm:presLayoutVars>
      </dgm:prSet>
      <dgm:spPr/>
    </dgm:pt>
    <dgm:pt modelId="{1FFED1A7-81AA-4263-AEA9-9EB1E682D39E}" type="pres">
      <dgm:prSet presAssocID="{1B9EF355-CD1D-43AE-B0E4-6D3B4761CB1A}" presName="spacer" presStyleCnt="0"/>
      <dgm:spPr/>
    </dgm:pt>
    <dgm:pt modelId="{370013D1-1A01-42CD-9329-49BFD0423B4F}" type="pres">
      <dgm:prSet presAssocID="{60D56DEA-C7AA-43EA-A484-81C8A86E47D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17D336A-B7C7-44BB-A07E-9F9397751941}" srcId="{541FB6AB-D96C-410A-BF92-2D24952EE251}" destId="{60D56DEA-C7AA-43EA-A484-81C8A86E47D5}" srcOrd="1" destOrd="0" parTransId="{AA9565DC-1021-43A5-98CB-B9F102C36496}" sibTransId="{D326D66A-553E-40A1-8A6C-B1164EFFD47C}"/>
    <dgm:cxn modelId="{990EF24B-FBC8-493F-91B4-337878F2BEE5}" type="presOf" srcId="{9240C7FE-22FE-4CF7-8C94-E0814C23A633}" destId="{F55C3F2B-6A56-4EE8-96A5-1A18BF2E88F7}" srcOrd="0" destOrd="0" presId="urn:microsoft.com/office/officeart/2005/8/layout/vList2"/>
    <dgm:cxn modelId="{3D86859D-F541-4130-A768-F3633E505EC4}" type="presOf" srcId="{60D56DEA-C7AA-43EA-A484-81C8A86E47D5}" destId="{370013D1-1A01-42CD-9329-49BFD0423B4F}" srcOrd="0" destOrd="0" presId="urn:microsoft.com/office/officeart/2005/8/layout/vList2"/>
    <dgm:cxn modelId="{E6D543B0-AF72-47F1-8796-F59D7AF15167}" type="presOf" srcId="{541FB6AB-D96C-410A-BF92-2D24952EE251}" destId="{E2DB89DA-E3EA-401C-9D64-DE58B63E1CEB}" srcOrd="0" destOrd="0" presId="urn:microsoft.com/office/officeart/2005/8/layout/vList2"/>
    <dgm:cxn modelId="{0BE4FEF0-3AC9-428D-B0F2-E87DB99FDCFD}" srcId="{541FB6AB-D96C-410A-BF92-2D24952EE251}" destId="{9240C7FE-22FE-4CF7-8C94-E0814C23A633}" srcOrd="0" destOrd="0" parTransId="{4B4879A9-3F82-4103-804A-A5BAC3CF7349}" sibTransId="{1B9EF355-CD1D-43AE-B0E4-6D3B4761CB1A}"/>
    <dgm:cxn modelId="{F095867C-EA56-464B-B505-DE13CE5F8152}" type="presParOf" srcId="{E2DB89DA-E3EA-401C-9D64-DE58B63E1CEB}" destId="{F55C3F2B-6A56-4EE8-96A5-1A18BF2E88F7}" srcOrd="0" destOrd="0" presId="urn:microsoft.com/office/officeart/2005/8/layout/vList2"/>
    <dgm:cxn modelId="{56936593-156A-477B-AA0B-7237A3561ACC}" type="presParOf" srcId="{E2DB89DA-E3EA-401C-9D64-DE58B63E1CEB}" destId="{1FFED1A7-81AA-4263-AEA9-9EB1E682D39E}" srcOrd="1" destOrd="0" presId="urn:microsoft.com/office/officeart/2005/8/layout/vList2"/>
    <dgm:cxn modelId="{7EE94A38-97BD-4AC3-BF61-609483B8B474}" type="presParOf" srcId="{E2DB89DA-E3EA-401C-9D64-DE58B63E1CEB}" destId="{370013D1-1A01-42CD-9329-49BFD0423B4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3A68AABF-84B3-4BBF-99C7-01610A49E709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7F0A9D35-7769-4F98-8789-E62FBC922698}">
      <dgm:prSet custT="1"/>
      <dgm:spPr/>
      <dgm:t>
        <a:bodyPr/>
        <a:lstStyle/>
        <a:p>
          <a:r>
            <a:rPr lang="es-CO" sz="1100" dirty="0"/>
            <a:t>CBCT de pacientes atendidos en UNICOC con indicación odontológica/ortodóntica u ortopédica clínica.</a:t>
          </a:r>
        </a:p>
      </dgm:t>
    </dgm:pt>
    <dgm:pt modelId="{C73C1164-60BE-406B-926A-C30BC27B0280}" type="parTrans" cxnId="{B611D2F0-1AA6-455E-8BB4-F25813BF09B8}">
      <dgm:prSet/>
      <dgm:spPr/>
      <dgm:t>
        <a:bodyPr/>
        <a:lstStyle/>
        <a:p>
          <a:endParaRPr lang="es-CO"/>
        </a:p>
      </dgm:t>
    </dgm:pt>
    <dgm:pt modelId="{E12C4725-F9DD-4327-A467-798076946FCC}" type="sibTrans" cxnId="{B611D2F0-1AA6-455E-8BB4-F25813BF09B8}">
      <dgm:prSet/>
      <dgm:spPr/>
      <dgm:t>
        <a:bodyPr/>
        <a:lstStyle/>
        <a:p>
          <a:endParaRPr lang="es-CO"/>
        </a:p>
      </dgm:t>
    </dgm:pt>
    <dgm:pt modelId="{DC473636-5AA2-4304-93CD-C0F10912E918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O" sz="1400" dirty="0">
              <a:solidFill>
                <a:schemeClr val="bg2"/>
              </a:solidFill>
            </a:rPr>
            <a:t>Estudios con </a:t>
          </a:r>
          <a:r>
            <a:rPr lang="es-CO" sz="1400" b="0" dirty="0">
              <a:solidFill>
                <a:schemeClr val="bg2"/>
              </a:solidFill>
            </a:rPr>
            <a:t>calidad diagnóstica suficiente </a:t>
          </a:r>
        </a:p>
      </dgm:t>
    </dgm:pt>
    <dgm:pt modelId="{1B67C469-6F9E-46B4-AFFF-1E4E03597545}" type="parTrans" cxnId="{1B0EE8CC-5225-4E00-8954-9D62A21EE1AB}">
      <dgm:prSet/>
      <dgm:spPr/>
      <dgm:t>
        <a:bodyPr/>
        <a:lstStyle/>
        <a:p>
          <a:endParaRPr lang="es-CO"/>
        </a:p>
      </dgm:t>
    </dgm:pt>
    <dgm:pt modelId="{1E9AD4A7-7ADC-4A6F-AF6C-FA20C950316A}" type="sibTrans" cxnId="{1B0EE8CC-5225-4E00-8954-9D62A21EE1AB}">
      <dgm:prSet/>
      <dgm:spPr/>
      <dgm:t>
        <a:bodyPr/>
        <a:lstStyle/>
        <a:p>
          <a:endParaRPr lang="es-CO"/>
        </a:p>
      </dgm:t>
    </dgm:pt>
    <dgm:pt modelId="{B78DB5C0-3641-421B-9BCF-78F521BA0673}">
      <dgm:prSet custT="1"/>
      <dgm:spPr/>
      <dgm:t>
        <a:bodyPr/>
        <a:lstStyle/>
        <a:p>
          <a:r>
            <a:rPr lang="es-CO" sz="1400" dirty="0"/>
            <a:t>Registros completos que permitan segmentación y cálculo volumétrico</a:t>
          </a:r>
          <a:r>
            <a:rPr lang="es-CO" sz="500" dirty="0"/>
            <a:t>.</a:t>
          </a:r>
        </a:p>
      </dgm:t>
    </dgm:pt>
    <dgm:pt modelId="{E90478AF-4A69-484A-9EC1-97E376A1B81B}" type="parTrans" cxnId="{CD7D21B4-6C7F-4678-89FE-883C1A41EF08}">
      <dgm:prSet/>
      <dgm:spPr/>
      <dgm:t>
        <a:bodyPr/>
        <a:lstStyle/>
        <a:p>
          <a:endParaRPr lang="es-CO"/>
        </a:p>
      </dgm:t>
    </dgm:pt>
    <dgm:pt modelId="{B58960A3-4657-475A-A754-6C25423AC993}" type="sibTrans" cxnId="{CD7D21B4-6C7F-4678-89FE-883C1A41EF08}">
      <dgm:prSet/>
      <dgm:spPr/>
      <dgm:t>
        <a:bodyPr/>
        <a:lstStyle/>
        <a:p>
          <a:endParaRPr lang="es-CO"/>
        </a:p>
      </dgm:t>
    </dgm:pt>
    <dgm:pt modelId="{825BE140-1268-49DA-86C4-27CF83F549E0}" type="pres">
      <dgm:prSet presAssocID="{3A68AABF-84B3-4BBF-99C7-01610A49E709}" presName="linear" presStyleCnt="0">
        <dgm:presLayoutVars>
          <dgm:animLvl val="lvl"/>
          <dgm:resizeHandles val="exact"/>
        </dgm:presLayoutVars>
      </dgm:prSet>
      <dgm:spPr/>
    </dgm:pt>
    <dgm:pt modelId="{5597DBF4-1A68-4FEA-B36F-782ED2FB5D9F}" type="pres">
      <dgm:prSet presAssocID="{7F0A9D35-7769-4F98-8789-E62FBC92269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5EBDE7F-E17C-4C49-AD79-BCA3D5AA88DF}" type="pres">
      <dgm:prSet presAssocID="{E12C4725-F9DD-4327-A467-798076946FCC}" presName="spacer" presStyleCnt="0"/>
      <dgm:spPr/>
    </dgm:pt>
    <dgm:pt modelId="{57BAF519-8073-4015-B15C-B57BA2B4EB2F}" type="pres">
      <dgm:prSet presAssocID="{DC473636-5AA2-4304-93CD-C0F10912E91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DEE66AA-8152-4BEB-8397-E58F5141E046}" type="pres">
      <dgm:prSet presAssocID="{1E9AD4A7-7ADC-4A6F-AF6C-FA20C950316A}" presName="spacer" presStyleCnt="0"/>
      <dgm:spPr/>
    </dgm:pt>
    <dgm:pt modelId="{3E1B5628-BB30-416A-9DFC-61CAED0FA7E9}" type="pres">
      <dgm:prSet presAssocID="{B78DB5C0-3641-421B-9BCF-78F521BA067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7746D22-0E10-4F4A-950C-C057F9B79E1B}" type="presOf" srcId="{3A68AABF-84B3-4BBF-99C7-01610A49E709}" destId="{825BE140-1268-49DA-86C4-27CF83F549E0}" srcOrd="0" destOrd="0" presId="urn:microsoft.com/office/officeart/2005/8/layout/vList2"/>
    <dgm:cxn modelId="{E4E12042-5C17-4B25-86E7-32D9C84BB07A}" type="presOf" srcId="{7F0A9D35-7769-4F98-8789-E62FBC922698}" destId="{5597DBF4-1A68-4FEA-B36F-782ED2FB5D9F}" srcOrd="0" destOrd="0" presId="urn:microsoft.com/office/officeart/2005/8/layout/vList2"/>
    <dgm:cxn modelId="{DC5400A6-5B07-4606-8488-FB3168E16C59}" type="presOf" srcId="{B78DB5C0-3641-421B-9BCF-78F521BA0673}" destId="{3E1B5628-BB30-416A-9DFC-61CAED0FA7E9}" srcOrd="0" destOrd="0" presId="urn:microsoft.com/office/officeart/2005/8/layout/vList2"/>
    <dgm:cxn modelId="{CD7D21B4-6C7F-4678-89FE-883C1A41EF08}" srcId="{3A68AABF-84B3-4BBF-99C7-01610A49E709}" destId="{B78DB5C0-3641-421B-9BCF-78F521BA0673}" srcOrd="2" destOrd="0" parTransId="{E90478AF-4A69-484A-9EC1-97E376A1B81B}" sibTransId="{B58960A3-4657-475A-A754-6C25423AC993}"/>
    <dgm:cxn modelId="{1B0EE8CC-5225-4E00-8954-9D62A21EE1AB}" srcId="{3A68AABF-84B3-4BBF-99C7-01610A49E709}" destId="{DC473636-5AA2-4304-93CD-C0F10912E918}" srcOrd="1" destOrd="0" parTransId="{1B67C469-6F9E-46B4-AFFF-1E4E03597545}" sibTransId="{1E9AD4A7-7ADC-4A6F-AF6C-FA20C950316A}"/>
    <dgm:cxn modelId="{37FE7FCE-0B16-4CB9-A826-330C2FC80FEA}" type="presOf" srcId="{DC473636-5AA2-4304-93CD-C0F10912E918}" destId="{57BAF519-8073-4015-B15C-B57BA2B4EB2F}" srcOrd="0" destOrd="0" presId="urn:microsoft.com/office/officeart/2005/8/layout/vList2"/>
    <dgm:cxn modelId="{B611D2F0-1AA6-455E-8BB4-F25813BF09B8}" srcId="{3A68AABF-84B3-4BBF-99C7-01610A49E709}" destId="{7F0A9D35-7769-4F98-8789-E62FBC922698}" srcOrd="0" destOrd="0" parTransId="{C73C1164-60BE-406B-926A-C30BC27B0280}" sibTransId="{E12C4725-F9DD-4327-A467-798076946FCC}"/>
    <dgm:cxn modelId="{0749EDB4-3676-42A5-829E-8EE3256D0F50}" type="presParOf" srcId="{825BE140-1268-49DA-86C4-27CF83F549E0}" destId="{5597DBF4-1A68-4FEA-B36F-782ED2FB5D9F}" srcOrd="0" destOrd="0" presId="urn:microsoft.com/office/officeart/2005/8/layout/vList2"/>
    <dgm:cxn modelId="{FDE56149-6014-4A43-BC8E-F76AE3DD1C98}" type="presParOf" srcId="{825BE140-1268-49DA-86C4-27CF83F549E0}" destId="{45EBDE7F-E17C-4C49-AD79-BCA3D5AA88DF}" srcOrd="1" destOrd="0" presId="urn:microsoft.com/office/officeart/2005/8/layout/vList2"/>
    <dgm:cxn modelId="{BE94F787-E678-4156-BDBF-8865860BDB84}" type="presParOf" srcId="{825BE140-1268-49DA-86C4-27CF83F549E0}" destId="{57BAF519-8073-4015-B15C-B57BA2B4EB2F}" srcOrd="2" destOrd="0" presId="urn:microsoft.com/office/officeart/2005/8/layout/vList2"/>
    <dgm:cxn modelId="{335BC522-88BC-483C-9EC1-B8BBAFF901A9}" type="presParOf" srcId="{825BE140-1268-49DA-86C4-27CF83F549E0}" destId="{EDEE66AA-8152-4BEB-8397-E58F5141E046}" srcOrd="3" destOrd="0" presId="urn:microsoft.com/office/officeart/2005/8/layout/vList2"/>
    <dgm:cxn modelId="{71DEA1F0-6D48-4572-8EA9-F53B4A419534}" type="presParOf" srcId="{825BE140-1268-49DA-86C4-27CF83F549E0}" destId="{3E1B5628-BB30-416A-9DFC-61CAED0FA7E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D3E568AC-7193-42A3-84CD-A77FAD385441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2E0A35F-B1CF-4572-9EAF-E0CAF3C9FC78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2"/>
              </a:solidFill>
            </a:rPr>
            <a:t>Concordancia Global Primera Medición</a:t>
          </a:r>
          <a:r>
            <a:rPr lang="es-ES" dirty="0"/>
            <a:t>: </a:t>
          </a:r>
          <a:endParaRPr lang="es-CO" dirty="0"/>
        </a:p>
      </dgm:t>
    </dgm:pt>
    <dgm:pt modelId="{E55E025F-3AD7-4C7F-886C-63479013523B}" type="parTrans" cxnId="{5119524C-BFCF-4D6B-9AD9-6346C4ED9C1C}">
      <dgm:prSet/>
      <dgm:spPr/>
      <dgm:t>
        <a:bodyPr/>
        <a:lstStyle/>
        <a:p>
          <a:endParaRPr lang="es-CO"/>
        </a:p>
      </dgm:t>
    </dgm:pt>
    <dgm:pt modelId="{6C174888-4D0D-4BE9-AB94-CA4F89455172}" type="sibTrans" cxnId="{5119524C-BFCF-4D6B-9AD9-6346C4ED9C1C}">
      <dgm:prSet/>
      <dgm:spPr/>
      <dgm:t>
        <a:bodyPr/>
        <a:lstStyle/>
        <a:p>
          <a:endParaRPr lang="es-CO"/>
        </a:p>
      </dgm:t>
    </dgm:pt>
    <dgm:pt modelId="{CDA6D902-EFBB-413D-B38C-DE7E6A5DED2A}">
      <dgm:prSet/>
      <dgm:spPr>
        <a:solidFill>
          <a:schemeClr val="bg1"/>
        </a:solidFill>
      </dgm:spPr>
      <dgm:t>
        <a:bodyPr/>
        <a:lstStyle/>
        <a:p>
          <a:r>
            <a:rPr lang="es-ES" dirty="0"/>
            <a:t>Volumen cóndilo derecho: ICC = 0.968 (IC 95%: 0.903-0.996) </a:t>
          </a:r>
          <a:endParaRPr lang="es-CO" dirty="0"/>
        </a:p>
      </dgm:t>
    </dgm:pt>
    <dgm:pt modelId="{342CF11A-8ABF-4084-A75A-BA90A918F612}" type="parTrans" cxnId="{490F050C-70BF-4804-AC74-DB681FE9274E}">
      <dgm:prSet/>
      <dgm:spPr/>
      <dgm:t>
        <a:bodyPr/>
        <a:lstStyle/>
        <a:p>
          <a:endParaRPr lang="es-CO"/>
        </a:p>
      </dgm:t>
    </dgm:pt>
    <dgm:pt modelId="{BC6826BD-80A2-40C2-B416-E3A289A35CE4}" type="sibTrans" cxnId="{490F050C-70BF-4804-AC74-DB681FE9274E}">
      <dgm:prSet/>
      <dgm:spPr/>
      <dgm:t>
        <a:bodyPr/>
        <a:lstStyle/>
        <a:p>
          <a:endParaRPr lang="es-CO"/>
        </a:p>
      </dgm:t>
    </dgm:pt>
    <dgm:pt modelId="{1D4477F9-6AC2-4D11-9E52-D3A6BECD8A58}">
      <dgm:prSet/>
      <dgm:spPr>
        <a:solidFill>
          <a:schemeClr val="bg1"/>
        </a:solidFill>
      </dgm:spPr>
      <dgm:t>
        <a:bodyPr/>
        <a:lstStyle/>
        <a:p>
          <a:r>
            <a:rPr lang="es-ES" dirty="0"/>
            <a:t>Volumen cóndilo izquierdo: ICC = 0.982 (IC 95%: 0.944-0.998) </a:t>
          </a:r>
          <a:endParaRPr lang="es-CO" dirty="0"/>
        </a:p>
      </dgm:t>
    </dgm:pt>
    <dgm:pt modelId="{E4F31414-4435-47F9-8D28-938E39830B6D}" type="parTrans" cxnId="{A26E43E6-36DC-4C6C-A069-F74111782778}">
      <dgm:prSet/>
      <dgm:spPr/>
      <dgm:t>
        <a:bodyPr/>
        <a:lstStyle/>
        <a:p>
          <a:endParaRPr lang="es-CO"/>
        </a:p>
      </dgm:t>
    </dgm:pt>
    <dgm:pt modelId="{08CA4109-4898-42C4-9FDD-2566DFF71C6B}" type="sibTrans" cxnId="{A26E43E6-36DC-4C6C-A069-F74111782778}">
      <dgm:prSet/>
      <dgm:spPr/>
      <dgm:t>
        <a:bodyPr/>
        <a:lstStyle/>
        <a:p>
          <a:endParaRPr lang="es-CO"/>
        </a:p>
      </dgm:t>
    </dgm:pt>
    <dgm:pt modelId="{BF31595C-1F69-4603-9095-1A9C915F20F6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2"/>
              </a:solidFill>
            </a:rPr>
            <a:t>Segunda Medición: </a:t>
          </a:r>
          <a:endParaRPr lang="es-CO" dirty="0">
            <a:solidFill>
              <a:schemeClr val="bg2"/>
            </a:solidFill>
          </a:endParaRPr>
        </a:p>
      </dgm:t>
    </dgm:pt>
    <dgm:pt modelId="{589DF195-1B66-45D8-9AC8-8CA5ABB2E2A0}" type="parTrans" cxnId="{4F128D56-A2AF-44E1-B5B2-9C1B4AC340AB}">
      <dgm:prSet/>
      <dgm:spPr/>
      <dgm:t>
        <a:bodyPr/>
        <a:lstStyle/>
        <a:p>
          <a:endParaRPr lang="es-CO"/>
        </a:p>
      </dgm:t>
    </dgm:pt>
    <dgm:pt modelId="{5B4F8D9E-D30D-49A7-B87E-9D16CF3812C9}" type="sibTrans" cxnId="{4F128D56-A2AF-44E1-B5B2-9C1B4AC340AB}">
      <dgm:prSet/>
      <dgm:spPr/>
      <dgm:t>
        <a:bodyPr/>
        <a:lstStyle/>
        <a:p>
          <a:endParaRPr lang="es-CO"/>
        </a:p>
      </dgm:t>
    </dgm:pt>
    <dgm:pt modelId="{8A9BD63C-2779-41A7-91BC-2A63FAFAA6B8}">
      <dgm:prSet/>
      <dgm:spPr>
        <a:solidFill>
          <a:schemeClr val="bg1"/>
        </a:solidFill>
      </dgm:spPr>
      <dgm:t>
        <a:bodyPr/>
        <a:lstStyle/>
        <a:p>
          <a:r>
            <a:rPr lang="es-ES" dirty="0"/>
            <a:t>Volumen cóndilo derecho: ICC = 0.964 (IC 95%: 0.892-0.996) </a:t>
          </a:r>
          <a:endParaRPr lang="es-CO" dirty="0"/>
        </a:p>
      </dgm:t>
    </dgm:pt>
    <dgm:pt modelId="{CD9083FE-9A5A-408D-B383-76B50CF5F069}" type="parTrans" cxnId="{1DFAF36B-D775-4D98-B2E9-05D4A028B6CC}">
      <dgm:prSet/>
      <dgm:spPr/>
      <dgm:t>
        <a:bodyPr/>
        <a:lstStyle/>
        <a:p>
          <a:endParaRPr lang="es-CO"/>
        </a:p>
      </dgm:t>
    </dgm:pt>
    <dgm:pt modelId="{E714188A-BEC5-443A-9810-9FDE24B35E9E}" type="sibTrans" cxnId="{1DFAF36B-D775-4D98-B2E9-05D4A028B6CC}">
      <dgm:prSet/>
      <dgm:spPr/>
      <dgm:t>
        <a:bodyPr/>
        <a:lstStyle/>
        <a:p>
          <a:endParaRPr lang="es-CO"/>
        </a:p>
      </dgm:t>
    </dgm:pt>
    <dgm:pt modelId="{09260DCF-4A89-4D11-80EB-8C087FCD6820}">
      <dgm:prSet/>
      <dgm:spPr>
        <a:solidFill>
          <a:schemeClr val="bg1"/>
        </a:solidFill>
      </dgm:spPr>
      <dgm:t>
        <a:bodyPr/>
        <a:lstStyle/>
        <a:p>
          <a:r>
            <a:rPr lang="es-ES" dirty="0"/>
            <a:t>Volumen cóndilo izquierdo: ICC = 0.982 (IC 95%: 0.944-0.998)</a:t>
          </a:r>
          <a:endParaRPr lang="es-CO" dirty="0"/>
        </a:p>
      </dgm:t>
    </dgm:pt>
    <dgm:pt modelId="{B7469C79-DAE1-41AD-8E33-F4CFC3BF26AE}" type="parTrans" cxnId="{9003AFD1-3530-4D2C-B701-5A3CD4E9CDB3}">
      <dgm:prSet/>
      <dgm:spPr/>
      <dgm:t>
        <a:bodyPr/>
        <a:lstStyle/>
        <a:p>
          <a:endParaRPr lang="es-CO"/>
        </a:p>
      </dgm:t>
    </dgm:pt>
    <dgm:pt modelId="{B358297D-B2C8-4F4C-94DC-617D6F6A0213}" type="sibTrans" cxnId="{9003AFD1-3530-4D2C-B701-5A3CD4E9CDB3}">
      <dgm:prSet/>
      <dgm:spPr/>
      <dgm:t>
        <a:bodyPr/>
        <a:lstStyle/>
        <a:p>
          <a:endParaRPr lang="es-CO"/>
        </a:p>
      </dgm:t>
    </dgm:pt>
    <dgm:pt modelId="{9891FDFE-3861-40D8-A482-B896ED286D82}" type="pres">
      <dgm:prSet presAssocID="{D3E568AC-7193-42A3-84CD-A77FAD38544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D79FB1D-5A0B-48EC-8536-F56B1A2E51D3}" type="pres">
      <dgm:prSet presAssocID="{D2E0A35F-B1CF-4572-9EAF-E0CAF3C9FC78}" presName="hierRoot1" presStyleCnt="0">
        <dgm:presLayoutVars>
          <dgm:hierBranch val="init"/>
        </dgm:presLayoutVars>
      </dgm:prSet>
      <dgm:spPr/>
    </dgm:pt>
    <dgm:pt modelId="{EE0087AF-AED7-4775-B6C3-FDBEF7A3ED00}" type="pres">
      <dgm:prSet presAssocID="{D2E0A35F-B1CF-4572-9EAF-E0CAF3C9FC78}" presName="rootComposite1" presStyleCnt="0"/>
      <dgm:spPr/>
    </dgm:pt>
    <dgm:pt modelId="{2735724B-31BF-4154-977F-103822631F2B}" type="pres">
      <dgm:prSet presAssocID="{D2E0A35F-B1CF-4572-9EAF-E0CAF3C9FC78}" presName="rootText1" presStyleLbl="node0" presStyleIdx="0" presStyleCnt="2">
        <dgm:presLayoutVars>
          <dgm:chPref val="3"/>
        </dgm:presLayoutVars>
      </dgm:prSet>
      <dgm:spPr/>
    </dgm:pt>
    <dgm:pt modelId="{DD022DD5-74CD-4477-80B9-8BF5639EEDE8}" type="pres">
      <dgm:prSet presAssocID="{D2E0A35F-B1CF-4572-9EAF-E0CAF3C9FC78}" presName="rootConnector1" presStyleLbl="node1" presStyleIdx="0" presStyleCnt="0"/>
      <dgm:spPr/>
    </dgm:pt>
    <dgm:pt modelId="{CB873305-B8FC-41A3-A72E-991BD4553522}" type="pres">
      <dgm:prSet presAssocID="{D2E0A35F-B1CF-4572-9EAF-E0CAF3C9FC78}" presName="hierChild2" presStyleCnt="0"/>
      <dgm:spPr/>
    </dgm:pt>
    <dgm:pt modelId="{C0394853-79B4-44E5-8DD3-6F2975A20E00}" type="pres">
      <dgm:prSet presAssocID="{342CF11A-8ABF-4084-A75A-BA90A918F612}" presName="Name37" presStyleLbl="parChTrans1D2" presStyleIdx="0" presStyleCnt="4"/>
      <dgm:spPr/>
    </dgm:pt>
    <dgm:pt modelId="{115419C4-C297-49BB-9AF5-D2EC5949066A}" type="pres">
      <dgm:prSet presAssocID="{CDA6D902-EFBB-413D-B38C-DE7E6A5DED2A}" presName="hierRoot2" presStyleCnt="0">
        <dgm:presLayoutVars>
          <dgm:hierBranch val="init"/>
        </dgm:presLayoutVars>
      </dgm:prSet>
      <dgm:spPr/>
    </dgm:pt>
    <dgm:pt modelId="{734E6367-DA4B-43BA-B301-AA11222DD3F0}" type="pres">
      <dgm:prSet presAssocID="{CDA6D902-EFBB-413D-B38C-DE7E6A5DED2A}" presName="rootComposite" presStyleCnt="0"/>
      <dgm:spPr/>
    </dgm:pt>
    <dgm:pt modelId="{C04A29D6-C305-48E9-B2FF-3B8D7847A8BA}" type="pres">
      <dgm:prSet presAssocID="{CDA6D902-EFBB-413D-B38C-DE7E6A5DED2A}" presName="rootText" presStyleLbl="node2" presStyleIdx="0" presStyleCnt="4">
        <dgm:presLayoutVars>
          <dgm:chPref val="3"/>
        </dgm:presLayoutVars>
      </dgm:prSet>
      <dgm:spPr/>
    </dgm:pt>
    <dgm:pt modelId="{FCE9C1CD-B40F-4932-A3A9-F8F9945BAEA8}" type="pres">
      <dgm:prSet presAssocID="{CDA6D902-EFBB-413D-B38C-DE7E6A5DED2A}" presName="rootConnector" presStyleLbl="node2" presStyleIdx="0" presStyleCnt="4"/>
      <dgm:spPr/>
    </dgm:pt>
    <dgm:pt modelId="{02777FE2-DD10-4297-8E3A-CCADE660D758}" type="pres">
      <dgm:prSet presAssocID="{CDA6D902-EFBB-413D-B38C-DE7E6A5DED2A}" presName="hierChild4" presStyleCnt="0"/>
      <dgm:spPr/>
    </dgm:pt>
    <dgm:pt modelId="{515FCD49-E2AD-4218-940E-693FC34F5659}" type="pres">
      <dgm:prSet presAssocID="{CDA6D902-EFBB-413D-B38C-DE7E6A5DED2A}" presName="hierChild5" presStyleCnt="0"/>
      <dgm:spPr/>
    </dgm:pt>
    <dgm:pt modelId="{01EB68BB-CC55-4937-943D-874C1C81EED7}" type="pres">
      <dgm:prSet presAssocID="{E4F31414-4435-47F9-8D28-938E39830B6D}" presName="Name37" presStyleLbl="parChTrans1D2" presStyleIdx="1" presStyleCnt="4"/>
      <dgm:spPr/>
    </dgm:pt>
    <dgm:pt modelId="{0068986E-BFB6-4695-A32D-0EE8D77E8A9D}" type="pres">
      <dgm:prSet presAssocID="{1D4477F9-6AC2-4D11-9E52-D3A6BECD8A58}" presName="hierRoot2" presStyleCnt="0">
        <dgm:presLayoutVars>
          <dgm:hierBranch val="init"/>
        </dgm:presLayoutVars>
      </dgm:prSet>
      <dgm:spPr/>
    </dgm:pt>
    <dgm:pt modelId="{E31D9BAF-07F8-434A-9BBB-00F55C0C09AE}" type="pres">
      <dgm:prSet presAssocID="{1D4477F9-6AC2-4D11-9E52-D3A6BECD8A58}" presName="rootComposite" presStyleCnt="0"/>
      <dgm:spPr/>
    </dgm:pt>
    <dgm:pt modelId="{24EDF1D7-FD9F-4028-AAD3-BA6694F90F88}" type="pres">
      <dgm:prSet presAssocID="{1D4477F9-6AC2-4D11-9E52-D3A6BECD8A58}" presName="rootText" presStyleLbl="node2" presStyleIdx="1" presStyleCnt="4">
        <dgm:presLayoutVars>
          <dgm:chPref val="3"/>
        </dgm:presLayoutVars>
      </dgm:prSet>
      <dgm:spPr/>
    </dgm:pt>
    <dgm:pt modelId="{2F345FB8-CEBD-4D50-9EFD-6ADFD48CE54C}" type="pres">
      <dgm:prSet presAssocID="{1D4477F9-6AC2-4D11-9E52-D3A6BECD8A58}" presName="rootConnector" presStyleLbl="node2" presStyleIdx="1" presStyleCnt="4"/>
      <dgm:spPr/>
    </dgm:pt>
    <dgm:pt modelId="{91AFE537-D193-4E6D-BE86-67EBACA75DB2}" type="pres">
      <dgm:prSet presAssocID="{1D4477F9-6AC2-4D11-9E52-D3A6BECD8A58}" presName="hierChild4" presStyleCnt="0"/>
      <dgm:spPr/>
    </dgm:pt>
    <dgm:pt modelId="{1BA4012D-D987-40CA-B603-3005E5CF1AD5}" type="pres">
      <dgm:prSet presAssocID="{1D4477F9-6AC2-4D11-9E52-D3A6BECD8A58}" presName="hierChild5" presStyleCnt="0"/>
      <dgm:spPr/>
    </dgm:pt>
    <dgm:pt modelId="{4927D270-E10C-4F30-912D-C1F9A4CCED22}" type="pres">
      <dgm:prSet presAssocID="{D2E0A35F-B1CF-4572-9EAF-E0CAF3C9FC78}" presName="hierChild3" presStyleCnt="0"/>
      <dgm:spPr/>
    </dgm:pt>
    <dgm:pt modelId="{82F490CA-42AF-4F05-9FDC-455D3B2B0859}" type="pres">
      <dgm:prSet presAssocID="{BF31595C-1F69-4603-9095-1A9C915F20F6}" presName="hierRoot1" presStyleCnt="0">
        <dgm:presLayoutVars>
          <dgm:hierBranch val="init"/>
        </dgm:presLayoutVars>
      </dgm:prSet>
      <dgm:spPr/>
    </dgm:pt>
    <dgm:pt modelId="{B85CB54F-B88A-4C8D-816C-AC62D5028AA8}" type="pres">
      <dgm:prSet presAssocID="{BF31595C-1F69-4603-9095-1A9C915F20F6}" presName="rootComposite1" presStyleCnt="0"/>
      <dgm:spPr/>
    </dgm:pt>
    <dgm:pt modelId="{7036C4E6-74C1-4E83-8747-03B470E18409}" type="pres">
      <dgm:prSet presAssocID="{BF31595C-1F69-4603-9095-1A9C915F20F6}" presName="rootText1" presStyleLbl="node0" presStyleIdx="1" presStyleCnt="2">
        <dgm:presLayoutVars>
          <dgm:chPref val="3"/>
        </dgm:presLayoutVars>
      </dgm:prSet>
      <dgm:spPr/>
    </dgm:pt>
    <dgm:pt modelId="{0BC59D74-B37E-4218-9214-2F5A59CA5912}" type="pres">
      <dgm:prSet presAssocID="{BF31595C-1F69-4603-9095-1A9C915F20F6}" presName="rootConnector1" presStyleLbl="node1" presStyleIdx="0" presStyleCnt="0"/>
      <dgm:spPr/>
    </dgm:pt>
    <dgm:pt modelId="{AA500F66-5BDA-4D34-BB84-8387D149BDF6}" type="pres">
      <dgm:prSet presAssocID="{BF31595C-1F69-4603-9095-1A9C915F20F6}" presName="hierChild2" presStyleCnt="0"/>
      <dgm:spPr/>
    </dgm:pt>
    <dgm:pt modelId="{BA808621-ABC2-49CF-AEE1-0399A1B32590}" type="pres">
      <dgm:prSet presAssocID="{CD9083FE-9A5A-408D-B383-76B50CF5F069}" presName="Name37" presStyleLbl="parChTrans1D2" presStyleIdx="2" presStyleCnt="4"/>
      <dgm:spPr/>
    </dgm:pt>
    <dgm:pt modelId="{E8E743E6-85A8-4D4B-86FE-ED5C8FA3A91C}" type="pres">
      <dgm:prSet presAssocID="{8A9BD63C-2779-41A7-91BC-2A63FAFAA6B8}" presName="hierRoot2" presStyleCnt="0">
        <dgm:presLayoutVars>
          <dgm:hierBranch val="init"/>
        </dgm:presLayoutVars>
      </dgm:prSet>
      <dgm:spPr/>
    </dgm:pt>
    <dgm:pt modelId="{FD7C3F99-1150-4AEA-8931-7C0931973F40}" type="pres">
      <dgm:prSet presAssocID="{8A9BD63C-2779-41A7-91BC-2A63FAFAA6B8}" presName="rootComposite" presStyleCnt="0"/>
      <dgm:spPr/>
    </dgm:pt>
    <dgm:pt modelId="{42685343-5B17-4702-AD0D-EC399539D390}" type="pres">
      <dgm:prSet presAssocID="{8A9BD63C-2779-41A7-91BC-2A63FAFAA6B8}" presName="rootText" presStyleLbl="node2" presStyleIdx="2" presStyleCnt="4">
        <dgm:presLayoutVars>
          <dgm:chPref val="3"/>
        </dgm:presLayoutVars>
      </dgm:prSet>
      <dgm:spPr/>
    </dgm:pt>
    <dgm:pt modelId="{FEB6D94D-143C-4C44-8AA8-4901984555A6}" type="pres">
      <dgm:prSet presAssocID="{8A9BD63C-2779-41A7-91BC-2A63FAFAA6B8}" presName="rootConnector" presStyleLbl="node2" presStyleIdx="2" presStyleCnt="4"/>
      <dgm:spPr/>
    </dgm:pt>
    <dgm:pt modelId="{82A726D0-7D14-4E7E-94C4-BA15A8AC1FA3}" type="pres">
      <dgm:prSet presAssocID="{8A9BD63C-2779-41A7-91BC-2A63FAFAA6B8}" presName="hierChild4" presStyleCnt="0"/>
      <dgm:spPr/>
    </dgm:pt>
    <dgm:pt modelId="{B6F98026-FB79-4F38-9EFA-6FE11E290756}" type="pres">
      <dgm:prSet presAssocID="{8A9BD63C-2779-41A7-91BC-2A63FAFAA6B8}" presName="hierChild5" presStyleCnt="0"/>
      <dgm:spPr/>
    </dgm:pt>
    <dgm:pt modelId="{3671F348-4309-4FBF-A3A3-01009D353BC3}" type="pres">
      <dgm:prSet presAssocID="{B7469C79-DAE1-41AD-8E33-F4CFC3BF26AE}" presName="Name37" presStyleLbl="parChTrans1D2" presStyleIdx="3" presStyleCnt="4"/>
      <dgm:spPr/>
    </dgm:pt>
    <dgm:pt modelId="{86DE4569-B3A9-4787-ACE2-DA1B1F29A63C}" type="pres">
      <dgm:prSet presAssocID="{09260DCF-4A89-4D11-80EB-8C087FCD6820}" presName="hierRoot2" presStyleCnt="0">
        <dgm:presLayoutVars>
          <dgm:hierBranch val="init"/>
        </dgm:presLayoutVars>
      </dgm:prSet>
      <dgm:spPr/>
    </dgm:pt>
    <dgm:pt modelId="{FF8EB712-F6BA-452D-A55C-15EF9964957B}" type="pres">
      <dgm:prSet presAssocID="{09260DCF-4A89-4D11-80EB-8C087FCD6820}" presName="rootComposite" presStyleCnt="0"/>
      <dgm:spPr/>
    </dgm:pt>
    <dgm:pt modelId="{F5B75DBE-DCD2-45BA-8305-AA273A5E950A}" type="pres">
      <dgm:prSet presAssocID="{09260DCF-4A89-4D11-80EB-8C087FCD6820}" presName="rootText" presStyleLbl="node2" presStyleIdx="3" presStyleCnt="4">
        <dgm:presLayoutVars>
          <dgm:chPref val="3"/>
        </dgm:presLayoutVars>
      </dgm:prSet>
      <dgm:spPr/>
    </dgm:pt>
    <dgm:pt modelId="{38E8A044-B124-4C37-A051-C63DB1DF751B}" type="pres">
      <dgm:prSet presAssocID="{09260DCF-4A89-4D11-80EB-8C087FCD6820}" presName="rootConnector" presStyleLbl="node2" presStyleIdx="3" presStyleCnt="4"/>
      <dgm:spPr/>
    </dgm:pt>
    <dgm:pt modelId="{B8CE97D2-795F-49AD-A47C-DF761B1B15E6}" type="pres">
      <dgm:prSet presAssocID="{09260DCF-4A89-4D11-80EB-8C087FCD6820}" presName="hierChild4" presStyleCnt="0"/>
      <dgm:spPr/>
    </dgm:pt>
    <dgm:pt modelId="{D14A55F2-EF0D-4B03-A3C0-34B55CCDA16C}" type="pres">
      <dgm:prSet presAssocID="{09260DCF-4A89-4D11-80EB-8C087FCD6820}" presName="hierChild5" presStyleCnt="0"/>
      <dgm:spPr/>
    </dgm:pt>
    <dgm:pt modelId="{741CC9C3-FD1D-42E7-B976-4B390940D249}" type="pres">
      <dgm:prSet presAssocID="{BF31595C-1F69-4603-9095-1A9C915F20F6}" presName="hierChild3" presStyleCnt="0"/>
      <dgm:spPr/>
    </dgm:pt>
  </dgm:ptLst>
  <dgm:cxnLst>
    <dgm:cxn modelId="{306DC702-9C27-44AC-8CB4-41D433F6FE64}" type="presOf" srcId="{342CF11A-8ABF-4084-A75A-BA90A918F612}" destId="{C0394853-79B4-44E5-8DD3-6F2975A20E00}" srcOrd="0" destOrd="0" presId="urn:microsoft.com/office/officeart/2005/8/layout/orgChart1"/>
    <dgm:cxn modelId="{16C0130A-D344-48E8-B437-C57B385F3360}" type="presOf" srcId="{D2E0A35F-B1CF-4572-9EAF-E0CAF3C9FC78}" destId="{DD022DD5-74CD-4477-80B9-8BF5639EEDE8}" srcOrd="1" destOrd="0" presId="urn:microsoft.com/office/officeart/2005/8/layout/orgChart1"/>
    <dgm:cxn modelId="{490F050C-70BF-4804-AC74-DB681FE9274E}" srcId="{D2E0A35F-B1CF-4572-9EAF-E0CAF3C9FC78}" destId="{CDA6D902-EFBB-413D-B38C-DE7E6A5DED2A}" srcOrd="0" destOrd="0" parTransId="{342CF11A-8ABF-4084-A75A-BA90A918F612}" sibTransId="{BC6826BD-80A2-40C2-B416-E3A289A35CE4}"/>
    <dgm:cxn modelId="{B9242B0F-AC35-4874-AC5B-EE4E85C5BAB8}" type="presOf" srcId="{8A9BD63C-2779-41A7-91BC-2A63FAFAA6B8}" destId="{FEB6D94D-143C-4C44-8AA8-4901984555A6}" srcOrd="1" destOrd="0" presId="urn:microsoft.com/office/officeart/2005/8/layout/orgChart1"/>
    <dgm:cxn modelId="{CE16AE14-97B7-451E-8EFC-4AD4E5B48C8F}" type="presOf" srcId="{BF31595C-1F69-4603-9095-1A9C915F20F6}" destId="{7036C4E6-74C1-4E83-8747-03B470E18409}" srcOrd="0" destOrd="0" presId="urn:microsoft.com/office/officeart/2005/8/layout/orgChart1"/>
    <dgm:cxn modelId="{2D3CA12D-4116-4937-B250-5B8C7C734482}" type="presOf" srcId="{8A9BD63C-2779-41A7-91BC-2A63FAFAA6B8}" destId="{42685343-5B17-4702-AD0D-EC399539D390}" srcOrd="0" destOrd="0" presId="urn:microsoft.com/office/officeart/2005/8/layout/orgChart1"/>
    <dgm:cxn modelId="{46F5222F-6491-436C-8CF6-F18CD2EB4CB8}" type="presOf" srcId="{D3E568AC-7193-42A3-84CD-A77FAD385441}" destId="{9891FDFE-3861-40D8-A482-B896ED286D82}" srcOrd="0" destOrd="0" presId="urn:microsoft.com/office/officeart/2005/8/layout/orgChart1"/>
    <dgm:cxn modelId="{03E08A31-87A9-462B-ADC9-A426EB5C674A}" type="presOf" srcId="{B7469C79-DAE1-41AD-8E33-F4CFC3BF26AE}" destId="{3671F348-4309-4FBF-A3A3-01009D353BC3}" srcOrd="0" destOrd="0" presId="urn:microsoft.com/office/officeart/2005/8/layout/orgChart1"/>
    <dgm:cxn modelId="{4F977841-B635-4607-8628-B324983ED6DC}" type="presOf" srcId="{1D4477F9-6AC2-4D11-9E52-D3A6BECD8A58}" destId="{24EDF1D7-FD9F-4028-AAD3-BA6694F90F88}" srcOrd="0" destOrd="0" presId="urn:microsoft.com/office/officeart/2005/8/layout/orgChart1"/>
    <dgm:cxn modelId="{D933F345-7B98-439A-9E43-2504BEC5D6F2}" type="presOf" srcId="{D2E0A35F-B1CF-4572-9EAF-E0CAF3C9FC78}" destId="{2735724B-31BF-4154-977F-103822631F2B}" srcOrd="0" destOrd="0" presId="urn:microsoft.com/office/officeart/2005/8/layout/orgChart1"/>
    <dgm:cxn modelId="{591FF865-9936-4FC3-A2A4-1E9CF894290C}" type="presOf" srcId="{CD9083FE-9A5A-408D-B383-76B50CF5F069}" destId="{BA808621-ABC2-49CF-AEE1-0399A1B32590}" srcOrd="0" destOrd="0" presId="urn:microsoft.com/office/officeart/2005/8/layout/orgChart1"/>
    <dgm:cxn modelId="{1DFAF36B-D775-4D98-B2E9-05D4A028B6CC}" srcId="{BF31595C-1F69-4603-9095-1A9C915F20F6}" destId="{8A9BD63C-2779-41A7-91BC-2A63FAFAA6B8}" srcOrd="0" destOrd="0" parTransId="{CD9083FE-9A5A-408D-B383-76B50CF5F069}" sibTransId="{E714188A-BEC5-443A-9810-9FDE24B35E9E}"/>
    <dgm:cxn modelId="{1006274C-1DDA-4359-9326-1A5574ED4BDE}" type="presOf" srcId="{1D4477F9-6AC2-4D11-9E52-D3A6BECD8A58}" destId="{2F345FB8-CEBD-4D50-9EFD-6ADFD48CE54C}" srcOrd="1" destOrd="0" presId="urn:microsoft.com/office/officeart/2005/8/layout/orgChart1"/>
    <dgm:cxn modelId="{5119524C-BFCF-4D6B-9AD9-6346C4ED9C1C}" srcId="{D3E568AC-7193-42A3-84CD-A77FAD385441}" destId="{D2E0A35F-B1CF-4572-9EAF-E0CAF3C9FC78}" srcOrd="0" destOrd="0" parTransId="{E55E025F-3AD7-4C7F-886C-63479013523B}" sibTransId="{6C174888-4D0D-4BE9-AB94-CA4F89455172}"/>
    <dgm:cxn modelId="{93BF216E-B5BC-467C-970D-F51980F4BFAD}" type="presOf" srcId="{BF31595C-1F69-4603-9095-1A9C915F20F6}" destId="{0BC59D74-B37E-4218-9214-2F5A59CA5912}" srcOrd="1" destOrd="0" presId="urn:microsoft.com/office/officeart/2005/8/layout/orgChart1"/>
    <dgm:cxn modelId="{4F128D56-A2AF-44E1-B5B2-9C1B4AC340AB}" srcId="{D3E568AC-7193-42A3-84CD-A77FAD385441}" destId="{BF31595C-1F69-4603-9095-1A9C915F20F6}" srcOrd="1" destOrd="0" parTransId="{589DF195-1B66-45D8-9AC8-8CA5ABB2E2A0}" sibTransId="{5B4F8D9E-D30D-49A7-B87E-9D16CF3812C9}"/>
    <dgm:cxn modelId="{7D798C82-F908-4FA2-B11E-F94E889A8E04}" type="presOf" srcId="{09260DCF-4A89-4D11-80EB-8C087FCD6820}" destId="{F5B75DBE-DCD2-45BA-8305-AA273A5E950A}" srcOrd="0" destOrd="0" presId="urn:microsoft.com/office/officeart/2005/8/layout/orgChart1"/>
    <dgm:cxn modelId="{128AA4A0-87E7-4339-901D-0FE09A3DEE6F}" type="presOf" srcId="{E4F31414-4435-47F9-8D28-938E39830B6D}" destId="{01EB68BB-CC55-4937-943D-874C1C81EED7}" srcOrd="0" destOrd="0" presId="urn:microsoft.com/office/officeart/2005/8/layout/orgChart1"/>
    <dgm:cxn modelId="{68DDE8B8-E010-4A9E-B62F-97F3BFC29CF8}" type="presOf" srcId="{CDA6D902-EFBB-413D-B38C-DE7E6A5DED2A}" destId="{FCE9C1CD-B40F-4932-A3A9-F8F9945BAEA8}" srcOrd="1" destOrd="0" presId="urn:microsoft.com/office/officeart/2005/8/layout/orgChart1"/>
    <dgm:cxn modelId="{63A4C1BB-EB3A-4B53-8C81-DD78038E5EF0}" type="presOf" srcId="{CDA6D902-EFBB-413D-B38C-DE7E6A5DED2A}" destId="{C04A29D6-C305-48E9-B2FF-3B8D7847A8BA}" srcOrd="0" destOrd="0" presId="urn:microsoft.com/office/officeart/2005/8/layout/orgChart1"/>
    <dgm:cxn modelId="{7E1158BC-4C95-46A5-B612-0A24E64753DA}" type="presOf" srcId="{09260DCF-4A89-4D11-80EB-8C087FCD6820}" destId="{38E8A044-B124-4C37-A051-C63DB1DF751B}" srcOrd="1" destOrd="0" presId="urn:microsoft.com/office/officeart/2005/8/layout/orgChart1"/>
    <dgm:cxn modelId="{9003AFD1-3530-4D2C-B701-5A3CD4E9CDB3}" srcId="{BF31595C-1F69-4603-9095-1A9C915F20F6}" destId="{09260DCF-4A89-4D11-80EB-8C087FCD6820}" srcOrd="1" destOrd="0" parTransId="{B7469C79-DAE1-41AD-8E33-F4CFC3BF26AE}" sibTransId="{B358297D-B2C8-4F4C-94DC-617D6F6A0213}"/>
    <dgm:cxn modelId="{A26E43E6-36DC-4C6C-A069-F74111782778}" srcId="{D2E0A35F-B1CF-4572-9EAF-E0CAF3C9FC78}" destId="{1D4477F9-6AC2-4D11-9E52-D3A6BECD8A58}" srcOrd="1" destOrd="0" parTransId="{E4F31414-4435-47F9-8D28-938E39830B6D}" sibTransId="{08CA4109-4898-42C4-9FDD-2566DFF71C6B}"/>
    <dgm:cxn modelId="{45EA8AC8-00B6-46DC-B472-1970C4D2128E}" type="presParOf" srcId="{9891FDFE-3861-40D8-A482-B896ED286D82}" destId="{9D79FB1D-5A0B-48EC-8536-F56B1A2E51D3}" srcOrd="0" destOrd="0" presId="urn:microsoft.com/office/officeart/2005/8/layout/orgChart1"/>
    <dgm:cxn modelId="{33B31268-1EEB-4D18-8392-401CCB9083A6}" type="presParOf" srcId="{9D79FB1D-5A0B-48EC-8536-F56B1A2E51D3}" destId="{EE0087AF-AED7-4775-B6C3-FDBEF7A3ED00}" srcOrd="0" destOrd="0" presId="urn:microsoft.com/office/officeart/2005/8/layout/orgChart1"/>
    <dgm:cxn modelId="{FF6337D7-B24E-4547-AC19-C1C4906C6E4A}" type="presParOf" srcId="{EE0087AF-AED7-4775-B6C3-FDBEF7A3ED00}" destId="{2735724B-31BF-4154-977F-103822631F2B}" srcOrd="0" destOrd="0" presId="urn:microsoft.com/office/officeart/2005/8/layout/orgChart1"/>
    <dgm:cxn modelId="{E43C2FBD-50BD-426E-82DA-92AA04A198C5}" type="presParOf" srcId="{EE0087AF-AED7-4775-B6C3-FDBEF7A3ED00}" destId="{DD022DD5-74CD-4477-80B9-8BF5639EEDE8}" srcOrd="1" destOrd="0" presId="urn:microsoft.com/office/officeart/2005/8/layout/orgChart1"/>
    <dgm:cxn modelId="{4917ECB4-8645-4ACA-AFA3-1DF994CB1325}" type="presParOf" srcId="{9D79FB1D-5A0B-48EC-8536-F56B1A2E51D3}" destId="{CB873305-B8FC-41A3-A72E-991BD4553522}" srcOrd="1" destOrd="0" presId="urn:microsoft.com/office/officeart/2005/8/layout/orgChart1"/>
    <dgm:cxn modelId="{3224D60E-E5F5-44AB-A3DF-FD776E867D2B}" type="presParOf" srcId="{CB873305-B8FC-41A3-A72E-991BD4553522}" destId="{C0394853-79B4-44E5-8DD3-6F2975A20E00}" srcOrd="0" destOrd="0" presId="urn:microsoft.com/office/officeart/2005/8/layout/orgChart1"/>
    <dgm:cxn modelId="{CBE93CD1-E7D4-4109-AB17-81AA8892F2A3}" type="presParOf" srcId="{CB873305-B8FC-41A3-A72E-991BD4553522}" destId="{115419C4-C297-49BB-9AF5-D2EC5949066A}" srcOrd="1" destOrd="0" presId="urn:microsoft.com/office/officeart/2005/8/layout/orgChart1"/>
    <dgm:cxn modelId="{E3FF97B8-ADDF-4EB4-877B-B1C0D3699080}" type="presParOf" srcId="{115419C4-C297-49BB-9AF5-D2EC5949066A}" destId="{734E6367-DA4B-43BA-B301-AA11222DD3F0}" srcOrd="0" destOrd="0" presId="urn:microsoft.com/office/officeart/2005/8/layout/orgChart1"/>
    <dgm:cxn modelId="{5C70037D-47CE-46F2-AF82-101890B2D723}" type="presParOf" srcId="{734E6367-DA4B-43BA-B301-AA11222DD3F0}" destId="{C04A29D6-C305-48E9-B2FF-3B8D7847A8BA}" srcOrd="0" destOrd="0" presId="urn:microsoft.com/office/officeart/2005/8/layout/orgChart1"/>
    <dgm:cxn modelId="{EDE98B6A-0302-41B8-ACAC-A4CF02F9CDF4}" type="presParOf" srcId="{734E6367-DA4B-43BA-B301-AA11222DD3F0}" destId="{FCE9C1CD-B40F-4932-A3A9-F8F9945BAEA8}" srcOrd="1" destOrd="0" presId="urn:microsoft.com/office/officeart/2005/8/layout/orgChart1"/>
    <dgm:cxn modelId="{EA4955F8-C7CA-4F2E-9787-4D606484F3B3}" type="presParOf" srcId="{115419C4-C297-49BB-9AF5-D2EC5949066A}" destId="{02777FE2-DD10-4297-8E3A-CCADE660D758}" srcOrd="1" destOrd="0" presId="urn:microsoft.com/office/officeart/2005/8/layout/orgChart1"/>
    <dgm:cxn modelId="{87F31F15-EF21-4061-B0ED-D8302F68B6E2}" type="presParOf" srcId="{115419C4-C297-49BB-9AF5-D2EC5949066A}" destId="{515FCD49-E2AD-4218-940E-693FC34F5659}" srcOrd="2" destOrd="0" presId="urn:microsoft.com/office/officeart/2005/8/layout/orgChart1"/>
    <dgm:cxn modelId="{ACE92CDA-6C59-48EC-ABDD-73C11DE108C5}" type="presParOf" srcId="{CB873305-B8FC-41A3-A72E-991BD4553522}" destId="{01EB68BB-CC55-4937-943D-874C1C81EED7}" srcOrd="2" destOrd="0" presId="urn:microsoft.com/office/officeart/2005/8/layout/orgChart1"/>
    <dgm:cxn modelId="{176918FF-F9CD-4D65-A2D7-0A96E1ADE900}" type="presParOf" srcId="{CB873305-B8FC-41A3-A72E-991BD4553522}" destId="{0068986E-BFB6-4695-A32D-0EE8D77E8A9D}" srcOrd="3" destOrd="0" presId="urn:microsoft.com/office/officeart/2005/8/layout/orgChart1"/>
    <dgm:cxn modelId="{FF346D2F-1050-4069-B1D5-91BCDC81CD54}" type="presParOf" srcId="{0068986E-BFB6-4695-A32D-0EE8D77E8A9D}" destId="{E31D9BAF-07F8-434A-9BBB-00F55C0C09AE}" srcOrd="0" destOrd="0" presId="urn:microsoft.com/office/officeart/2005/8/layout/orgChart1"/>
    <dgm:cxn modelId="{6962606B-2598-43FC-A440-1CF5AC700CE0}" type="presParOf" srcId="{E31D9BAF-07F8-434A-9BBB-00F55C0C09AE}" destId="{24EDF1D7-FD9F-4028-AAD3-BA6694F90F88}" srcOrd="0" destOrd="0" presId="urn:microsoft.com/office/officeart/2005/8/layout/orgChart1"/>
    <dgm:cxn modelId="{B911504B-B774-491C-BACD-40A9764AEE13}" type="presParOf" srcId="{E31D9BAF-07F8-434A-9BBB-00F55C0C09AE}" destId="{2F345FB8-CEBD-4D50-9EFD-6ADFD48CE54C}" srcOrd="1" destOrd="0" presId="urn:microsoft.com/office/officeart/2005/8/layout/orgChart1"/>
    <dgm:cxn modelId="{15433B33-0387-4BDC-AF5A-03F885997707}" type="presParOf" srcId="{0068986E-BFB6-4695-A32D-0EE8D77E8A9D}" destId="{91AFE537-D193-4E6D-BE86-67EBACA75DB2}" srcOrd="1" destOrd="0" presId="urn:microsoft.com/office/officeart/2005/8/layout/orgChart1"/>
    <dgm:cxn modelId="{D3618705-6AF3-46F3-B826-E88CA264231C}" type="presParOf" srcId="{0068986E-BFB6-4695-A32D-0EE8D77E8A9D}" destId="{1BA4012D-D987-40CA-B603-3005E5CF1AD5}" srcOrd="2" destOrd="0" presId="urn:microsoft.com/office/officeart/2005/8/layout/orgChart1"/>
    <dgm:cxn modelId="{56A274D0-4087-46A5-A315-E9C6089A4241}" type="presParOf" srcId="{9D79FB1D-5A0B-48EC-8536-F56B1A2E51D3}" destId="{4927D270-E10C-4F30-912D-C1F9A4CCED22}" srcOrd="2" destOrd="0" presId="urn:microsoft.com/office/officeart/2005/8/layout/orgChart1"/>
    <dgm:cxn modelId="{49625CEF-98DA-49B4-A7C9-7A55A0EA9775}" type="presParOf" srcId="{9891FDFE-3861-40D8-A482-B896ED286D82}" destId="{82F490CA-42AF-4F05-9FDC-455D3B2B0859}" srcOrd="1" destOrd="0" presId="urn:microsoft.com/office/officeart/2005/8/layout/orgChart1"/>
    <dgm:cxn modelId="{F233CAAF-C4CF-4993-9D68-1D7387B9FC39}" type="presParOf" srcId="{82F490CA-42AF-4F05-9FDC-455D3B2B0859}" destId="{B85CB54F-B88A-4C8D-816C-AC62D5028AA8}" srcOrd="0" destOrd="0" presId="urn:microsoft.com/office/officeart/2005/8/layout/orgChart1"/>
    <dgm:cxn modelId="{76CBEBFB-F7E0-4105-BAA6-BF4AF82F2625}" type="presParOf" srcId="{B85CB54F-B88A-4C8D-816C-AC62D5028AA8}" destId="{7036C4E6-74C1-4E83-8747-03B470E18409}" srcOrd="0" destOrd="0" presId="urn:microsoft.com/office/officeart/2005/8/layout/orgChart1"/>
    <dgm:cxn modelId="{2EED16FF-2285-468A-A50D-4B46CABC9E91}" type="presParOf" srcId="{B85CB54F-B88A-4C8D-816C-AC62D5028AA8}" destId="{0BC59D74-B37E-4218-9214-2F5A59CA5912}" srcOrd="1" destOrd="0" presId="urn:microsoft.com/office/officeart/2005/8/layout/orgChart1"/>
    <dgm:cxn modelId="{A1686DF8-7786-4934-B9AB-DF14BA3F526A}" type="presParOf" srcId="{82F490CA-42AF-4F05-9FDC-455D3B2B0859}" destId="{AA500F66-5BDA-4D34-BB84-8387D149BDF6}" srcOrd="1" destOrd="0" presId="urn:microsoft.com/office/officeart/2005/8/layout/orgChart1"/>
    <dgm:cxn modelId="{F1D1413D-CA14-4733-A5E3-E483CAA738F6}" type="presParOf" srcId="{AA500F66-5BDA-4D34-BB84-8387D149BDF6}" destId="{BA808621-ABC2-49CF-AEE1-0399A1B32590}" srcOrd="0" destOrd="0" presId="urn:microsoft.com/office/officeart/2005/8/layout/orgChart1"/>
    <dgm:cxn modelId="{1E63B6E1-8712-4FFC-A9F9-4F4C6DA49773}" type="presParOf" srcId="{AA500F66-5BDA-4D34-BB84-8387D149BDF6}" destId="{E8E743E6-85A8-4D4B-86FE-ED5C8FA3A91C}" srcOrd="1" destOrd="0" presId="urn:microsoft.com/office/officeart/2005/8/layout/orgChart1"/>
    <dgm:cxn modelId="{9EC5073F-48E9-4240-B861-1A3395822AB2}" type="presParOf" srcId="{E8E743E6-85A8-4D4B-86FE-ED5C8FA3A91C}" destId="{FD7C3F99-1150-4AEA-8931-7C0931973F40}" srcOrd="0" destOrd="0" presId="urn:microsoft.com/office/officeart/2005/8/layout/orgChart1"/>
    <dgm:cxn modelId="{F6D07C61-FB48-4EBC-BA05-35616EBFCE77}" type="presParOf" srcId="{FD7C3F99-1150-4AEA-8931-7C0931973F40}" destId="{42685343-5B17-4702-AD0D-EC399539D390}" srcOrd="0" destOrd="0" presId="urn:microsoft.com/office/officeart/2005/8/layout/orgChart1"/>
    <dgm:cxn modelId="{7C6E12E5-1AD5-4C7D-9BE7-C51976249E34}" type="presParOf" srcId="{FD7C3F99-1150-4AEA-8931-7C0931973F40}" destId="{FEB6D94D-143C-4C44-8AA8-4901984555A6}" srcOrd="1" destOrd="0" presId="urn:microsoft.com/office/officeart/2005/8/layout/orgChart1"/>
    <dgm:cxn modelId="{B2C14EE3-3ED5-4CBC-B1CD-51B72A12C56B}" type="presParOf" srcId="{E8E743E6-85A8-4D4B-86FE-ED5C8FA3A91C}" destId="{82A726D0-7D14-4E7E-94C4-BA15A8AC1FA3}" srcOrd="1" destOrd="0" presId="urn:microsoft.com/office/officeart/2005/8/layout/orgChart1"/>
    <dgm:cxn modelId="{0BDE7C14-9227-42B6-A569-F6391E7F0599}" type="presParOf" srcId="{E8E743E6-85A8-4D4B-86FE-ED5C8FA3A91C}" destId="{B6F98026-FB79-4F38-9EFA-6FE11E290756}" srcOrd="2" destOrd="0" presId="urn:microsoft.com/office/officeart/2005/8/layout/orgChart1"/>
    <dgm:cxn modelId="{BFA8F8BC-628E-4538-8CC1-5CFE0AB7F2C3}" type="presParOf" srcId="{AA500F66-5BDA-4D34-BB84-8387D149BDF6}" destId="{3671F348-4309-4FBF-A3A3-01009D353BC3}" srcOrd="2" destOrd="0" presId="urn:microsoft.com/office/officeart/2005/8/layout/orgChart1"/>
    <dgm:cxn modelId="{9BEE4A7B-61CF-4F02-8FA3-A2F8584C9382}" type="presParOf" srcId="{AA500F66-5BDA-4D34-BB84-8387D149BDF6}" destId="{86DE4569-B3A9-4787-ACE2-DA1B1F29A63C}" srcOrd="3" destOrd="0" presId="urn:microsoft.com/office/officeart/2005/8/layout/orgChart1"/>
    <dgm:cxn modelId="{7E18ED22-0F5B-4EBF-A310-DE2C0FBCC433}" type="presParOf" srcId="{86DE4569-B3A9-4787-ACE2-DA1B1F29A63C}" destId="{FF8EB712-F6BA-452D-A55C-15EF9964957B}" srcOrd="0" destOrd="0" presId="urn:microsoft.com/office/officeart/2005/8/layout/orgChart1"/>
    <dgm:cxn modelId="{197F4CA2-BC6A-49F5-B900-160203F05E69}" type="presParOf" srcId="{FF8EB712-F6BA-452D-A55C-15EF9964957B}" destId="{F5B75DBE-DCD2-45BA-8305-AA273A5E950A}" srcOrd="0" destOrd="0" presId="urn:microsoft.com/office/officeart/2005/8/layout/orgChart1"/>
    <dgm:cxn modelId="{5ACA62D6-D524-46E4-B88F-2ED1B3011995}" type="presParOf" srcId="{FF8EB712-F6BA-452D-A55C-15EF9964957B}" destId="{38E8A044-B124-4C37-A051-C63DB1DF751B}" srcOrd="1" destOrd="0" presId="urn:microsoft.com/office/officeart/2005/8/layout/orgChart1"/>
    <dgm:cxn modelId="{4D8FBEC0-89CE-4A12-8E0C-54FE9F2F058D}" type="presParOf" srcId="{86DE4569-B3A9-4787-ACE2-DA1B1F29A63C}" destId="{B8CE97D2-795F-49AD-A47C-DF761B1B15E6}" srcOrd="1" destOrd="0" presId="urn:microsoft.com/office/officeart/2005/8/layout/orgChart1"/>
    <dgm:cxn modelId="{43453EBD-2BE4-4B06-9BBC-80CDE8DD4312}" type="presParOf" srcId="{86DE4569-B3A9-4787-ACE2-DA1B1F29A63C}" destId="{D14A55F2-EF0D-4B03-A3C0-34B55CCDA16C}" srcOrd="2" destOrd="0" presId="urn:microsoft.com/office/officeart/2005/8/layout/orgChart1"/>
    <dgm:cxn modelId="{A615BB5E-9E95-4175-A7DD-9E60CA279F86}" type="presParOf" srcId="{82F490CA-42AF-4F05-9FDC-455D3B2B0859}" destId="{741CC9C3-FD1D-42E7-B976-4B390940D24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E68F67C6-A7AD-496E-8593-CDEB3E32EF8F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CO"/>
        </a:p>
      </dgm:t>
    </dgm:pt>
    <dgm:pt modelId="{39E8CC1D-3826-419E-A12F-C9AC43D5037D}">
      <dgm:prSet/>
      <dgm:spPr/>
      <dgm:t>
        <a:bodyPr/>
        <a:lstStyle/>
        <a:p>
          <a:r>
            <a:rPr lang="es-ES" dirty="0">
              <a:solidFill>
                <a:schemeClr val="bg2"/>
              </a:solidFill>
            </a:rPr>
            <a:t>1. </a:t>
          </a:r>
          <a:r>
            <a:rPr lang="es-ES" b="1" dirty="0">
              <a:solidFill>
                <a:schemeClr val="bg2"/>
              </a:solidFill>
            </a:rPr>
            <a:t>Método Confiable: </a:t>
          </a:r>
          <a:r>
            <a:rPr lang="es-ES" dirty="0">
              <a:solidFill>
                <a:schemeClr val="bg2"/>
              </a:solidFill>
            </a:rPr>
            <a:t>Los valores ICC globales superiores a 0.96 confirman que el método de medición de volumen condilar es altamente confiable y apropiado para uso clínico rutinario. </a:t>
          </a:r>
          <a:endParaRPr lang="es-CO" dirty="0">
            <a:solidFill>
              <a:schemeClr val="bg2"/>
            </a:solidFill>
          </a:endParaRPr>
        </a:p>
      </dgm:t>
    </dgm:pt>
    <dgm:pt modelId="{1AC879CE-7D35-42B0-9DF9-1FF79E517849}" type="parTrans" cxnId="{B5BA63A2-9256-4CA6-9A64-9CFBD737E74B}">
      <dgm:prSet/>
      <dgm:spPr/>
      <dgm:t>
        <a:bodyPr/>
        <a:lstStyle/>
        <a:p>
          <a:endParaRPr lang="es-CO"/>
        </a:p>
      </dgm:t>
    </dgm:pt>
    <dgm:pt modelId="{D23809D8-053D-402B-B8EA-15EC80FE24E4}" type="sibTrans" cxnId="{B5BA63A2-9256-4CA6-9A64-9CFBD737E74B}">
      <dgm:prSet/>
      <dgm:spPr/>
      <dgm:t>
        <a:bodyPr/>
        <a:lstStyle/>
        <a:p>
          <a:endParaRPr lang="es-CO"/>
        </a:p>
      </dgm:t>
    </dgm:pt>
    <dgm:pt modelId="{D88B4957-B0CE-492A-B051-FAAC21FCF731}">
      <dgm:prSet/>
      <dgm:spPr/>
      <dgm:t>
        <a:bodyPr/>
        <a:lstStyle/>
        <a:p>
          <a:r>
            <a:rPr lang="es-ES" dirty="0">
              <a:solidFill>
                <a:schemeClr val="bg2"/>
              </a:solidFill>
            </a:rPr>
            <a:t>2. </a:t>
          </a:r>
          <a:r>
            <a:rPr lang="es-ES" b="1" dirty="0">
              <a:solidFill>
                <a:schemeClr val="bg2"/>
              </a:solidFill>
            </a:rPr>
            <a:t>Variabilidad Entre Evaluadores: </a:t>
          </a:r>
          <a:r>
            <a:rPr lang="es-ES" dirty="0">
              <a:solidFill>
                <a:schemeClr val="bg2"/>
              </a:solidFill>
            </a:rPr>
            <a:t>Existe cierta variabilidad en la concordancia entre evaluadores, siendo recomendable establecer protocolos de calibración específicos, particularmente para evaluadores menos experimentados. </a:t>
          </a:r>
          <a:endParaRPr lang="es-CO" dirty="0">
            <a:solidFill>
              <a:schemeClr val="bg2"/>
            </a:solidFill>
          </a:endParaRPr>
        </a:p>
      </dgm:t>
    </dgm:pt>
    <dgm:pt modelId="{9F301153-DBF9-4EAF-B49C-E8E1AA807958}" type="parTrans" cxnId="{3FB13268-9D92-443F-B7D0-5AB430D58657}">
      <dgm:prSet/>
      <dgm:spPr/>
      <dgm:t>
        <a:bodyPr/>
        <a:lstStyle/>
        <a:p>
          <a:endParaRPr lang="es-CO"/>
        </a:p>
      </dgm:t>
    </dgm:pt>
    <dgm:pt modelId="{1B1F569C-B337-4560-A42C-30B50A366073}" type="sibTrans" cxnId="{3FB13268-9D92-443F-B7D0-5AB430D58657}">
      <dgm:prSet/>
      <dgm:spPr/>
      <dgm:t>
        <a:bodyPr/>
        <a:lstStyle/>
        <a:p>
          <a:endParaRPr lang="es-CO"/>
        </a:p>
      </dgm:t>
    </dgm:pt>
    <dgm:pt modelId="{BB6B176C-A95F-4D51-B43F-28EDD385CE3C}">
      <dgm:prSet/>
      <dgm:spPr/>
      <dgm:t>
        <a:bodyPr/>
        <a:lstStyle/>
        <a:p>
          <a:r>
            <a:rPr lang="es-ES" dirty="0">
              <a:solidFill>
                <a:schemeClr val="bg2"/>
              </a:solidFill>
            </a:rPr>
            <a:t>3. </a:t>
          </a:r>
          <a:r>
            <a:rPr lang="es-ES" b="1" dirty="0">
              <a:solidFill>
                <a:schemeClr val="bg2"/>
              </a:solidFill>
            </a:rPr>
            <a:t>Reproducibilidad Excelente: </a:t>
          </a:r>
          <a:r>
            <a:rPr lang="es-ES" dirty="0">
              <a:solidFill>
                <a:schemeClr val="bg2"/>
              </a:solidFill>
            </a:rPr>
            <a:t>La alta reproducibilidad </a:t>
          </a:r>
          <a:r>
            <a:rPr lang="es-ES" dirty="0" err="1">
              <a:solidFill>
                <a:schemeClr val="bg2"/>
              </a:solidFill>
            </a:rPr>
            <a:t>intraobservador</a:t>
          </a:r>
          <a:r>
            <a:rPr lang="es-ES" dirty="0">
              <a:solidFill>
                <a:schemeClr val="bg2"/>
              </a:solidFill>
            </a:rPr>
            <a:t> (ICC &gt; 0.99) demuestra que, una vez entrenados, los evaluadores pueden realizar mediciones consistentes a lo largo del tiempo. </a:t>
          </a:r>
          <a:endParaRPr lang="es-CO" dirty="0">
            <a:solidFill>
              <a:schemeClr val="bg2"/>
            </a:solidFill>
          </a:endParaRPr>
        </a:p>
      </dgm:t>
    </dgm:pt>
    <dgm:pt modelId="{69FC9807-169B-420D-9AD1-CFACC03285F3}" type="parTrans" cxnId="{77CA6A12-6767-4D11-BDCD-B94251D93FE7}">
      <dgm:prSet/>
      <dgm:spPr/>
      <dgm:t>
        <a:bodyPr/>
        <a:lstStyle/>
        <a:p>
          <a:endParaRPr lang="es-CO"/>
        </a:p>
      </dgm:t>
    </dgm:pt>
    <dgm:pt modelId="{64352775-A249-425A-A1C1-72C45EA8F2C8}" type="sibTrans" cxnId="{77CA6A12-6767-4D11-BDCD-B94251D93FE7}">
      <dgm:prSet/>
      <dgm:spPr/>
      <dgm:t>
        <a:bodyPr/>
        <a:lstStyle/>
        <a:p>
          <a:endParaRPr lang="es-CO"/>
        </a:p>
      </dgm:t>
    </dgm:pt>
    <dgm:pt modelId="{CB4617A3-1B4E-489D-B70B-1C3B4944236B}">
      <dgm:prSet/>
      <dgm:spPr/>
      <dgm:t>
        <a:bodyPr/>
        <a:lstStyle/>
        <a:p>
          <a:r>
            <a:rPr lang="es-ES" dirty="0">
              <a:solidFill>
                <a:schemeClr val="bg2"/>
              </a:solidFill>
            </a:rPr>
            <a:t>4. </a:t>
          </a:r>
          <a:r>
            <a:rPr lang="es-ES" b="1" dirty="0">
              <a:solidFill>
                <a:schemeClr val="bg2"/>
              </a:solidFill>
            </a:rPr>
            <a:t>Patrón Oro Válido</a:t>
          </a:r>
          <a:r>
            <a:rPr lang="es-ES" dirty="0">
              <a:solidFill>
                <a:schemeClr val="bg2"/>
              </a:solidFill>
            </a:rPr>
            <a:t>: El Evaluador 0, designado como patrón oro, muestra excelente reproducibilidad </a:t>
          </a:r>
          <a:r>
            <a:rPr lang="es-ES" dirty="0" err="1">
              <a:solidFill>
                <a:schemeClr val="bg2"/>
              </a:solidFill>
            </a:rPr>
            <a:t>intraobservador</a:t>
          </a:r>
          <a:r>
            <a:rPr lang="es-ES" dirty="0">
              <a:solidFill>
                <a:schemeClr val="bg2"/>
              </a:solidFill>
            </a:rPr>
            <a:t> (ICC = 0.999-1.000), validando su uso como referencia estándar</a:t>
          </a:r>
          <a:r>
            <a:rPr lang="es-ES" dirty="0"/>
            <a:t>.</a:t>
          </a:r>
          <a:endParaRPr lang="es-CO" dirty="0"/>
        </a:p>
      </dgm:t>
    </dgm:pt>
    <dgm:pt modelId="{07FC3C97-6E62-4AC5-8C90-1618F12CEC99}" type="parTrans" cxnId="{711966AF-7D4B-40EE-A86A-17984CF1D815}">
      <dgm:prSet/>
      <dgm:spPr/>
      <dgm:t>
        <a:bodyPr/>
        <a:lstStyle/>
        <a:p>
          <a:endParaRPr lang="es-CO"/>
        </a:p>
      </dgm:t>
    </dgm:pt>
    <dgm:pt modelId="{B08E7B0F-EE11-439D-83FD-F188F909A59F}" type="sibTrans" cxnId="{711966AF-7D4B-40EE-A86A-17984CF1D815}">
      <dgm:prSet/>
      <dgm:spPr/>
      <dgm:t>
        <a:bodyPr/>
        <a:lstStyle/>
        <a:p>
          <a:endParaRPr lang="es-CO"/>
        </a:p>
      </dgm:t>
    </dgm:pt>
    <dgm:pt modelId="{03BC3737-89A5-43AD-89CC-A53D88B9361B}" type="pres">
      <dgm:prSet presAssocID="{E68F67C6-A7AD-496E-8593-CDEB3E32EF8F}" presName="Name0" presStyleCnt="0">
        <dgm:presLayoutVars>
          <dgm:dir/>
          <dgm:resizeHandles val="exact"/>
        </dgm:presLayoutVars>
      </dgm:prSet>
      <dgm:spPr/>
    </dgm:pt>
    <dgm:pt modelId="{60199EB5-20FC-4C9D-BCA1-C608BAEF239F}" type="pres">
      <dgm:prSet presAssocID="{39E8CC1D-3826-419E-A12F-C9AC43D5037D}" presName="node" presStyleLbl="node1" presStyleIdx="0" presStyleCnt="4">
        <dgm:presLayoutVars>
          <dgm:bulletEnabled val="1"/>
        </dgm:presLayoutVars>
      </dgm:prSet>
      <dgm:spPr/>
    </dgm:pt>
    <dgm:pt modelId="{E99251AD-2577-4BB5-BD3E-C38F66B644F9}" type="pres">
      <dgm:prSet presAssocID="{D23809D8-053D-402B-B8EA-15EC80FE24E4}" presName="sibTrans" presStyleLbl="sibTrans2D1" presStyleIdx="0" presStyleCnt="3"/>
      <dgm:spPr/>
    </dgm:pt>
    <dgm:pt modelId="{E7569786-A79E-4EAF-8F3F-E77A0FC5B3B2}" type="pres">
      <dgm:prSet presAssocID="{D23809D8-053D-402B-B8EA-15EC80FE24E4}" presName="connectorText" presStyleLbl="sibTrans2D1" presStyleIdx="0" presStyleCnt="3"/>
      <dgm:spPr/>
    </dgm:pt>
    <dgm:pt modelId="{EB7A1428-BCD5-4390-B933-F5FDBC8811EE}" type="pres">
      <dgm:prSet presAssocID="{D88B4957-B0CE-492A-B051-FAAC21FCF731}" presName="node" presStyleLbl="node1" presStyleIdx="1" presStyleCnt="4">
        <dgm:presLayoutVars>
          <dgm:bulletEnabled val="1"/>
        </dgm:presLayoutVars>
      </dgm:prSet>
      <dgm:spPr/>
    </dgm:pt>
    <dgm:pt modelId="{3137DC95-9EFB-4CD4-9FB5-4B48AF46A334}" type="pres">
      <dgm:prSet presAssocID="{1B1F569C-B337-4560-A42C-30B50A366073}" presName="sibTrans" presStyleLbl="sibTrans2D1" presStyleIdx="1" presStyleCnt="3"/>
      <dgm:spPr/>
    </dgm:pt>
    <dgm:pt modelId="{9024EEA3-D816-4686-BC50-51E5AEE7206C}" type="pres">
      <dgm:prSet presAssocID="{1B1F569C-B337-4560-A42C-30B50A366073}" presName="connectorText" presStyleLbl="sibTrans2D1" presStyleIdx="1" presStyleCnt="3"/>
      <dgm:spPr/>
    </dgm:pt>
    <dgm:pt modelId="{3038AE5F-4491-46FC-9E89-73D5DF8E4603}" type="pres">
      <dgm:prSet presAssocID="{BB6B176C-A95F-4D51-B43F-28EDD385CE3C}" presName="node" presStyleLbl="node1" presStyleIdx="2" presStyleCnt="4">
        <dgm:presLayoutVars>
          <dgm:bulletEnabled val="1"/>
        </dgm:presLayoutVars>
      </dgm:prSet>
      <dgm:spPr/>
    </dgm:pt>
    <dgm:pt modelId="{C8019462-0F3A-4497-A63D-427F722D1A57}" type="pres">
      <dgm:prSet presAssocID="{64352775-A249-425A-A1C1-72C45EA8F2C8}" presName="sibTrans" presStyleLbl="sibTrans2D1" presStyleIdx="2" presStyleCnt="3"/>
      <dgm:spPr/>
    </dgm:pt>
    <dgm:pt modelId="{4683F8AF-F5A8-42E0-B036-1F921FD9CABB}" type="pres">
      <dgm:prSet presAssocID="{64352775-A249-425A-A1C1-72C45EA8F2C8}" presName="connectorText" presStyleLbl="sibTrans2D1" presStyleIdx="2" presStyleCnt="3"/>
      <dgm:spPr/>
    </dgm:pt>
    <dgm:pt modelId="{AFC4DBE2-8EA7-4E60-803B-F775F36F6A37}" type="pres">
      <dgm:prSet presAssocID="{CB4617A3-1B4E-489D-B70B-1C3B4944236B}" presName="node" presStyleLbl="node1" presStyleIdx="3" presStyleCnt="4">
        <dgm:presLayoutVars>
          <dgm:bulletEnabled val="1"/>
        </dgm:presLayoutVars>
      </dgm:prSet>
      <dgm:spPr/>
    </dgm:pt>
  </dgm:ptLst>
  <dgm:cxnLst>
    <dgm:cxn modelId="{9A243E02-A652-4D54-81E0-655749FA090A}" type="presOf" srcId="{64352775-A249-425A-A1C1-72C45EA8F2C8}" destId="{C8019462-0F3A-4497-A63D-427F722D1A57}" srcOrd="0" destOrd="0" presId="urn:microsoft.com/office/officeart/2005/8/layout/process1"/>
    <dgm:cxn modelId="{8F6AC306-2B86-4CFD-97F4-8DEE3B6EE46C}" type="presOf" srcId="{D23809D8-053D-402B-B8EA-15EC80FE24E4}" destId="{E7569786-A79E-4EAF-8F3F-E77A0FC5B3B2}" srcOrd="1" destOrd="0" presId="urn:microsoft.com/office/officeart/2005/8/layout/process1"/>
    <dgm:cxn modelId="{77CA6A12-6767-4D11-BDCD-B94251D93FE7}" srcId="{E68F67C6-A7AD-496E-8593-CDEB3E32EF8F}" destId="{BB6B176C-A95F-4D51-B43F-28EDD385CE3C}" srcOrd="2" destOrd="0" parTransId="{69FC9807-169B-420D-9AD1-CFACC03285F3}" sibTransId="{64352775-A249-425A-A1C1-72C45EA8F2C8}"/>
    <dgm:cxn modelId="{B760131C-0D15-44D5-9DD7-A6989C320CCB}" type="presOf" srcId="{CB4617A3-1B4E-489D-B70B-1C3B4944236B}" destId="{AFC4DBE2-8EA7-4E60-803B-F775F36F6A37}" srcOrd="0" destOrd="0" presId="urn:microsoft.com/office/officeart/2005/8/layout/process1"/>
    <dgm:cxn modelId="{F33ACA30-6F67-4C73-96CC-6793B4F880A9}" type="presOf" srcId="{E68F67C6-A7AD-496E-8593-CDEB3E32EF8F}" destId="{03BC3737-89A5-43AD-89CC-A53D88B9361B}" srcOrd="0" destOrd="0" presId="urn:microsoft.com/office/officeart/2005/8/layout/process1"/>
    <dgm:cxn modelId="{09D07638-4503-4EE0-921E-9A003F1637A6}" type="presOf" srcId="{D23809D8-053D-402B-B8EA-15EC80FE24E4}" destId="{E99251AD-2577-4BB5-BD3E-C38F66B644F9}" srcOrd="0" destOrd="0" presId="urn:microsoft.com/office/officeart/2005/8/layout/process1"/>
    <dgm:cxn modelId="{22F46866-807F-4C0E-8872-D6C1C82FDDFF}" type="presOf" srcId="{1B1F569C-B337-4560-A42C-30B50A366073}" destId="{3137DC95-9EFB-4CD4-9FB5-4B48AF46A334}" srcOrd="0" destOrd="0" presId="urn:microsoft.com/office/officeart/2005/8/layout/process1"/>
    <dgm:cxn modelId="{3FB13268-9D92-443F-B7D0-5AB430D58657}" srcId="{E68F67C6-A7AD-496E-8593-CDEB3E32EF8F}" destId="{D88B4957-B0CE-492A-B051-FAAC21FCF731}" srcOrd="1" destOrd="0" parTransId="{9F301153-DBF9-4EAF-B49C-E8E1AA807958}" sibTransId="{1B1F569C-B337-4560-A42C-30B50A366073}"/>
    <dgm:cxn modelId="{EF516070-F5EA-42C6-9CF8-3D71F75417FD}" type="presOf" srcId="{BB6B176C-A95F-4D51-B43F-28EDD385CE3C}" destId="{3038AE5F-4491-46FC-9E89-73D5DF8E4603}" srcOrd="0" destOrd="0" presId="urn:microsoft.com/office/officeart/2005/8/layout/process1"/>
    <dgm:cxn modelId="{B9572456-AAD5-4114-ACCC-63E5093B55D5}" type="presOf" srcId="{D88B4957-B0CE-492A-B051-FAAC21FCF731}" destId="{EB7A1428-BCD5-4390-B933-F5FDBC8811EE}" srcOrd="0" destOrd="0" presId="urn:microsoft.com/office/officeart/2005/8/layout/process1"/>
    <dgm:cxn modelId="{36C8CC58-3AC1-4B2F-A2F3-6381A2FE17EB}" type="presOf" srcId="{1B1F569C-B337-4560-A42C-30B50A366073}" destId="{9024EEA3-D816-4686-BC50-51E5AEE7206C}" srcOrd="1" destOrd="0" presId="urn:microsoft.com/office/officeart/2005/8/layout/process1"/>
    <dgm:cxn modelId="{FD491592-65AE-4B68-9C12-908553FDFE10}" type="presOf" srcId="{39E8CC1D-3826-419E-A12F-C9AC43D5037D}" destId="{60199EB5-20FC-4C9D-BCA1-C608BAEF239F}" srcOrd="0" destOrd="0" presId="urn:microsoft.com/office/officeart/2005/8/layout/process1"/>
    <dgm:cxn modelId="{B5BA63A2-9256-4CA6-9A64-9CFBD737E74B}" srcId="{E68F67C6-A7AD-496E-8593-CDEB3E32EF8F}" destId="{39E8CC1D-3826-419E-A12F-C9AC43D5037D}" srcOrd="0" destOrd="0" parTransId="{1AC879CE-7D35-42B0-9DF9-1FF79E517849}" sibTransId="{D23809D8-053D-402B-B8EA-15EC80FE24E4}"/>
    <dgm:cxn modelId="{711966AF-7D4B-40EE-A86A-17984CF1D815}" srcId="{E68F67C6-A7AD-496E-8593-CDEB3E32EF8F}" destId="{CB4617A3-1B4E-489D-B70B-1C3B4944236B}" srcOrd="3" destOrd="0" parTransId="{07FC3C97-6E62-4AC5-8C90-1618F12CEC99}" sibTransId="{B08E7B0F-EE11-439D-83FD-F188F909A59F}"/>
    <dgm:cxn modelId="{F0E1D9E8-3CC3-4860-B802-031328C29082}" type="presOf" srcId="{64352775-A249-425A-A1C1-72C45EA8F2C8}" destId="{4683F8AF-F5A8-42E0-B036-1F921FD9CABB}" srcOrd="1" destOrd="0" presId="urn:microsoft.com/office/officeart/2005/8/layout/process1"/>
    <dgm:cxn modelId="{B3904AA9-DBD1-445F-80E5-FAC964D6CAAE}" type="presParOf" srcId="{03BC3737-89A5-43AD-89CC-A53D88B9361B}" destId="{60199EB5-20FC-4C9D-BCA1-C608BAEF239F}" srcOrd="0" destOrd="0" presId="urn:microsoft.com/office/officeart/2005/8/layout/process1"/>
    <dgm:cxn modelId="{8A25D21B-8CDE-4158-841A-B1961688983F}" type="presParOf" srcId="{03BC3737-89A5-43AD-89CC-A53D88B9361B}" destId="{E99251AD-2577-4BB5-BD3E-C38F66B644F9}" srcOrd="1" destOrd="0" presId="urn:microsoft.com/office/officeart/2005/8/layout/process1"/>
    <dgm:cxn modelId="{28FE4538-CA14-4B36-981B-D8BC95281046}" type="presParOf" srcId="{E99251AD-2577-4BB5-BD3E-C38F66B644F9}" destId="{E7569786-A79E-4EAF-8F3F-E77A0FC5B3B2}" srcOrd="0" destOrd="0" presId="urn:microsoft.com/office/officeart/2005/8/layout/process1"/>
    <dgm:cxn modelId="{3392A59E-9B16-4D69-9C63-948244DB1813}" type="presParOf" srcId="{03BC3737-89A5-43AD-89CC-A53D88B9361B}" destId="{EB7A1428-BCD5-4390-B933-F5FDBC8811EE}" srcOrd="2" destOrd="0" presId="urn:microsoft.com/office/officeart/2005/8/layout/process1"/>
    <dgm:cxn modelId="{BA9B494C-9C67-4427-A059-ACE97E2C8716}" type="presParOf" srcId="{03BC3737-89A5-43AD-89CC-A53D88B9361B}" destId="{3137DC95-9EFB-4CD4-9FB5-4B48AF46A334}" srcOrd="3" destOrd="0" presId="urn:microsoft.com/office/officeart/2005/8/layout/process1"/>
    <dgm:cxn modelId="{5B85AF49-C48D-4588-B22E-BD98AD80BA3A}" type="presParOf" srcId="{3137DC95-9EFB-4CD4-9FB5-4B48AF46A334}" destId="{9024EEA3-D816-4686-BC50-51E5AEE7206C}" srcOrd="0" destOrd="0" presId="urn:microsoft.com/office/officeart/2005/8/layout/process1"/>
    <dgm:cxn modelId="{FAE59D4A-24B9-4F18-A0DF-84B7CC6F602C}" type="presParOf" srcId="{03BC3737-89A5-43AD-89CC-A53D88B9361B}" destId="{3038AE5F-4491-46FC-9E89-73D5DF8E4603}" srcOrd="4" destOrd="0" presId="urn:microsoft.com/office/officeart/2005/8/layout/process1"/>
    <dgm:cxn modelId="{644B712A-4EC1-4C1F-AD42-35C014D3301A}" type="presParOf" srcId="{03BC3737-89A5-43AD-89CC-A53D88B9361B}" destId="{C8019462-0F3A-4497-A63D-427F722D1A57}" srcOrd="5" destOrd="0" presId="urn:microsoft.com/office/officeart/2005/8/layout/process1"/>
    <dgm:cxn modelId="{257142FF-430F-41A0-9789-3AAD63DF9327}" type="presParOf" srcId="{C8019462-0F3A-4497-A63D-427F722D1A57}" destId="{4683F8AF-F5A8-42E0-B036-1F921FD9CABB}" srcOrd="0" destOrd="0" presId="urn:microsoft.com/office/officeart/2005/8/layout/process1"/>
    <dgm:cxn modelId="{A3FEC76C-6392-49A9-8326-0B7EEDEC62AA}" type="presParOf" srcId="{03BC3737-89A5-43AD-89CC-A53D88B9361B}" destId="{AFC4DBE2-8EA7-4E60-803B-F775F36F6A3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26A0BF2-0364-4FB5-91E9-E26AF8173334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2A314E8E-3FD2-423D-9ADD-7E83C4656F47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2"/>
              </a:solidFill>
            </a:rPr>
            <a:t>Usada clásicamente por su accesibilidad radiográfica.</a:t>
          </a:r>
          <a:endParaRPr lang="es-CO" dirty="0">
            <a:solidFill>
              <a:schemeClr val="bg2"/>
            </a:solidFill>
          </a:endParaRPr>
        </a:p>
      </dgm:t>
    </dgm:pt>
    <dgm:pt modelId="{52A39EBF-1F91-4099-AD7F-6990EE699106}" type="parTrans" cxnId="{422CBBCD-C2F1-4DE1-9F20-0C2570B91D67}">
      <dgm:prSet/>
      <dgm:spPr/>
      <dgm:t>
        <a:bodyPr/>
        <a:lstStyle/>
        <a:p>
          <a:endParaRPr lang="es-CO"/>
        </a:p>
      </dgm:t>
    </dgm:pt>
    <dgm:pt modelId="{DF6B8B2E-86F4-484A-BD2D-1E47079CB7BF}" type="sibTrans" cxnId="{422CBBCD-C2F1-4DE1-9F20-0C2570B91D67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99A73FEB-8BDC-4A5A-B4AC-924DC1739178}">
      <dgm:prSet/>
      <dgm:spPr/>
      <dgm:t>
        <a:bodyPr/>
        <a:lstStyle/>
        <a:p>
          <a:r>
            <a:rPr lang="es-ES"/>
            <a:t>Dependencia de cartílagos secundarios → desarrollo influenciado por músculos (temporal y pterigoideo lateral).</a:t>
          </a:r>
          <a:endParaRPr lang="es-CO"/>
        </a:p>
      </dgm:t>
    </dgm:pt>
    <dgm:pt modelId="{079B3ACD-0870-46B7-BDC2-CDFCF278A4CE}" type="parTrans" cxnId="{9DC0C383-6266-42A7-B3C3-76071F35DF72}">
      <dgm:prSet/>
      <dgm:spPr/>
      <dgm:t>
        <a:bodyPr/>
        <a:lstStyle/>
        <a:p>
          <a:endParaRPr lang="es-CO"/>
        </a:p>
      </dgm:t>
    </dgm:pt>
    <dgm:pt modelId="{385BF360-78EC-4505-AEFF-4F782ADE657C}" type="sibTrans" cxnId="{9DC0C383-6266-42A7-B3C3-76071F35DF72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F4467B38-BD26-4247-B281-C684AB3D33B3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2"/>
              </a:solidFill>
            </a:rPr>
            <a:t>Problema: alta variabilidad en hiperplasia condilar → desplazamiento craneal, riesgo de diagnósticos erróneos.</a:t>
          </a:r>
          <a:endParaRPr lang="es-CO" dirty="0">
            <a:solidFill>
              <a:schemeClr val="bg2"/>
            </a:solidFill>
          </a:endParaRPr>
        </a:p>
      </dgm:t>
    </dgm:pt>
    <dgm:pt modelId="{64E4B602-D1A9-4FCB-B8F7-30CE4D2BDC4F}" type="parTrans" cxnId="{BDEE7FB4-A1A5-41C8-925F-2E117D7518E6}">
      <dgm:prSet/>
      <dgm:spPr/>
      <dgm:t>
        <a:bodyPr/>
        <a:lstStyle/>
        <a:p>
          <a:endParaRPr lang="es-CO"/>
        </a:p>
      </dgm:t>
    </dgm:pt>
    <dgm:pt modelId="{17FEC9A8-5BFC-4F69-AAF4-64514FDB28B0}" type="sibTrans" cxnId="{BDEE7FB4-A1A5-41C8-925F-2E117D7518E6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6F358694-8708-4E67-BB1C-97952873FC40}">
      <dgm:prSet/>
      <dgm:spPr/>
      <dgm:t>
        <a:bodyPr/>
        <a:lstStyle/>
        <a:p>
          <a:r>
            <a:rPr lang="es-ES" dirty="0"/>
            <a:t>Fariña et al.: SN </a:t>
          </a:r>
          <a:r>
            <a:rPr lang="es-ES" b="1" dirty="0"/>
            <a:t>no es estable</a:t>
          </a:r>
          <a:r>
            <a:rPr lang="es-ES" dirty="0"/>
            <a:t>, subestima discrepancias condilares (4,89 mm vs. 7,16 mm con ML, p = 0,0005).</a:t>
          </a:r>
          <a:endParaRPr lang="es-CO" dirty="0"/>
        </a:p>
      </dgm:t>
    </dgm:pt>
    <dgm:pt modelId="{335E4EF7-3C27-4FF0-B748-6C834DA8AEE9}" type="parTrans" cxnId="{C3850421-E11F-4485-8F07-A345E600FC08}">
      <dgm:prSet/>
      <dgm:spPr/>
      <dgm:t>
        <a:bodyPr/>
        <a:lstStyle/>
        <a:p>
          <a:endParaRPr lang="es-CO"/>
        </a:p>
      </dgm:t>
    </dgm:pt>
    <dgm:pt modelId="{1A0782BC-68FB-456D-8A22-CEEC36D37B6A}" type="sibTrans" cxnId="{C3850421-E11F-4485-8F07-A345E600FC08}">
      <dgm:prSet/>
      <dgm:spPr/>
      <dgm:t>
        <a:bodyPr/>
        <a:lstStyle/>
        <a:p>
          <a:endParaRPr lang="es-CO"/>
        </a:p>
      </dgm:t>
    </dgm:pt>
    <dgm:pt modelId="{55ED3984-B1ED-40D0-B72C-EB934BF33DD2}" type="pres">
      <dgm:prSet presAssocID="{726A0BF2-0364-4FB5-91E9-E26AF8173334}" presName="Name0" presStyleCnt="0">
        <dgm:presLayoutVars>
          <dgm:dir/>
          <dgm:resizeHandles val="exact"/>
        </dgm:presLayoutVars>
      </dgm:prSet>
      <dgm:spPr/>
    </dgm:pt>
    <dgm:pt modelId="{887E93FE-A860-441F-9582-876126A8E36B}" type="pres">
      <dgm:prSet presAssocID="{2A314E8E-3FD2-423D-9ADD-7E83C4656F47}" presName="node" presStyleLbl="node1" presStyleIdx="0" presStyleCnt="4">
        <dgm:presLayoutVars>
          <dgm:bulletEnabled val="1"/>
        </dgm:presLayoutVars>
      </dgm:prSet>
      <dgm:spPr/>
    </dgm:pt>
    <dgm:pt modelId="{63F2BB6F-6C74-432D-A4E7-9B270F4F587F}" type="pres">
      <dgm:prSet presAssocID="{DF6B8B2E-86F4-484A-BD2D-1E47079CB7BF}" presName="sibTrans" presStyleLbl="sibTrans2D1" presStyleIdx="0" presStyleCnt="3"/>
      <dgm:spPr/>
    </dgm:pt>
    <dgm:pt modelId="{FCC6FAF9-9E75-4CFC-BDB8-89B599CAD9F8}" type="pres">
      <dgm:prSet presAssocID="{DF6B8B2E-86F4-484A-BD2D-1E47079CB7BF}" presName="connectorText" presStyleLbl="sibTrans2D1" presStyleIdx="0" presStyleCnt="3"/>
      <dgm:spPr/>
    </dgm:pt>
    <dgm:pt modelId="{F51F29F1-3E46-49CC-8AC1-B976F74F63D2}" type="pres">
      <dgm:prSet presAssocID="{99A73FEB-8BDC-4A5A-B4AC-924DC1739178}" presName="node" presStyleLbl="node1" presStyleIdx="1" presStyleCnt="4">
        <dgm:presLayoutVars>
          <dgm:bulletEnabled val="1"/>
        </dgm:presLayoutVars>
      </dgm:prSet>
      <dgm:spPr/>
    </dgm:pt>
    <dgm:pt modelId="{E886C9D6-520E-4F2F-9F20-8573694147D1}" type="pres">
      <dgm:prSet presAssocID="{385BF360-78EC-4505-AEFF-4F782ADE657C}" presName="sibTrans" presStyleLbl="sibTrans2D1" presStyleIdx="1" presStyleCnt="3"/>
      <dgm:spPr/>
    </dgm:pt>
    <dgm:pt modelId="{CF8E24AB-F392-48F2-9382-ED7378751CE2}" type="pres">
      <dgm:prSet presAssocID="{385BF360-78EC-4505-AEFF-4F782ADE657C}" presName="connectorText" presStyleLbl="sibTrans2D1" presStyleIdx="1" presStyleCnt="3"/>
      <dgm:spPr/>
    </dgm:pt>
    <dgm:pt modelId="{7F23D6E6-52D6-4D4B-BBD8-AA7952BB0560}" type="pres">
      <dgm:prSet presAssocID="{F4467B38-BD26-4247-B281-C684AB3D33B3}" presName="node" presStyleLbl="node1" presStyleIdx="2" presStyleCnt="4">
        <dgm:presLayoutVars>
          <dgm:bulletEnabled val="1"/>
        </dgm:presLayoutVars>
      </dgm:prSet>
      <dgm:spPr/>
    </dgm:pt>
    <dgm:pt modelId="{88FD8BEB-76E2-429E-BFBD-3542FAB77AD6}" type="pres">
      <dgm:prSet presAssocID="{17FEC9A8-5BFC-4F69-AAF4-64514FDB28B0}" presName="sibTrans" presStyleLbl="sibTrans2D1" presStyleIdx="2" presStyleCnt="3"/>
      <dgm:spPr/>
    </dgm:pt>
    <dgm:pt modelId="{268150B2-E6E2-4393-A0CD-8020D03AAF74}" type="pres">
      <dgm:prSet presAssocID="{17FEC9A8-5BFC-4F69-AAF4-64514FDB28B0}" presName="connectorText" presStyleLbl="sibTrans2D1" presStyleIdx="2" presStyleCnt="3"/>
      <dgm:spPr/>
    </dgm:pt>
    <dgm:pt modelId="{A801E75D-DBD1-45CB-AF10-F6C23A0B1949}" type="pres">
      <dgm:prSet presAssocID="{6F358694-8708-4E67-BB1C-97952873FC40}" presName="node" presStyleLbl="node1" presStyleIdx="3" presStyleCnt="4">
        <dgm:presLayoutVars>
          <dgm:bulletEnabled val="1"/>
        </dgm:presLayoutVars>
      </dgm:prSet>
      <dgm:spPr/>
    </dgm:pt>
  </dgm:ptLst>
  <dgm:cxnLst>
    <dgm:cxn modelId="{31629A1C-18D6-4E65-96D9-0F3DE8C7942E}" type="presOf" srcId="{DF6B8B2E-86F4-484A-BD2D-1E47079CB7BF}" destId="{FCC6FAF9-9E75-4CFC-BDB8-89B599CAD9F8}" srcOrd="1" destOrd="0" presId="urn:microsoft.com/office/officeart/2005/8/layout/process1"/>
    <dgm:cxn modelId="{C3850421-E11F-4485-8F07-A345E600FC08}" srcId="{726A0BF2-0364-4FB5-91E9-E26AF8173334}" destId="{6F358694-8708-4E67-BB1C-97952873FC40}" srcOrd="3" destOrd="0" parTransId="{335E4EF7-3C27-4FF0-B748-6C834DA8AEE9}" sibTransId="{1A0782BC-68FB-456D-8A22-CEEC36D37B6A}"/>
    <dgm:cxn modelId="{F2D0F74D-5C33-4C32-B85B-B45F106A0F6F}" type="presOf" srcId="{17FEC9A8-5BFC-4F69-AAF4-64514FDB28B0}" destId="{268150B2-E6E2-4393-A0CD-8020D03AAF74}" srcOrd="1" destOrd="0" presId="urn:microsoft.com/office/officeart/2005/8/layout/process1"/>
    <dgm:cxn modelId="{640C8151-B6C2-4981-B336-CA05046C5EEA}" type="presOf" srcId="{385BF360-78EC-4505-AEFF-4F782ADE657C}" destId="{E886C9D6-520E-4F2F-9F20-8573694147D1}" srcOrd="0" destOrd="0" presId="urn:microsoft.com/office/officeart/2005/8/layout/process1"/>
    <dgm:cxn modelId="{C1365A76-599E-41AA-B391-71BD99463172}" type="presOf" srcId="{385BF360-78EC-4505-AEFF-4F782ADE657C}" destId="{CF8E24AB-F392-48F2-9382-ED7378751CE2}" srcOrd="1" destOrd="0" presId="urn:microsoft.com/office/officeart/2005/8/layout/process1"/>
    <dgm:cxn modelId="{E92D5A7C-D25C-48C8-A89B-489021815115}" type="presOf" srcId="{2A314E8E-3FD2-423D-9ADD-7E83C4656F47}" destId="{887E93FE-A860-441F-9582-876126A8E36B}" srcOrd="0" destOrd="0" presId="urn:microsoft.com/office/officeart/2005/8/layout/process1"/>
    <dgm:cxn modelId="{9DC0C383-6266-42A7-B3C3-76071F35DF72}" srcId="{726A0BF2-0364-4FB5-91E9-E26AF8173334}" destId="{99A73FEB-8BDC-4A5A-B4AC-924DC1739178}" srcOrd="1" destOrd="0" parTransId="{079B3ACD-0870-46B7-BDC2-CDFCF278A4CE}" sibTransId="{385BF360-78EC-4505-AEFF-4F782ADE657C}"/>
    <dgm:cxn modelId="{18FE1F86-20BA-4AD6-98F7-064B50CE4ADD}" type="presOf" srcId="{99A73FEB-8BDC-4A5A-B4AC-924DC1739178}" destId="{F51F29F1-3E46-49CC-8AC1-B976F74F63D2}" srcOrd="0" destOrd="0" presId="urn:microsoft.com/office/officeart/2005/8/layout/process1"/>
    <dgm:cxn modelId="{61927388-CE7F-4911-85C7-35B90E961A60}" type="presOf" srcId="{DF6B8B2E-86F4-484A-BD2D-1E47079CB7BF}" destId="{63F2BB6F-6C74-432D-A4E7-9B270F4F587F}" srcOrd="0" destOrd="0" presId="urn:microsoft.com/office/officeart/2005/8/layout/process1"/>
    <dgm:cxn modelId="{0C82E79F-48B6-4603-8D19-4FFA2761ACEA}" type="presOf" srcId="{F4467B38-BD26-4247-B281-C684AB3D33B3}" destId="{7F23D6E6-52D6-4D4B-BBD8-AA7952BB0560}" srcOrd="0" destOrd="0" presId="urn:microsoft.com/office/officeart/2005/8/layout/process1"/>
    <dgm:cxn modelId="{0BE496A3-BA6C-442B-9DE7-CEA43148875A}" type="presOf" srcId="{17FEC9A8-5BFC-4F69-AAF4-64514FDB28B0}" destId="{88FD8BEB-76E2-429E-BFBD-3542FAB77AD6}" srcOrd="0" destOrd="0" presId="urn:microsoft.com/office/officeart/2005/8/layout/process1"/>
    <dgm:cxn modelId="{94BBB2B2-67C1-40E0-92D2-C9AC758E79DC}" type="presOf" srcId="{6F358694-8708-4E67-BB1C-97952873FC40}" destId="{A801E75D-DBD1-45CB-AF10-F6C23A0B1949}" srcOrd="0" destOrd="0" presId="urn:microsoft.com/office/officeart/2005/8/layout/process1"/>
    <dgm:cxn modelId="{BDEE7FB4-A1A5-41C8-925F-2E117D7518E6}" srcId="{726A0BF2-0364-4FB5-91E9-E26AF8173334}" destId="{F4467B38-BD26-4247-B281-C684AB3D33B3}" srcOrd="2" destOrd="0" parTransId="{64E4B602-D1A9-4FCB-B8F7-30CE4D2BDC4F}" sibTransId="{17FEC9A8-5BFC-4F69-AAF4-64514FDB28B0}"/>
    <dgm:cxn modelId="{823B53BA-F73C-4650-A4E3-B8E5298C25C7}" type="presOf" srcId="{726A0BF2-0364-4FB5-91E9-E26AF8173334}" destId="{55ED3984-B1ED-40D0-B72C-EB934BF33DD2}" srcOrd="0" destOrd="0" presId="urn:microsoft.com/office/officeart/2005/8/layout/process1"/>
    <dgm:cxn modelId="{422CBBCD-C2F1-4DE1-9F20-0C2570B91D67}" srcId="{726A0BF2-0364-4FB5-91E9-E26AF8173334}" destId="{2A314E8E-3FD2-423D-9ADD-7E83C4656F47}" srcOrd="0" destOrd="0" parTransId="{52A39EBF-1F91-4099-AD7F-6990EE699106}" sibTransId="{DF6B8B2E-86F4-484A-BD2D-1E47079CB7BF}"/>
    <dgm:cxn modelId="{0C68DF9B-004B-44C4-84AC-F09E2BFB15D6}" type="presParOf" srcId="{55ED3984-B1ED-40D0-B72C-EB934BF33DD2}" destId="{887E93FE-A860-441F-9582-876126A8E36B}" srcOrd="0" destOrd="0" presId="urn:microsoft.com/office/officeart/2005/8/layout/process1"/>
    <dgm:cxn modelId="{BECD4490-80C5-4555-87FC-058DBE93F724}" type="presParOf" srcId="{55ED3984-B1ED-40D0-B72C-EB934BF33DD2}" destId="{63F2BB6F-6C74-432D-A4E7-9B270F4F587F}" srcOrd="1" destOrd="0" presId="urn:microsoft.com/office/officeart/2005/8/layout/process1"/>
    <dgm:cxn modelId="{A7F41E2F-8BFB-4F9E-8BF0-8AA6FBFAEA4C}" type="presParOf" srcId="{63F2BB6F-6C74-432D-A4E7-9B270F4F587F}" destId="{FCC6FAF9-9E75-4CFC-BDB8-89B599CAD9F8}" srcOrd="0" destOrd="0" presId="urn:microsoft.com/office/officeart/2005/8/layout/process1"/>
    <dgm:cxn modelId="{CC9EEC36-D7D9-46AA-87AE-8AB036F1401A}" type="presParOf" srcId="{55ED3984-B1ED-40D0-B72C-EB934BF33DD2}" destId="{F51F29F1-3E46-49CC-8AC1-B976F74F63D2}" srcOrd="2" destOrd="0" presId="urn:microsoft.com/office/officeart/2005/8/layout/process1"/>
    <dgm:cxn modelId="{DFC759D6-FE02-4E51-AC71-0077CBE2FD09}" type="presParOf" srcId="{55ED3984-B1ED-40D0-B72C-EB934BF33DD2}" destId="{E886C9D6-520E-4F2F-9F20-8573694147D1}" srcOrd="3" destOrd="0" presId="urn:microsoft.com/office/officeart/2005/8/layout/process1"/>
    <dgm:cxn modelId="{4CF644C3-BFB8-4C67-9741-FD9C243F4235}" type="presParOf" srcId="{E886C9D6-520E-4F2F-9F20-8573694147D1}" destId="{CF8E24AB-F392-48F2-9382-ED7378751CE2}" srcOrd="0" destOrd="0" presId="urn:microsoft.com/office/officeart/2005/8/layout/process1"/>
    <dgm:cxn modelId="{C7AC0D56-7AE7-4BB2-B4F5-6DBEDA7A1FF8}" type="presParOf" srcId="{55ED3984-B1ED-40D0-B72C-EB934BF33DD2}" destId="{7F23D6E6-52D6-4D4B-BBD8-AA7952BB0560}" srcOrd="4" destOrd="0" presId="urn:microsoft.com/office/officeart/2005/8/layout/process1"/>
    <dgm:cxn modelId="{45D0884F-B1A1-4AFA-8B22-33C46754FA31}" type="presParOf" srcId="{55ED3984-B1ED-40D0-B72C-EB934BF33DD2}" destId="{88FD8BEB-76E2-429E-BFBD-3542FAB77AD6}" srcOrd="5" destOrd="0" presId="urn:microsoft.com/office/officeart/2005/8/layout/process1"/>
    <dgm:cxn modelId="{F1550207-1F4D-4914-A8A9-9538391B6728}" type="presParOf" srcId="{88FD8BEB-76E2-429E-BFBD-3542FAB77AD6}" destId="{268150B2-E6E2-4393-A0CD-8020D03AAF74}" srcOrd="0" destOrd="0" presId="urn:microsoft.com/office/officeart/2005/8/layout/process1"/>
    <dgm:cxn modelId="{3C2348A9-3268-4D5C-B3E0-5B4FCA80E2A0}" type="presParOf" srcId="{55ED3984-B1ED-40D0-B72C-EB934BF33DD2}" destId="{A801E75D-DBD1-45CB-AF10-F6C23A0B194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B544A37B-D2CD-4B46-A953-B27DBA15399E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B95E8444-9442-419C-963B-55B284EEA7B6}">
      <dgm:prSet/>
      <dgm:spPr/>
      <dgm:t>
        <a:bodyPr/>
        <a:lstStyle/>
        <a:p>
          <a:r>
            <a:rPr lang="es-ES" dirty="0"/>
            <a:t>Elegir puntos fiables para medir el cóndilo mandibular debido a la complejidad morfológica, factores embriológicos, funcionales y patológicos.</a:t>
          </a:r>
          <a:endParaRPr lang="es-CO" dirty="0"/>
        </a:p>
      </dgm:t>
    </dgm:pt>
    <dgm:pt modelId="{E4D25895-0825-426E-ADA3-85C6EAFF5849}" type="parTrans" cxnId="{D5CF8BA4-5A97-4E0D-9456-0241429AD391}">
      <dgm:prSet/>
      <dgm:spPr/>
      <dgm:t>
        <a:bodyPr/>
        <a:lstStyle/>
        <a:p>
          <a:endParaRPr lang="es-CO"/>
        </a:p>
      </dgm:t>
    </dgm:pt>
    <dgm:pt modelId="{2FB72B4D-2348-4C90-8249-B4255CDEA825}" type="sibTrans" cxnId="{D5CF8BA4-5A97-4E0D-9456-0241429AD391}">
      <dgm:prSet/>
      <dgm:spPr/>
      <dgm:t>
        <a:bodyPr/>
        <a:lstStyle/>
        <a:p>
          <a:endParaRPr lang="es-CO"/>
        </a:p>
      </dgm:t>
    </dgm:pt>
    <dgm:pt modelId="{1C6A28B1-C708-4F6D-BB8C-524525B82171}" type="pres">
      <dgm:prSet presAssocID="{B544A37B-D2CD-4B46-A953-B27DBA15399E}" presName="Name0" presStyleCnt="0">
        <dgm:presLayoutVars>
          <dgm:dir/>
          <dgm:resizeHandles val="exact"/>
        </dgm:presLayoutVars>
      </dgm:prSet>
      <dgm:spPr/>
    </dgm:pt>
    <dgm:pt modelId="{594B5996-2993-4627-99C9-F0BF557A62C8}" type="pres">
      <dgm:prSet presAssocID="{B95E8444-9442-419C-963B-55B284EEA7B6}" presName="node" presStyleLbl="node1" presStyleIdx="0" presStyleCnt="1">
        <dgm:presLayoutVars>
          <dgm:bulletEnabled val="1"/>
        </dgm:presLayoutVars>
      </dgm:prSet>
      <dgm:spPr/>
    </dgm:pt>
  </dgm:ptLst>
  <dgm:cxnLst>
    <dgm:cxn modelId="{1C47354C-2BDE-4A9C-B2D7-B3F86990954E}" type="presOf" srcId="{B95E8444-9442-419C-963B-55B284EEA7B6}" destId="{594B5996-2993-4627-99C9-F0BF557A62C8}" srcOrd="0" destOrd="0" presId="urn:microsoft.com/office/officeart/2005/8/layout/process1"/>
    <dgm:cxn modelId="{D5CF8BA4-5A97-4E0D-9456-0241429AD391}" srcId="{B544A37B-D2CD-4B46-A953-B27DBA15399E}" destId="{B95E8444-9442-419C-963B-55B284EEA7B6}" srcOrd="0" destOrd="0" parTransId="{E4D25895-0825-426E-ADA3-85C6EAFF5849}" sibTransId="{2FB72B4D-2348-4C90-8249-B4255CDEA825}"/>
    <dgm:cxn modelId="{F4D39CC2-4BC6-4707-AAA7-00B615797B79}" type="presOf" srcId="{B544A37B-D2CD-4B46-A953-B27DBA15399E}" destId="{1C6A28B1-C708-4F6D-BB8C-524525B82171}" srcOrd="0" destOrd="0" presId="urn:microsoft.com/office/officeart/2005/8/layout/process1"/>
    <dgm:cxn modelId="{A3AF9BE2-3EC3-4283-B1D1-5F96C338A7D1}" type="presParOf" srcId="{1C6A28B1-C708-4F6D-BB8C-524525B82171}" destId="{594B5996-2993-4627-99C9-F0BF557A62C8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88213B16-F2FF-4A8C-97FF-3BA224B3DAA1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2F908D82-F1C5-4707-9676-42898B3C7F72}">
      <dgm:prSet/>
      <dgm:spPr/>
      <dgm:t>
        <a:bodyPr/>
        <a:lstStyle/>
        <a:p>
          <a:r>
            <a:rPr lang="es-ES"/>
            <a:t>Fácil de identificar, usado como límite inferior.</a:t>
          </a:r>
          <a:endParaRPr lang="es-CO"/>
        </a:p>
      </dgm:t>
    </dgm:pt>
    <dgm:pt modelId="{B90F76E5-7F7A-4068-BCD7-21347149AA9B}" type="parTrans" cxnId="{19DAEF42-D6C1-489C-BF8C-303D241AEE1B}">
      <dgm:prSet/>
      <dgm:spPr/>
      <dgm:t>
        <a:bodyPr/>
        <a:lstStyle/>
        <a:p>
          <a:endParaRPr lang="es-CO"/>
        </a:p>
      </dgm:t>
    </dgm:pt>
    <dgm:pt modelId="{A49C32F6-20D1-47B7-982A-BF1BB70A635C}" type="sibTrans" cxnId="{19DAEF42-D6C1-489C-BF8C-303D241AEE1B}">
      <dgm:prSet/>
      <dgm:spPr/>
      <dgm:t>
        <a:bodyPr/>
        <a:lstStyle/>
        <a:p>
          <a:endParaRPr lang="es-CO"/>
        </a:p>
      </dgm:t>
    </dgm:pt>
    <dgm:pt modelId="{EEB4219C-E790-47BE-91AE-2F4C209CA67F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2"/>
              </a:solidFill>
            </a:rPr>
            <a:t>Refleja altura de la rama mandibular, </a:t>
          </a:r>
          <a:r>
            <a:rPr lang="es-ES" b="1" dirty="0">
              <a:solidFill>
                <a:schemeClr val="bg2"/>
              </a:solidFill>
            </a:rPr>
            <a:t>no la longitud condilar real</a:t>
          </a:r>
          <a:r>
            <a:rPr lang="es-ES" dirty="0"/>
            <a:t>.</a:t>
          </a:r>
          <a:endParaRPr lang="es-CO" dirty="0"/>
        </a:p>
      </dgm:t>
    </dgm:pt>
    <dgm:pt modelId="{AAB65C78-4F11-4668-A792-8E5D892ACA86}" type="parTrans" cxnId="{8491B425-F542-46E3-86AB-7458F5E825C7}">
      <dgm:prSet/>
      <dgm:spPr/>
      <dgm:t>
        <a:bodyPr/>
        <a:lstStyle/>
        <a:p>
          <a:endParaRPr lang="es-CO"/>
        </a:p>
      </dgm:t>
    </dgm:pt>
    <dgm:pt modelId="{6DBAD6D7-8978-490D-AB1E-D3BFFA47FBC0}" type="sibTrans" cxnId="{8491B425-F542-46E3-86AB-7458F5E825C7}">
      <dgm:prSet/>
      <dgm:spPr/>
      <dgm:t>
        <a:bodyPr/>
        <a:lstStyle/>
        <a:p>
          <a:endParaRPr lang="es-CO"/>
        </a:p>
      </dgm:t>
    </dgm:pt>
    <dgm:pt modelId="{7122FF52-B22B-4683-B921-7622DB240BA8}">
      <dgm:prSet/>
      <dgm:spPr/>
      <dgm:t>
        <a:bodyPr/>
        <a:lstStyle/>
        <a:p>
          <a:r>
            <a:rPr lang="es-ES" dirty="0"/>
            <a:t>Más complemento metodológico que punto específico.</a:t>
          </a:r>
          <a:endParaRPr lang="es-CO" dirty="0"/>
        </a:p>
      </dgm:t>
    </dgm:pt>
    <dgm:pt modelId="{3F257973-B3B3-46C8-B4A2-C6B81F6A5031}" type="parTrans" cxnId="{A801E76E-7D5E-4F4B-9899-4B681A672263}">
      <dgm:prSet/>
      <dgm:spPr/>
      <dgm:t>
        <a:bodyPr/>
        <a:lstStyle/>
        <a:p>
          <a:endParaRPr lang="es-CO"/>
        </a:p>
      </dgm:t>
    </dgm:pt>
    <dgm:pt modelId="{F3AAD2BC-667B-4C8F-B85D-449022C8CAD9}" type="sibTrans" cxnId="{A801E76E-7D5E-4F4B-9899-4B681A672263}">
      <dgm:prSet/>
      <dgm:spPr/>
      <dgm:t>
        <a:bodyPr/>
        <a:lstStyle/>
        <a:p>
          <a:endParaRPr lang="es-CO"/>
        </a:p>
      </dgm:t>
    </dgm:pt>
    <dgm:pt modelId="{D96D2156-A18F-42A6-938C-043ED03AA449}" type="pres">
      <dgm:prSet presAssocID="{88213B16-F2FF-4A8C-97FF-3BA224B3DAA1}" presName="linear" presStyleCnt="0">
        <dgm:presLayoutVars>
          <dgm:animLvl val="lvl"/>
          <dgm:resizeHandles val="exact"/>
        </dgm:presLayoutVars>
      </dgm:prSet>
      <dgm:spPr/>
    </dgm:pt>
    <dgm:pt modelId="{3EF50087-03CD-40FC-A6A2-628C4EC3409E}" type="pres">
      <dgm:prSet presAssocID="{2F908D82-F1C5-4707-9676-42898B3C7F7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E68AE8A-CB19-4A54-A7AC-B0F9A37B914E}" type="pres">
      <dgm:prSet presAssocID="{A49C32F6-20D1-47B7-982A-BF1BB70A635C}" presName="spacer" presStyleCnt="0"/>
      <dgm:spPr/>
    </dgm:pt>
    <dgm:pt modelId="{613FC21A-325F-4A39-9CEE-100192DF96E4}" type="pres">
      <dgm:prSet presAssocID="{EEB4219C-E790-47BE-91AE-2F4C209CA67F}" presName="parentText" presStyleLbl="node1" presStyleIdx="1" presStyleCnt="3" custLinFactNeighborY="-38025">
        <dgm:presLayoutVars>
          <dgm:chMax val="0"/>
          <dgm:bulletEnabled val="1"/>
        </dgm:presLayoutVars>
      </dgm:prSet>
      <dgm:spPr/>
    </dgm:pt>
    <dgm:pt modelId="{C8491B6A-B9C8-43B3-BC25-3C2058E7BF73}" type="pres">
      <dgm:prSet presAssocID="{6DBAD6D7-8978-490D-AB1E-D3BFFA47FBC0}" presName="spacer" presStyleCnt="0"/>
      <dgm:spPr/>
    </dgm:pt>
    <dgm:pt modelId="{E6FFB9C0-A0D3-41AF-AA28-8FF7C7A7B520}" type="pres">
      <dgm:prSet presAssocID="{7122FF52-B22B-4683-B921-7622DB240BA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ABB4B1E-BB2D-44D9-983B-B9B815AC9505}" type="presOf" srcId="{2F908D82-F1C5-4707-9676-42898B3C7F72}" destId="{3EF50087-03CD-40FC-A6A2-628C4EC3409E}" srcOrd="0" destOrd="0" presId="urn:microsoft.com/office/officeart/2005/8/layout/vList2"/>
    <dgm:cxn modelId="{8491B425-F542-46E3-86AB-7458F5E825C7}" srcId="{88213B16-F2FF-4A8C-97FF-3BA224B3DAA1}" destId="{EEB4219C-E790-47BE-91AE-2F4C209CA67F}" srcOrd="1" destOrd="0" parTransId="{AAB65C78-4F11-4668-A792-8E5D892ACA86}" sibTransId="{6DBAD6D7-8978-490D-AB1E-D3BFFA47FBC0}"/>
    <dgm:cxn modelId="{19DAEF42-D6C1-489C-BF8C-303D241AEE1B}" srcId="{88213B16-F2FF-4A8C-97FF-3BA224B3DAA1}" destId="{2F908D82-F1C5-4707-9676-42898B3C7F72}" srcOrd="0" destOrd="0" parTransId="{B90F76E5-7F7A-4068-BCD7-21347149AA9B}" sibTransId="{A49C32F6-20D1-47B7-982A-BF1BB70A635C}"/>
    <dgm:cxn modelId="{A801E76E-7D5E-4F4B-9899-4B681A672263}" srcId="{88213B16-F2FF-4A8C-97FF-3BA224B3DAA1}" destId="{7122FF52-B22B-4683-B921-7622DB240BA8}" srcOrd="2" destOrd="0" parTransId="{3F257973-B3B3-46C8-B4A2-C6B81F6A5031}" sibTransId="{F3AAD2BC-667B-4C8F-B85D-449022C8CAD9}"/>
    <dgm:cxn modelId="{7AD84C7F-628E-4456-B60B-EAF6AE89C422}" type="presOf" srcId="{7122FF52-B22B-4683-B921-7622DB240BA8}" destId="{E6FFB9C0-A0D3-41AF-AA28-8FF7C7A7B520}" srcOrd="0" destOrd="0" presId="urn:microsoft.com/office/officeart/2005/8/layout/vList2"/>
    <dgm:cxn modelId="{3D6DFD90-A4C0-4B1B-A7CF-B735CDE766B4}" type="presOf" srcId="{EEB4219C-E790-47BE-91AE-2F4C209CA67F}" destId="{613FC21A-325F-4A39-9CEE-100192DF96E4}" srcOrd="0" destOrd="0" presId="urn:microsoft.com/office/officeart/2005/8/layout/vList2"/>
    <dgm:cxn modelId="{A02BBACC-0D01-48D4-ACD6-3220DB66CB2D}" type="presOf" srcId="{88213B16-F2FF-4A8C-97FF-3BA224B3DAA1}" destId="{D96D2156-A18F-42A6-938C-043ED03AA449}" srcOrd="0" destOrd="0" presId="urn:microsoft.com/office/officeart/2005/8/layout/vList2"/>
    <dgm:cxn modelId="{92693A25-1A11-4547-BDDF-7C42B1B2D65F}" type="presParOf" srcId="{D96D2156-A18F-42A6-938C-043ED03AA449}" destId="{3EF50087-03CD-40FC-A6A2-628C4EC3409E}" srcOrd="0" destOrd="0" presId="urn:microsoft.com/office/officeart/2005/8/layout/vList2"/>
    <dgm:cxn modelId="{602D4A04-8E73-46A5-8DF0-9150FDE11A7F}" type="presParOf" srcId="{D96D2156-A18F-42A6-938C-043ED03AA449}" destId="{DE68AE8A-CB19-4A54-A7AC-B0F9A37B914E}" srcOrd="1" destOrd="0" presId="urn:microsoft.com/office/officeart/2005/8/layout/vList2"/>
    <dgm:cxn modelId="{C3C538AD-645D-4DBC-B857-1ED78F29B908}" type="presParOf" srcId="{D96D2156-A18F-42A6-938C-043ED03AA449}" destId="{613FC21A-325F-4A39-9CEE-100192DF96E4}" srcOrd="2" destOrd="0" presId="urn:microsoft.com/office/officeart/2005/8/layout/vList2"/>
    <dgm:cxn modelId="{A0C91A09-5603-49B0-A778-0CDB8F811D83}" type="presParOf" srcId="{D96D2156-A18F-42A6-938C-043ED03AA449}" destId="{C8491B6A-B9C8-43B3-BC25-3C2058E7BF73}" srcOrd="3" destOrd="0" presId="urn:microsoft.com/office/officeart/2005/8/layout/vList2"/>
    <dgm:cxn modelId="{115A8D70-7C56-4F8A-AE47-94E7F271D657}" type="presParOf" srcId="{D96D2156-A18F-42A6-938C-043ED03AA449}" destId="{E6FFB9C0-A0D3-41AF-AA28-8FF7C7A7B52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5AF2948D-AFC1-458B-A59E-10FA834D7124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FB38FD05-50DB-4AC4-B5C0-B129D6338F16}">
      <dgm:prSet/>
      <dgm:spPr/>
      <dgm:t>
        <a:bodyPr/>
        <a:lstStyle/>
        <a:p>
          <a:r>
            <a:rPr lang="es-ES"/>
            <a:t>Visible en panorámicas y CBCT.</a:t>
          </a:r>
          <a:endParaRPr lang="es-CO"/>
        </a:p>
      </dgm:t>
    </dgm:pt>
    <dgm:pt modelId="{27CD0BAE-5571-483A-8386-B2635A1C335B}" type="parTrans" cxnId="{695CCFDB-70C8-4421-944E-F7BBF99C26CC}">
      <dgm:prSet/>
      <dgm:spPr/>
      <dgm:t>
        <a:bodyPr/>
        <a:lstStyle/>
        <a:p>
          <a:endParaRPr lang="es-CO"/>
        </a:p>
      </dgm:t>
    </dgm:pt>
    <dgm:pt modelId="{6550DDA3-61A1-4BB3-96C5-C03ECF104FA8}" type="sibTrans" cxnId="{695CCFDB-70C8-4421-944E-F7BBF99C26CC}">
      <dgm:prSet/>
      <dgm:spPr/>
      <dgm:t>
        <a:bodyPr/>
        <a:lstStyle/>
        <a:p>
          <a:endParaRPr lang="es-CO"/>
        </a:p>
      </dgm:t>
    </dgm:pt>
    <dgm:pt modelId="{A64ADC9E-7134-46F5-A81C-7842AAE010A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2"/>
              </a:solidFill>
            </a:rPr>
            <a:t>Aporta reproducibilidad y estandarización diagnóstica.</a:t>
          </a:r>
          <a:endParaRPr lang="es-CO" dirty="0">
            <a:solidFill>
              <a:schemeClr val="bg2"/>
            </a:solidFill>
          </a:endParaRPr>
        </a:p>
      </dgm:t>
    </dgm:pt>
    <dgm:pt modelId="{64812C3A-FAE0-44F4-9314-8F3339D3C44E}" type="parTrans" cxnId="{D7C78694-7AAB-4942-BBC0-20A9A1475A68}">
      <dgm:prSet/>
      <dgm:spPr/>
      <dgm:t>
        <a:bodyPr/>
        <a:lstStyle/>
        <a:p>
          <a:endParaRPr lang="es-CO"/>
        </a:p>
      </dgm:t>
    </dgm:pt>
    <dgm:pt modelId="{6D72F818-5C1B-45FE-9F93-23AF906E645D}" type="sibTrans" cxnId="{D7C78694-7AAB-4942-BBC0-20A9A1475A68}">
      <dgm:prSet/>
      <dgm:spPr/>
      <dgm:t>
        <a:bodyPr/>
        <a:lstStyle/>
        <a:p>
          <a:endParaRPr lang="es-CO"/>
        </a:p>
      </dgm:t>
    </dgm:pt>
    <dgm:pt modelId="{249B801B-6210-4B4F-8E93-1BC346157330}" type="pres">
      <dgm:prSet presAssocID="{5AF2948D-AFC1-458B-A59E-10FA834D7124}" presName="Name0" presStyleCnt="0">
        <dgm:presLayoutVars>
          <dgm:dir/>
          <dgm:resizeHandles val="exact"/>
        </dgm:presLayoutVars>
      </dgm:prSet>
      <dgm:spPr/>
    </dgm:pt>
    <dgm:pt modelId="{E3FF79CC-B498-4CA0-BCCB-89706C8CBB38}" type="pres">
      <dgm:prSet presAssocID="{FB38FD05-50DB-4AC4-B5C0-B129D6338F16}" presName="node" presStyleLbl="node1" presStyleIdx="0" presStyleCnt="2">
        <dgm:presLayoutVars>
          <dgm:bulletEnabled val="1"/>
        </dgm:presLayoutVars>
      </dgm:prSet>
      <dgm:spPr/>
    </dgm:pt>
    <dgm:pt modelId="{74AB9E35-C965-4322-88F2-1F8DBF2C6EF5}" type="pres">
      <dgm:prSet presAssocID="{6550DDA3-61A1-4BB3-96C5-C03ECF104FA8}" presName="sibTrans" presStyleLbl="sibTrans2D1" presStyleIdx="0" presStyleCnt="1"/>
      <dgm:spPr/>
    </dgm:pt>
    <dgm:pt modelId="{1C710F38-57C9-4D8D-B7F8-CC8BC18A0E74}" type="pres">
      <dgm:prSet presAssocID="{6550DDA3-61A1-4BB3-96C5-C03ECF104FA8}" presName="connectorText" presStyleLbl="sibTrans2D1" presStyleIdx="0" presStyleCnt="1"/>
      <dgm:spPr/>
    </dgm:pt>
    <dgm:pt modelId="{77FA4E33-198D-43AD-8F9B-65C754362727}" type="pres">
      <dgm:prSet presAssocID="{A64ADC9E-7134-46F5-A81C-7842AAE010AE}" presName="node" presStyleLbl="node1" presStyleIdx="1" presStyleCnt="2">
        <dgm:presLayoutVars>
          <dgm:bulletEnabled val="1"/>
        </dgm:presLayoutVars>
      </dgm:prSet>
      <dgm:spPr/>
    </dgm:pt>
  </dgm:ptLst>
  <dgm:cxnLst>
    <dgm:cxn modelId="{674B6314-D7C0-49A0-9670-F19DB10B5538}" type="presOf" srcId="{FB38FD05-50DB-4AC4-B5C0-B129D6338F16}" destId="{E3FF79CC-B498-4CA0-BCCB-89706C8CBB38}" srcOrd="0" destOrd="0" presId="urn:microsoft.com/office/officeart/2005/8/layout/process1"/>
    <dgm:cxn modelId="{18075253-AC45-49D8-B722-2DD28C333C3C}" type="presOf" srcId="{6550DDA3-61A1-4BB3-96C5-C03ECF104FA8}" destId="{74AB9E35-C965-4322-88F2-1F8DBF2C6EF5}" srcOrd="0" destOrd="0" presId="urn:microsoft.com/office/officeart/2005/8/layout/process1"/>
    <dgm:cxn modelId="{C0D05D7D-409C-415D-82EB-9E9D11EDE0EC}" type="presOf" srcId="{6550DDA3-61A1-4BB3-96C5-C03ECF104FA8}" destId="{1C710F38-57C9-4D8D-B7F8-CC8BC18A0E74}" srcOrd="1" destOrd="0" presId="urn:microsoft.com/office/officeart/2005/8/layout/process1"/>
    <dgm:cxn modelId="{EF05C692-39A6-4E18-9F3C-8576F531F13F}" type="presOf" srcId="{5AF2948D-AFC1-458B-A59E-10FA834D7124}" destId="{249B801B-6210-4B4F-8E93-1BC346157330}" srcOrd="0" destOrd="0" presId="urn:microsoft.com/office/officeart/2005/8/layout/process1"/>
    <dgm:cxn modelId="{D7C78694-7AAB-4942-BBC0-20A9A1475A68}" srcId="{5AF2948D-AFC1-458B-A59E-10FA834D7124}" destId="{A64ADC9E-7134-46F5-A81C-7842AAE010AE}" srcOrd="1" destOrd="0" parTransId="{64812C3A-FAE0-44F4-9314-8F3339D3C44E}" sibTransId="{6D72F818-5C1B-45FE-9F93-23AF906E645D}"/>
    <dgm:cxn modelId="{695CCFDB-70C8-4421-944E-F7BBF99C26CC}" srcId="{5AF2948D-AFC1-458B-A59E-10FA834D7124}" destId="{FB38FD05-50DB-4AC4-B5C0-B129D6338F16}" srcOrd="0" destOrd="0" parTransId="{27CD0BAE-5571-483A-8386-B2635A1C335B}" sibTransId="{6550DDA3-61A1-4BB3-96C5-C03ECF104FA8}"/>
    <dgm:cxn modelId="{12362DE9-E6F3-47CE-8B88-6812AB76C60E}" type="presOf" srcId="{A64ADC9E-7134-46F5-A81C-7842AAE010AE}" destId="{77FA4E33-198D-43AD-8F9B-65C754362727}" srcOrd="0" destOrd="0" presId="urn:microsoft.com/office/officeart/2005/8/layout/process1"/>
    <dgm:cxn modelId="{2811782F-D4D4-42FE-B5AF-1FE3C46AFFE0}" type="presParOf" srcId="{249B801B-6210-4B4F-8E93-1BC346157330}" destId="{E3FF79CC-B498-4CA0-BCCB-89706C8CBB38}" srcOrd="0" destOrd="0" presId="urn:microsoft.com/office/officeart/2005/8/layout/process1"/>
    <dgm:cxn modelId="{6EC9B76D-C066-49D4-AFAC-A51BE8F07ABF}" type="presParOf" srcId="{249B801B-6210-4B4F-8E93-1BC346157330}" destId="{74AB9E35-C965-4322-88F2-1F8DBF2C6EF5}" srcOrd="1" destOrd="0" presId="urn:microsoft.com/office/officeart/2005/8/layout/process1"/>
    <dgm:cxn modelId="{06062E39-FFFA-4508-AC8B-06C049BC541F}" type="presParOf" srcId="{74AB9E35-C965-4322-88F2-1F8DBF2C6EF5}" destId="{1C710F38-57C9-4D8D-B7F8-CC8BC18A0E74}" srcOrd="0" destOrd="0" presId="urn:microsoft.com/office/officeart/2005/8/layout/process1"/>
    <dgm:cxn modelId="{88C92CB7-BAEA-4C40-A54B-ED081C066811}" type="presParOf" srcId="{249B801B-6210-4B4F-8E93-1BC346157330}" destId="{77FA4E33-198D-43AD-8F9B-65C75436272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49EC1F-DDDB-4F8B-9CFC-B26EEF30883B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39978FC7-FC4D-4C80-B1B8-EF3E39FD365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Asimetrías faciales</a:t>
          </a:r>
          <a:r>
            <a:rPr lang="es-ES" dirty="0"/>
            <a:t>, </a:t>
          </a:r>
          <a:endParaRPr lang="es-CO" dirty="0"/>
        </a:p>
      </dgm:t>
    </dgm:pt>
    <dgm:pt modelId="{DD79BC74-63E3-45B0-A6D2-C598744376D7}" type="parTrans" cxnId="{F9B195CB-8B8D-4AD8-99CD-7843C0CF0319}">
      <dgm:prSet/>
      <dgm:spPr/>
      <dgm:t>
        <a:bodyPr/>
        <a:lstStyle/>
        <a:p>
          <a:endParaRPr lang="es-CO"/>
        </a:p>
      </dgm:t>
    </dgm:pt>
    <dgm:pt modelId="{258EB8D5-8BAB-4527-B187-74025632DDFA}" type="sibTrans" cxnId="{F9B195CB-8B8D-4AD8-99CD-7843C0CF0319}">
      <dgm:prSet/>
      <dgm:spPr/>
      <dgm:t>
        <a:bodyPr/>
        <a:lstStyle/>
        <a:p>
          <a:endParaRPr lang="es-CO"/>
        </a:p>
      </dgm:t>
    </dgm:pt>
    <dgm:pt modelId="{62BDAA55-7FF6-46D3-82DB-2CB2F9A1F6FC}">
      <dgm:prSet/>
      <dgm:spPr>
        <a:solidFill>
          <a:schemeClr val="bg2">
            <a:lumMod val="6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Disfunciones mandibulares </a:t>
          </a:r>
          <a:endParaRPr lang="es-CO" dirty="0">
            <a:solidFill>
              <a:schemeClr val="bg1"/>
            </a:solidFill>
          </a:endParaRPr>
        </a:p>
      </dgm:t>
    </dgm:pt>
    <dgm:pt modelId="{E6F25B7F-E747-4C4C-B59E-0805B972C334}" type="parTrans" cxnId="{4DFDE120-9B18-41C8-9C7E-04B3F73D3EF3}">
      <dgm:prSet/>
      <dgm:spPr/>
      <dgm:t>
        <a:bodyPr/>
        <a:lstStyle/>
        <a:p>
          <a:endParaRPr lang="es-CO"/>
        </a:p>
      </dgm:t>
    </dgm:pt>
    <dgm:pt modelId="{5D3AD6F7-DF39-421D-8BDA-6BED0E2F9B80}" type="sibTrans" cxnId="{4DFDE120-9B18-41C8-9C7E-04B3F73D3EF3}">
      <dgm:prSet/>
      <dgm:spPr/>
      <dgm:t>
        <a:bodyPr/>
        <a:lstStyle/>
        <a:p>
          <a:endParaRPr lang="es-CO"/>
        </a:p>
      </dgm:t>
    </dgm:pt>
    <dgm:pt modelId="{FF29CEB0-C74D-4769-AFBF-4D75957C0D2D}">
      <dgm:prSet/>
      <dgm:spPr/>
      <dgm:t>
        <a:bodyPr/>
        <a:lstStyle/>
        <a:p>
          <a:r>
            <a:rPr lang="es-ES" dirty="0">
              <a:solidFill>
                <a:schemeClr val="bg1"/>
              </a:solidFill>
            </a:rPr>
            <a:t>Trastornos oclusales</a:t>
          </a:r>
          <a:r>
            <a:rPr lang="es-ES" dirty="0"/>
            <a:t>.</a:t>
          </a:r>
          <a:endParaRPr lang="es-CO" dirty="0"/>
        </a:p>
      </dgm:t>
    </dgm:pt>
    <dgm:pt modelId="{92E4D976-375F-429F-9889-AF06A81C6744}" type="parTrans" cxnId="{06EB4AC6-B033-4CA4-9FB7-FD37BDE0A40D}">
      <dgm:prSet/>
      <dgm:spPr/>
      <dgm:t>
        <a:bodyPr/>
        <a:lstStyle/>
        <a:p>
          <a:endParaRPr lang="es-CO"/>
        </a:p>
      </dgm:t>
    </dgm:pt>
    <dgm:pt modelId="{532BEAB2-8F3E-4E51-B816-9F2870E22F01}" type="sibTrans" cxnId="{06EB4AC6-B033-4CA4-9FB7-FD37BDE0A40D}">
      <dgm:prSet/>
      <dgm:spPr/>
      <dgm:t>
        <a:bodyPr/>
        <a:lstStyle/>
        <a:p>
          <a:endParaRPr lang="es-CO"/>
        </a:p>
      </dgm:t>
    </dgm:pt>
    <dgm:pt modelId="{3945F272-528C-40C5-B922-6270F334F291}" type="pres">
      <dgm:prSet presAssocID="{2A49EC1F-DDDB-4F8B-9CFC-B26EEF30883B}" presName="CompostProcess" presStyleCnt="0">
        <dgm:presLayoutVars>
          <dgm:dir/>
          <dgm:resizeHandles val="exact"/>
        </dgm:presLayoutVars>
      </dgm:prSet>
      <dgm:spPr/>
    </dgm:pt>
    <dgm:pt modelId="{728FB323-E5CD-407E-BF95-8F1AB9ED3B45}" type="pres">
      <dgm:prSet presAssocID="{2A49EC1F-DDDB-4F8B-9CFC-B26EEF30883B}" presName="arrow" presStyleLbl="bgShp" presStyleIdx="0" presStyleCnt="1" custLinFactNeighborX="-4981" custLinFactNeighborY="40987"/>
      <dgm:spPr>
        <a:solidFill>
          <a:schemeClr val="bg1">
            <a:lumMod val="50000"/>
          </a:schemeClr>
        </a:solidFill>
      </dgm:spPr>
    </dgm:pt>
    <dgm:pt modelId="{318D556E-6EBF-44FB-B89C-A435F79921C0}" type="pres">
      <dgm:prSet presAssocID="{2A49EC1F-DDDB-4F8B-9CFC-B26EEF30883B}" presName="linearProcess" presStyleCnt="0"/>
      <dgm:spPr/>
    </dgm:pt>
    <dgm:pt modelId="{5127786A-62CE-4975-B386-98659EC8CAEB}" type="pres">
      <dgm:prSet presAssocID="{39978FC7-FC4D-4C80-B1B8-EF3E39FD365A}" presName="textNode" presStyleLbl="node1" presStyleIdx="0" presStyleCnt="3">
        <dgm:presLayoutVars>
          <dgm:bulletEnabled val="1"/>
        </dgm:presLayoutVars>
      </dgm:prSet>
      <dgm:spPr/>
    </dgm:pt>
    <dgm:pt modelId="{FF46471A-99F4-4452-9270-33708BCB75E2}" type="pres">
      <dgm:prSet presAssocID="{258EB8D5-8BAB-4527-B187-74025632DDFA}" presName="sibTrans" presStyleCnt="0"/>
      <dgm:spPr/>
    </dgm:pt>
    <dgm:pt modelId="{3A71184C-860E-4942-A846-4066035F59AC}" type="pres">
      <dgm:prSet presAssocID="{62BDAA55-7FF6-46D3-82DB-2CB2F9A1F6FC}" presName="textNode" presStyleLbl="node1" presStyleIdx="1" presStyleCnt="3">
        <dgm:presLayoutVars>
          <dgm:bulletEnabled val="1"/>
        </dgm:presLayoutVars>
      </dgm:prSet>
      <dgm:spPr/>
    </dgm:pt>
    <dgm:pt modelId="{BCB33F43-C039-4A95-9809-989D66F9E99A}" type="pres">
      <dgm:prSet presAssocID="{5D3AD6F7-DF39-421D-8BDA-6BED0E2F9B80}" presName="sibTrans" presStyleCnt="0"/>
      <dgm:spPr/>
    </dgm:pt>
    <dgm:pt modelId="{BE252693-0081-44BF-AED4-DF8C44225184}" type="pres">
      <dgm:prSet presAssocID="{FF29CEB0-C74D-4769-AFBF-4D75957C0D2D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4DFDE120-9B18-41C8-9C7E-04B3F73D3EF3}" srcId="{2A49EC1F-DDDB-4F8B-9CFC-B26EEF30883B}" destId="{62BDAA55-7FF6-46D3-82DB-2CB2F9A1F6FC}" srcOrd="1" destOrd="0" parTransId="{E6F25B7F-E747-4C4C-B59E-0805B972C334}" sibTransId="{5D3AD6F7-DF39-421D-8BDA-6BED0E2F9B80}"/>
    <dgm:cxn modelId="{08BD4B65-0E12-47DA-B7EF-7FFCEAC73C05}" type="presOf" srcId="{2A49EC1F-DDDB-4F8B-9CFC-B26EEF30883B}" destId="{3945F272-528C-40C5-B922-6270F334F291}" srcOrd="0" destOrd="0" presId="urn:microsoft.com/office/officeart/2005/8/layout/hProcess9"/>
    <dgm:cxn modelId="{76EFDD67-3641-4671-B386-D2DE1B5E3F3C}" type="presOf" srcId="{39978FC7-FC4D-4C80-B1B8-EF3E39FD365A}" destId="{5127786A-62CE-4975-B386-98659EC8CAEB}" srcOrd="0" destOrd="0" presId="urn:microsoft.com/office/officeart/2005/8/layout/hProcess9"/>
    <dgm:cxn modelId="{06EB4AC6-B033-4CA4-9FB7-FD37BDE0A40D}" srcId="{2A49EC1F-DDDB-4F8B-9CFC-B26EEF30883B}" destId="{FF29CEB0-C74D-4769-AFBF-4D75957C0D2D}" srcOrd="2" destOrd="0" parTransId="{92E4D976-375F-429F-9889-AF06A81C6744}" sibTransId="{532BEAB2-8F3E-4E51-B816-9F2870E22F01}"/>
    <dgm:cxn modelId="{F9B195CB-8B8D-4AD8-99CD-7843C0CF0319}" srcId="{2A49EC1F-DDDB-4F8B-9CFC-B26EEF30883B}" destId="{39978FC7-FC4D-4C80-B1B8-EF3E39FD365A}" srcOrd="0" destOrd="0" parTransId="{DD79BC74-63E3-45B0-A6D2-C598744376D7}" sibTransId="{258EB8D5-8BAB-4527-B187-74025632DDFA}"/>
    <dgm:cxn modelId="{251BC3DD-FAF1-46E8-9D1E-0A9945AE0C56}" type="presOf" srcId="{62BDAA55-7FF6-46D3-82DB-2CB2F9A1F6FC}" destId="{3A71184C-860E-4942-A846-4066035F59AC}" srcOrd="0" destOrd="0" presId="urn:microsoft.com/office/officeart/2005/8/layout/hProcess9"/>
    <dgm:cxn modelId="{7E5671E9-ACAD-487B-95D3-63AA3CAB08FF}" type="presOf" srcId="{FF29CEB0-C74D-4769-AFBF-4D75957C0D2D}" destId="{BE252693-0081-44BF-AED4-DF8C44225184}" srcOrd="0" destOrd="0" presId="urn:microsoft.com/office/officeart/2005/8/layout/hProcess9"/>
    <dgm:cxn modelId="{36558F0A-C2AF-408E-BBDE-68072C791D24}" type="presParOf" srcId="{3945F272-528C-40C5-B922-6270F334F291}" destId="{728FB323-E5CD-407E-BF95-8F1AB9ED3B45}" srcOrd="0" destOrd="0" presId="urn:microsoft.com/office/officeart/2005/8/layout/hProcess9"/>
    <dgm:cxn modelId="{E80D5FDA-DB91-4F37-BD32-CCAD15901F15}" type="presParOf" srcId="{3945F272-528C-40C5-B922-6270F334F291}" destId="{318D556E-6EBF-44FB-B89C-A435F79921C0}" srcOrd="1" destOrd="0" presId="urn:microsoft.com/office/officeart/2005/8/layout/hProcess9"/>
    <dgm:cxn modelId="{9F9A4309-DF59-4333-8FBB-22DFEE9EEB2A}" type="presParOf" srcId="{318D556E-6EBF-44FB-B89C-A435F79921C0}" destId="{5127786A-62CE-4975-B386-98659EC8CAEB}" srcOrd="0" destOrd="0" presId="urn:microsoft.com/office/officeart/2005/8/layout/hProcess9"/>
    <dgm:cxn modelId="{28DB5B72-FD9C-42A9-B7A5-333B850C434A}" type="presParOf" srcId="{318D556E-6EBF-44FB-B89C-A435F79921C0}" destId="{FF46471A-99F4-4452-9270-33708BCB75E2}" srcOrd="1" destOrd="0" presId="urn:microsoft.com/office/officeart/2005/8/layout/hProcess9"/>
    <dgm:cxn modelId="{B959537D-65AF-4E7F-8552-A5B8D718BABB}" type="presParOf" srcId="{318D556E-6EBF-44FB-B89C-A435F79921C0}" destId="{3A71184C-860E-4942-A846-4066035F59AC}" srcOrd="2" destOrd="0" presId="urn:microsoft.com/office/officeart/2005/8/layout/hProcess9"/>
    <dgm:cxn modelId="{D40B2838-50AD-4866-844D-5334EAF78FCA}" type="presParOf" srcId="{318D556E-6EBF-44FB-B89C-A435F79921C0}" destId="{BCB33F43-C039-4A95-9809-989D66F9E99A}" srcOrd="3" destOrd="0" presId="urn:microsoft.com/office/officeart/2005/8/layout/hProcess9"/>
    <dgm:cxn modelId="{862190DC-B7DF-4784-B932-66642B8127E3}" type="presParOf" srcId="{318D556E-6EBF-44FB-B89C-A435F79921C0}" destId="{BE252693-0081-44BF-AED4-DF8C4422518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E3993736-E0CB-4F23-8230-A8DADD93EC57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CO"/>
        </a:p>
      </dgm:t>
    </dgm:pt>
    <dgm:pt modelId="{80A170DE-7CCF-43FF-8F4A-7947235432B8}">
      <dgm:prSet/>
      <dgm:spPr/>
      <dgm:t>
        <a:bodyPr/>
        <a:lstStyle/>
        <a:p>
          <a:r>
            <a:rPr lang="es-ES" dirty="0"/>
            <a:t>Proviene del cartílago de Meckel </a:t>
          </a:r>
          <a:endParaRPr lang="es-CO" dirty="0"/>
        </a:p>
      </dgm:t>
    </dgm:pt>
    <dgm:pt modelId="{416EEBE0-18A1-4C5B-9495-C035D9082378}" type="parTrans" cxnId="{7C2CFA24-FBAC-4FF7-AD31-CFC06ED1EF02}">
      <dgm:prSet/>
      <dgm:spPr/>
      <dgm:t>
        <a:bodyPr/>
        <a:lstStyle/>
        <a:p>
          <a:endParaRPr lang="es-CO"/>
        </a:p>
      </dgm:t>
    </dgm:pt>
    <dgm:pt modelId="{8EE4CF29-8114-49CF-BC0F-36E63BFCC388}" type="sibTrans" cxnId="{7C2CFA24-FBAC-4FF7-AD31-CFC06ED1EF02}">
      <dgm:prSet/>
      <dgm:spPr/>
      <dgm:t>
        <a:bodyPr/>
        <a:lstStyle/>
        <a:p>
          <a:endParaRPr lang="es-CO"/>
        </a:p>
      </dgm:t>
    </dgm:pt>
    <dgm:pt modelId="{C3AA25A5-ED45-48C5-8A35-11B83350797E}">
      <dgm:prSet/>
      <dgm:spPr/>
      <dgm:t>
        <a:bodyPr/>
        <a:lstStyle/>
        <a:p>
          <a:r>
            <a:rPr lang="es-ES"/>
            <a:t>Primario y estable</a:t>
          </a:r>
          <a:endParaRPr lang="es-CO"/>
        </a:p>
      </dgm:t>
    </dgm:pt>
    <dgm:pt modelId="{9FE9B1E9-0041-473A-B35B-FD071854D427}" type="parTrans" cxnId="{A109FC70-7B95-43DB-8306-116A7DF869E5}">
      <dgm:prSet/>
      <dgm:spPr/>
      <dgm:t>
        <a:bodyPr/>
        <a:lstStyle/>
        <a:p>
          <a:endParaRPr lang="es-CO"/>
        </a:p>
      </dgm:t>
    </dgm:pt>
    <dgm:pt modelId="{5A70D44E-26F3-4BA0-BDC6-E431F30CB6A4}" type="sibTrans" cxnId="{A109FC70-7B95-43DB-8306-116A7DF869E5}">
      <dgm:prSet/>
      <dgm:spPr/>
      <dgm:t>
        <a:bodyPr/>
        <a:lstStyle/>
        <a:p>
          <a:endParaRPr lang="es-CO"/>
        </a:p>
      </dgm:t>
    </dgm:pt>
    <dgm:pt modelId="{7567DFFF-3EE1-4D05-BE0D-250987BDA165}" type="pres">
      <dgm:prSet presAssocID="{E3993736-E0CB-4F23-8230-A8DADD93EC57}" presName="linear" presStyleCnt="0">
        <dgm:presLayoutVars>
          <dgm:animLvl val="lvl"/>
          <dgm:resizeHandles val="exact"/>
        </dgm:presLayoutVars>
      </dgm:prSet>
      <dgm:spPr/>
    </dgm:pt>
    <dgm:pt modelId="{126A8E5B-C1C5-4349-84AD-31A8A105BF78}" type="pres">
      <dgm:prSet presAssocID="{80A170DE-7CCF-43FF-8F4A-7947235432B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670E42C-EA49-4974-9C37-83EC1B676C74}" type="pres">
      <dgm:prSet presAssocID="{8EE4CF29-8114-49CF-BC0F-36E63BFCC388}" presName="spacer" presStyleCnt="0"/>
      <dgm:spPr/>
    </dgm:pt>
    <dgm:pt modelId="{291AB1BE-D740-4FA4-ACD8-B7FCF2B6BACC}" type="pres">
      <dgm:prSet presAssocID="{C3AA25A5-ED45-48C5-8A35-11B83350797E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C2CFA24-FBAC-4FF7-AD31-CFC06ED1EF02}" srcId="{E3993736-E0CB-4F23-8230-A8DADD93EC57}" destId="{80A170DE-7CCF-43FF-8F4A-7947235432B8}" srcOrd="0" destOrd="0" parTransId="{416EEBE0-18A1-4C5B-9495-C035D9082378}" sibTransId="{8EE4CF29-8114-49CF-BC0F-36E63BFCC388}"/>
    <dgm:cxn modelId="{7955C542-062B-4131-A983-433477BC8099}" type="presOf" srcId="{80A170DE-7CCF-43FF-8F4A-7947235432B8}" destId="{126A8E5B-C1C5-4349-84AD-31A8A105BF78}" srcOrd="0" destOrd="0" presId="urn:microsoft.com/office/officeart/2005/8/layout/vList2"/>
    <dgm:cxn modelId="{A109FC70-7B95-43DB-8306-116A7DF869E5}" srcId="{E3993736-E0CB-4F23-8230-A8DADD93EC57}" destId="{C3AA25A5-ED45-48C5-8A35-11B83350797E}" srcOrd="1" destOrd="0" parTransId="{9FE9B1E9-0041-473A-B35B-FD071854D427}" sibTransId="{5A70D44E-26F3-4BA0-BDC6-E431F30CB6A4}"/>
    <dgm:cxn modelId="{5AC02AA5-2CC8-42FC-BF0A-78A65A9981E5}" type="presOf" srcId="{C3AA25A5-ED45-48C5-8A35-11B83350797E}" destId="{291AB1BE-D740-4FA4-ACD8-B7FCF2B6BACC}" srcOrd="0" destOrd="0" presId="urn:microsoft.com/office/officeart/2005/8/layout/vList2"/>
    <dgm:cxn modelId="{7F991AC2-4A79-40C2-B444-C156EB7415FC}" type="presOf" srcId="{E3993736-E0CB-4F23-8230-A8DADD93EC57}" destId="{7567DFFF-3EE1-4D05-BE0D-250987BDA165}" srcOrd="0" destOrd="0" presId="urn:microsoft.com/office/officeart/2005/8/layout/vList2"/>
    <dgm:cxn modelId="{63CE66A6-EDA4-4B3F-81C2-D20934B259D9}" type="presParOf" srcId="{7567DFFF-3EE1-4D05-BE0D-250987BDA165}" destId="{126A8E5B-C1C5-4349-84AD-31A8A105BF78}" srcOrd="0" destOrd="0" presId="urn:microsoft.com/office/officeart/2005/8/layout/vList2"/>
    <dgm:cxn modelId="{270D3D28-364B-4CCD-A81B-285DE94DAD2D}" type="presParOf" srcId="{7567DFFF-3EE1-4D05-BE0D-250987BDA165}" destId="{1670E42C-EA49-4974-9C37-83EC1B676C74}" srcOrd="1" destOrd="0" presId="urn:microsoft.com/office/officeart/2005/8/layout/vList2"/>
    <dgm:cxn modelId="{DB2CF9B4-3B74-40EE-84BC-C029CA663B67}" type="presParOf" srcId="{7567DFFF-3EE1-4D05-BE0D-250987BDA165}" destId="{291AB1BE-D740-4FA4-ACD8-B7FCF2B6BAC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C83E75A9-67C3-42C1-AE77-D868B417D0F8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/>
      <dgm:spPr/>
      <dgm:t>
        <a:bodyPr/>
        <a:lstStyle/>
        <a:p>
          <a:endParaRPr lang="es-CO"/>
        </a:p>
      </dgm:t>
    </dgm:pt>
    <dgm:pt modelId="{A79F991C-390C-4A54-90FA-7CEF4E453361}">
      <dgm:prSet/>
      <dgm:spPr/>
      <dgm:t>
        <a:bodyPr/>
        <a:lstStyle/>
        <a:p>
          <a:r>
            <a:rPr lang="es-ES"/>
            <a:t>No depende de tracción muscular</a:t>
          </a:r>
          <a:endParaRPr lang="es-CO"/>
        </a:p>
      </dgm:t>
    </dgm:pt>
    <dgm:pt modelId="{812EE333-8DBD-4E30-9E69-79E572A75084}" type="parTrans" cxnId="{3D3914F4-933D-4B2E-894C-350EA1B0D818}">
      <dgm:prSet/>
      <dgm:spPr/>
      <dgm:t>
        <a:bodyPr/>
        <a:lstStyle/>
        <a:p>
          <a:endParaRPr lang="es-CO"/>
        </a:p>
      </dgm:t>
    </dgm:pt>
    <dgm:pt modelId="{45475FAB-3B85-4F74-86AD-4BBA826D08A7}" type="sibTrans" cxnId="{3D3914F4-933D-4B2E-894C-350EA1B0D818}">
      <dgm:prSet/>
      <dgm:spPr/>
      <dgm:t>
        <a:bodyPr/>
        <a:lstStyle/>
        <a:p>
          <a:endParaRPr lang="es-CO"/>
        </a:p>
      </dgm:t>
    </dgm:pt>
    <dgm:pt modelId="{4F8565CF-DF17-4ABC-8621-1DD654D70B5C}">
      <dgm:prSet/>
      <dgm:spPr/>
      <dgm:t>
        <a:bodyPr/>
        <a:lstStyle/>
        <a:p>
          <a:r>
            <a:rPr lang="es-ES"/>
            <a:t>Más constante que SN</a:t>
          </a:r>
          <a:endParaRPr lang="es-CO"/>
        </a:p>
      </dgm:t>
    </dgm:pt>
    <dgm:pt modelId="{A7E11DE5-795C-4B03-8411-BF8E962500C5}" type="parTrans" cxnId="{4F9D4CF1-0D7B-46A0-8C16-120ACB6943D1}">
      <dgm:prSet/>
      <dgm:spPr/>
      <dgm:t>
        <a:bodyPr/>
        <a:lstStyle/>
        <a:p>
          <a:endParaRPr lang="es-CO"/>
        </a:p>
      </dgm:t>
    </dgm:pt>
    <dgm:pt modelId="{A70C690E-C8A6-4B11-BF2D-2174A6C4FE75}" type="sibTrans" cxnId="{4F9D4CF1-0D7B-46A0-8C16-120ACB6943D1}">
      <dgm:prSet/>
      <dgm:spPr/>
      <dgm:t>
        <a:bodyPr/>
        <a:lstStyle/>
        <a:p>
          <a:endParaRPr lang="es-CO"/>
        </a:p>
      </dgm:t>
    </dgm:pt>
    <dgm:pt modelId="{597A0E74-B4FE-480F-BBCE-58B59FCCE603}" type="pres">
      <dgm:prSet presAssocID="{C83E75A9-67C3-42C1-AE77-D868B417D0F8}" presName="linear" presStyleCnt="0">
        <dgm:presLayoutVars>
          <dgm:animLvl val="lvl"/>
          <dgm:resizeHandles val="exact"/>
        </dgm:presLayoutVars>
      </dgm:prSet>
      <dgm:spPr/>
    </dgm:pt>
    <dgm:pt modelId="{3B80509F-8F61-43B7-9B8B-69D472EBB1E2}" type="pres">
      <dgm:prSet presAssocID="{A79F991C-390C-4A54-90FA-7CEF4E45336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D4E262B-81F5-45C1-AB2C-C75BAB061003}" type="pres">
      <dgm:prSet presAssocID="{45475FAB-3B85-4F74-86AD-4BBA826D08A7}" presName="spacer" presStyleCnt="0"/>
      <dgm:spPr/>
    </dgm:pt>
    <dgm:pt modelId="{4FF83A92-86E8-4FD0-9866-E6079E4751B3}" type="pres">
      <dgm:prSet presAssocID="{4F8565CF-DF17-4ABC-8621-1DD654D70B5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F358A876-44C9-4CFE-84F9-C3CF458BB32E}" type="presOf" srcId="{A79F991C-390C-4A54-90FA-7CEF4E453361}" destId="{3B80509F-8F61-43B7-9B8B-69D472EBB1E2}" srcOrd="0" destOrd="0" presId="urn:microsoft.com/office/officeart/2005/8/layout/vList2"/>
    <dgm:cxn modelId="{D704FBC4-3F87-45D6-B9D8-3FC2564DB3F2}" type="presOf" srcId="{C83E75A9-67C3-42C1-AE77-D868B417D0F8}" destId="{597A0E74-B4FE-480F-BBCE-58B59FCCE603}" srcOrd="0" destOrd="0" presId="urn:microsoft.com/office/officeart/2005/8/layout/vList2"/>
    <dgm:cxn modelId="{4F9D4CF1-0D7B-46A0-8C16-120ACB6943D1}" srcId="{C83E75A9-67C3-42C1-AE77-D868B417D0F8}" destId="{4F8565CF-DF17-4ABC-8621-1DD654D70B5C}" srcOrd="1" destOrd="0" parTransId="{A7E11DE5-795C-4B03-8411-BF8E962500C5}" sibTransId="{A70C690E-C8A6-4B11-BF2D-2174A6C4FE75}"/>
    <dgm:cxn modelId="{82845EF3-56DC-4018-BFB9-A011CD807323}" type="presOf" srcId="{4F8565CF-DF17-4ABC-8621-1DD654D70B5C}" destId="{4FF83A92-86E8-4FD0-9866-E6079E4751B3}" srcOrd="0" destOrd="0" presId="urn:microsoft.com/office/officeart/2005/8/layout/vList2"/>
    <dgm:cxn modelId="{3D3914F4-933D-4B2E-894C-350EA1B0D818}" srcId="{C83E75A9-67C3-42C1-AE77-D868B417D0F8}" destId="{A79F991C-390C-4A54-90FA-7CEF4E453361}" srcOrd="0" destOrd="0" parTransId="{812EE333-8DBD-4E30-9E69-79E572A75084}" sibTransId="{45475FAB-3B85-4F74-86AD-4BBA826D08A7}"/>
    <dgm:cxn modelId="{419F7C19-71B7-47BF-96E3-F7674C9860E7}" type="presParOf" srcId="{597A0E74-B4FE-480F-BBCE-58B59FCCE603}" destId="{3B80509F-8F61-43B7-9B8B-69D472EBB1E2}" srcOrd="0" destOrd="0" presId="urn:microsoft.com/office/officeart/2005/8/layout/vList2"/>
    <dgm:cxn modelId="{16869D2F-6507-487F-B904-6652DCFFD76F}" type="presParOf" srcId="{597A0E74-B4FE-480F-BBCE-58B59FCCE603}" destId="{4D4E262B-81F5-45C1-AB2C-C75BAB061003}" srcOrd="1" destOrd="0" presId="urn:microsoft.com/office/officeart/2005/8/layout/vList2"/>
    <dgm:cxn modelId="{8B624B28-4845-40DE-B237-410194A4E7A9}" type="presParOf" srcId="{597A0E74-B4FE-480F-BBCE-58B59FCCE603}" destId="{4FF83A92-86E8-4FD0-9866-E6079E4751B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9BF17805-ABFC-4979-9166-75C0319B6979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E4BE4551-5D91-47AB-A5FC-219EE403391E}">
      <dgm:prSet/>
      <dgm:spPr/>
      <dgm:t>
        <a:bodyPr/>
        <a:lstStyle/>
        <a:p>
          <a:r>
            <a:rPr lang="es-ES" dirty="0"/>
            <a:t>Diferencia media con ML: 7,16 mm ≈ altura de rama (7,97 mm, p = 0,818).</a:t>
          </a:r>
          <a:endParaRPr lang="es-CO" dirty="0"/>
        </a:p>
      </dgm:t>
    </dgm:pt>
    <dgm:pt modelId="{2386BD2D-DD73-419C-B87B-910ACA7EDD7F}" type="parTrans" cxnId="{3632B95D-3C92-4BFF-9EA1-43B11F0ABF44}">
      <dgm:prSet/>
      <dgm:spPr/>
      <dgm:t>
        <a:bodyPr/>
        <a:lstStyle/>
        <a:p>
          <a:endParaRPr lang="es-CO"/>
        </a:p>
      </dgm:t>
    </dgm:pt>
    <dgm:pt modelId="{BAB56336-FBEA-409C-A16C-D0E5D8D82695}" type="sibTrans" cxnId="{3632B95D-3C92-4BFF-9EA1-43B11F0ABF44}">
      <dgm:prSet/>
      <dgm:spPr/>
      <dgm:t>
        <a:bodyPr/>
        <a:lstStyle/>
        <a:p>
          <a:endParaRPr lang="es-CO"/>
        </a:p>
      </dgm:t>
    </dgm:pt>
    <dgm:pt modelId="{DB278288-75C3-45D4-B120-9DACBF183415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2"/>
              </a:solidFill>
            </a:rPr>
            <a:t>SN subestima cambios (4,89 mm, p = 0,0005).</a:t>
          </a:r>
          <a:endParaRPr lang="es-CO" dirty="0">
            <a:solidFill>
              <a:schemeClr val="bg2"/>
            </a:solidFill>
          </a:endParaRPr>
        </a:p>
      </dgm:t>
    </dgm:pt>
    <dgm:pt modelId="{8B75DD34-D1DE-4073-968D-70389725FD69}" type="parTrans" cxnId="{D50FC5F9-8388-416B-8ADB-CFFCD6777B06}">
      <dgm:prSet/>
      <dgm:spPr/>
      <dgm:t>
        <a:bodyPr/>
        <a:lstStyle/>
        <a:p>
          <a:endParaRPr lang="es-CO"/>
        </a:p>
      </dgm:t>
    </dgm:pt>
    <dgm:pt modelId="{341CEEDF-46F8-4DE8-832C-9F1A5150DFBA}" type="sibTrans" cxnId="{D50FC5F9-8388-416B-8ADB-CFFCD6777B06}">
      <dgm:prSet/>
      <dgm:spPr/>
      <dgm:t>
        <a:bodyPr/>
        <a:lstStyle/>
        <a:p>
          <a:endParaRPr lang="es-CO"/>
        </a:p>
      </dgm:t>
    </dgm:pt>
    <dgm:pt modelId="{479C818B-84F0-4526-8304-BBE0AF0F980B}" type="pres">
      <dgm:prSet presAssocID="{9BF17805-ABFC-4979-9166-75C0319B6979}" presName="Name0" presStyleCnt="0">
        <dgm:presLayoutVars>
          <dgm:dir/>
          <dgm:resizeHandles val="exact"/>
        </dgm:presLayoutVars>
      </dgm:prSet>
      <dgm:spPr/>
    </dgm:pt>
    <dgm:pt modelId="{56DCE39C-05C1-460A-B76A-3BF4869B8A2F}" type="pres">
      <dgm:prSet presAssocID="{E4BE4551-5D91-47AB-A5FC-219EE403391E}" presName="node" presStyleLbl="node1" presStyleIdx="0" presStyleCnt="2">
        <dgm:presLayoutVars>
          <dgm:bulletEnabled val="1"/>
        </dgm:presLayoutVars>
      </dgm:prSet>
      <dgm:spPr/>
    </dgm:pt>
    <dgm:pt modelId="{3ECE5E3A-F00E-48A0-B0EF-C6C93970A6A2}" type="pres">
      <dgm:prSet presAssocID="{BAB56336-FBEA-409C-A16C-D0E5D8D82695}" presName="sibTrans" presStyleLbl="sibTrans2D1" presStyleIdx="0" presStyleCnt="1"/>
      <dgm:spPr/>
    </dgm:pt>
    <dgm:pt modelId="{858F0813-26D4-4C3E-8617-1652AC4589EC}" type="pres">
      <dgm:prSet presAssocID="{BAB56336-FBEA-409C-A16C-D0E5D8D82695}" presName="connectorText" presStyleLbl="sibTrans2D1" presStyleIdx="0" presStyleCnt="1"/>
      <dgm:spPr/>
    </dgm:pt>
    <dgm:pt modelId="{6BBC4B13-8579-48E0-B858-4521547AAA7C}" type="pres">
      <dgm:prSet presAssocID="{DB278288-75C3-45D4-B120-9DACBF183415}" presName="node" presStyleLbl="node1" presStyleIdx="1" presStyleCnt="2">
        <dgm:presLayoutVars>
          <dgm:bulletEnabled val="1"/>
        </dgm:presLayoutVars>
      </dgm:prSet>
      <dgm:spPr/>
    </dgm:pt>
  </dgm:ptLst>
  <dgm:cxnLst>
    <dgm:cxn modelId="{53CB2C2E-6B3A-4543-BAD2-A3F8FF61A83E}" type="presOf" srcId="{DB278288-75C3-45D4-B120-9DACBF183415}" destId="{6BBC4B13-8579-48E0-B858-4521547AAA7C}" srcOrd="0" destOrd="0" presId="urn:microsoft.com/office/officeart/2005/8/layout/process1"/>
    <dgm:cxn modelId="{3632B95D-3C92-4BFF-9EA1-43B11F0ABF44}" srcId="{9BF17805-ABFC-4979-9166-75C0319B6979}" destId="{E4BE4551-5D91-47AB-A5FC-219EE403391E}" srcOrd="0" destOrd="0" parTransId="{2386BD2D-DD73-419C-B87B-910ACA7EDD7F}" sibTransId="{BAB56336-FBEA-409C-A16C-D0E5D8D82695}"/>
    <dgm:cxn modelId="{D0658C47-796E-4E3B-98BD-4B84B4ECE9D7}" type="presOf" srcId="{BAB56336-FBEA-409C-A16C-D0E5D8D82695}" destId="{858F0813-26D4-4C3E-8617-1652AC4589EC}" srcOrd="1" destOrd="0" presId="urn:microsoft.com/office/officeart/2005/8/layout/process1"/>
    <dgm:cxn modelId="{16DB1491-213A-4D82-A1C7-2AAF8A1E49B3}" type="presOf" srcId="{BAB56336-FBEA-409C-A16C-D0E5D8D82695}" destId="{3ECE5E3A-F00E-48A0-B0EF-C6C93970A6A2}" srcOrd="0" destOrd="0" presId="urn:microsoft.com/office/officeart/2005/8/layout/process1"/>
    <dgm:cxn modelId="{C66650A3-DDDC-40E1-8F37-C7B932D154DD}" type="presOf" srcId="{9BF17805-ABFC-4979-9166-75C0319B6979}" destId="{479C818B-84F0-4526-8304-BBE0AF0F980B}" srcOrd="0" destOrd="0" presId="urn:microsoft.com/office/officeart/2005/8/layout/process1"/>
    <dgm:cxn modelId="{4BE438BE-E19F-448C-808D-02733A29B69D}" type="presOf" srcId="{E4BE4551-5D91-47AB-A5FC-219EE403391E}" destId="{56DCE39C-05C1-460A-B76A-3BF4869B8A2F}" srcOrd="0" destOrd="0" presId="urn:microsoft.com/office/officeart/2005/8/layout/process1"/>
    <dgm:cxn modelId="{D50FC5F9-8388-416B-8ADB-CFFCD6777B06}" srcId="{9BF17805-ABFC-4979-9166-75C0319B6979}" destId="{DB278288-75C3-45D4-B120-9DACBF183415}" srcOrd="1" destOrd="0" parTransId="{8B75DD34-D1DE-4073-968D-70389725FD69}" sibTransId="{341CEEDF-46F8-4DE8-832C-9F1A5150DFBA}"/>
    <dgm:cxn modelId="{C814F870-8ABD-4BD8-945D-79F06817F8CE}" type="presParOf" srcId="{479C818B-84F0-4526-8304-BBE0AF0F980B}" destId="{56DCE39C-05C1-460A-B76A-3BF4869B8A2F}" srcOrd="0" destOrd="0" presId="urn:microsoft.com/office/officeart/2005/8/layout/process1"/>
    <dgm:cxn modelId="{E0E07A9A-E00B-4919-83EA-6CE4B3FB3A4C}" type="presParOf" srcId="{479C818B-84F0-4526-8304-BBE0AF0F980B}" destId="{3ECE5E3A-F00E-48A0-B0EF-C6C93970A6A2}" srcOrd="1" destOrd="0" presId="urn:microsoft.com/office/officeart/2005/8/layout/process1"/>
    <dgm:cxn modelId="{1EE5D292-20DC-4398-B3CD-B64D744E0154}" type="presParOf" srcId="{3ECE5E3A-F00E-48A0-B0EF-C6C93970A6A2}" destId="{858F0813-26D4-4C3E-8617-1652AC4589EC}" srcOrd="0" destOrd="0" presId="urn:microsoft.com/office/officeart/2005/8/layout/process1"/>
    <dgm:cxn modelId="{2975F6A5-4136-446C-B9D1-6F78E29CC946}" type="presParOf" srcId="{479C818B-84F0-4526-8304-BBE0AF0F980B}" destId="{6BBC4B13-8579-48E0-B858-4521547AAA7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D31817B0-CE65-4B2A-A878-D80DC915A11B}" type="doc">
      <dgm:prSet loTypeId="urn:microsoft.com/office/officeart/2005/8/layout/hierarchy3" loCatId="hierarchy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9AB5DD5D-CD55-4528-858B-48504750582B}">
      <dgm:prSet/>
      <dgm:spPr/>
      <dgm:t>
        <a:bodyPr/>
        <a:lstStyle/>
        <a:p>
          <a:r>
            <a:rPr lang="es-ES" b="1"/>
            <a:t>Metodología</a:t>
          </a:r>
          <a:endParaRPr lang="es-CO"/>
        </a:p>
      </dgm:t>
    </dgm:pt>
    <dgm:pt modelId="{BA1240BA-CB81-40C7-97B7-0FCF07D70CFF}" type="parTrans" cxnId="{9EDEF58E-59FB-49A5-A98B-96DF44A6FAA3}">
      <dgm:prSet/>
      <dgm:spPr/>
      <dgm:t>
        <a:bodyPr/>
        <a:lstStyle/>
        <a:p>
          <a:endParaRPr lang="es-CO"/>
        </a:p>
      </dgm:t>
    </dgm:pt>
    <dgm:pt modelId="{E09BB5CD-1EFF-4B04-A9E2-B9A97F942678}" type="sibTrans" cxnId="{9EDEF58E-59FB-49A5-A98B-96DF44A6FAA3}">
      <dgm:prSet/>
      <dgm:spPr/>
      <dgm:t>
        <a:bodyPr/>
        <a:lstStyle/>
        <a:p>
          <a:endParaRPr lang="es-CO"/>
        </a:p>
      </dgm:t>
    </dgm:pt>
    <dgm:pt modelId="{55D11004-9F0E-4A0D-9815-B70B4906ADD0}">
      <dgm:prSet/>
      <dgm:spPr/>
      <dgm:t>
        <a:bodyPr/>
        <a:lstStyle/>
        <a:p>
          <a:r>
            <a:rPr lang="es-ES"/>
            <a:t>Estable, reproducible y claramente definida en CBCT.</a:t>
          </a:r>
          <a:endParaRPr lang="es-CO"/>
        </a:p>
      </dgm:t>
    </dgm:pt>
    <dgm:pt modelId="{65091B93-0158-4E5E-A4B0-702EB6A96DE2}" type="parTrans" cxnId="{39ABCFB3-788A-4B3B-B212-ADB893AD044F}">
      <dgm:prSet/>
      <dgm:spPr/>
      <dgm:t>
        <a:bodyPr/>
        <a:lstStyle/>
        <a:p>
          <a:endParaRPr lang="es-CO"/>
        </a:p>
      </dgm:t>
    </dgm:pt>
    <dgm:pt modelId="{3BA4FE08-A6C0-4C3B-83DA-A6CD9C590D19}" type="sibTrans" cxnId="{39ABCFB3-788A-4B3B-B212-ADB893AD044F}">
      <dgm:prSet/>
      <dgm:spPr/>
      <dgm:t>
        <a:bodyPr/>
        <a:lstStyle/>
        <a:p>
          <a:endParaRPr lang="es-CO"/>
        </a:p>
      </dgm:t>
    </dgm:pt>
    <dgm:pt modelId="{4F6F2BFF-D3A1-45D4-BA55-5F99B705C5F8}">
      <dgm:prSet/>
      <dgm:spPr/>
      <dgm:t>
        <a:bodyPr/>
        <a:lstStyle/>
        <a:p>
          <a:r>
            <a:rPr lang="es-ES"/>
            <a:t>Identificable incluso en presencia de alteraciones condilares.</a:t>
          </a:r>
          <a:endParaRPr lang="es-CO"/>
        </a:p>
      </dgm:t>
    </dgm:pt>
    <dgm:pt modelId="{ACD56AC8-636D-4B41-97E3-7A4E55F3CFDE}" type="parTrans" cxnId="{506BB833-AFDD-4245-BB91-9F75C2CC5981}">
      <dgm:prSet/>
      <dgm:spPr/>
      <dgm:t>
        <a:bodyPr/>
        <a:lstStyle/>
        <a:p>
          <a:endParaRPr lang="es-CO"/>
        </a:p>
      </dgm:t>
    </dgm:pt>
    <dgm:pt modelId="{33DB0D08-C869-4F35-80BF-6F1C34560B0A}" type="sibTrans" cxnId="{506BB833-AFDD-4245-BB91-9F75C2CC5981}">
      <dgm:prSet/>
      <dgm:spPr/>
      <dgm:t>
        <a:bodyPr/>
        <a:lstStyle/>
        <a:p>
          <a:endParaRPr lang="es-CO"/>
        </a:p>
      </dgm:t>
    </dgm:pt>
    <dgm:pt modelId="{7D38F931-7065-46C6-88AF-98022E9D4CD3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b="1" dirty="0">
              <a:solidFill>
                <a:schemeClr val="bg2"/>
              </a:solidFill>
            </a:rPr>
            <a:t>Comparación embriológica</a:t>
          </a:r>
          <a:endParaRPr lang="es-CO" dirty="0">
            <a:solidFill>
              <a:schemeClr val="bg2"/>
            </a:solidFill>
          </a:endParaRPr>
        </a:p>
      </dgm:t>
    </dgm:pt>
    <dgm:pt modelId="{1B9D27E2-384B-41B6-8FD6-EFD80011E3D9}" type="parTrans" cxnId="{7881F399-FF4D-41E5-A799-A6D9A7D2EF22}">
      <dgm:prSet/>
      <dgm:spPr/>
      <dgm:t>
        <a:bodyPr/>
        <a:lstStyle/>
        <a:p>
          <a:endParaRPr lang="es-CO"/>
        </a:p>
      </dgm:t>
    </dgm:pt>
    <dgm:pt modelId="{F4E6DBFC-07E7-4B20-943D-236628C2AF92}" type="sibTrans" cxnId="{7881F399-FF4D-41E5-A799-A6D9A7D2EF22}">
      <dgm:prSet/>
      <dgm:spPr/>
      <dgm:t>
        <a:bodyPr/>
        <a:lstStyle/>
        <a:p>
          <a:endParaRPr lang="es-CO"/>
        </a:p>
      </dgm:t>
    </dgm:pt>
    <dgm:pt modelId="{5FE29120-738A-4657-8D0E-5D533EC9A15A}">
      <dgm:prSet/>
      <dgm:spPr/>
      <dgm:t>
        <a:bodyPr/>
        <a:lstStyle/>
        <a:p>
          <a:r>
            <a:rPr lang="es-ES"/>
            <a:t>ML: cartílago primario (Meckel), más constante.</a:t>
          </a:r>
          <a:endParaRPr lang="es-CO"/>
        </a:p>
      </dgm:t>
    </dgm:pt>
    <dgm:pt modelId="{7339B2C8-063A-41DC-BBE2-64BEE7209E4F}" type="parTrans" cxnId="{D069E675-2107-45C1-971B-F4BA537A92D7}">
      <dgm:prSet/>
      <dgm:spPr/>
      <dgm:t>
        <a:bodyPr/>
        <a:lstStyle/>
        <a:p>
          <a:endParaRPr lang="es-CO"/>
        </a:p>
      </dgm:t>
    </dgm:pt>
    <dgm:pt modelId="{98D88F72-D013-4D23-8C7C-070F8AE85C7B}" type="sibTrans" cxnId="{D069E675-2107-45C1-971B-F4BA537A92D7}">
      <dgm:prSet/>
      <dgm:spPr/>
      <dgm:t>
        <a:bodyPr/>
        <a:lstStyle/>
        <a:p>
          <a:endParaRPr lang="es-CO"/>
        </a:p>
      </dgm:t>
    </dgm:pt>
    <dgm:pt modelId="{106F9D8A-5469-40E6-8695-830F3E4ECCF1}">
      <dgm:prSet/>
      <dgm:spPr/>
      <dgm:t>
        <a:bodyPr/>
        <a:lstStyle/>
        <a:p>
          <a:r>
            <a:rPr lang="es-ES" dirty="0"/>
            <a:t>SN y MA: cartílagos secundarios, mayor variabilidad.</a:t>
          </a:r>
          <a:endParaRPr lang="es-CO" dirty="0"/>
        </a:p>
      </dgm:t>
    </dgm:pt>
    <dgm:pt modelId="{0654F562-9678-46CE-AE35-F92158371278}" type="parTrans" cxnId="{7454278D-2090-4A67-A841-A12139922523}">
      <dgm:prSet/>
      <dgm:spPr/>
      <dgm:t>
        <a:bodyPr/>
        <a:lstStyle/>
        <a:p>
          <a:endParaRPr lang="es-CO"/>
        </a:p>
      </dgm:t>
    </dgm:pt>
    <dgm:pt modelId="{242C420A-ED7D-4567-BA4B-B82C558D9938}" type="sibTrans" cxnId="{7454278D-2090-4A67-A841-A12139922523}">
      <dgm:prSet/>
      <dgm:spPr/>
      <dgm:t>
        <a:bodyPr/>
        <a:lstStyle/>
        <a:p>
          <a:endParaRPr lang="es-CO"/>
        </a:p>
      </dgm:t>
    </dgm:pt>
    <dgm:pt modelId="{F0C2975D-4CEC-475A-9113-AFA4825E36E2}">
      <dgm:prSet/>
      <dgm:spPr/>
      <dgm:t>
        <a:bodyPr/>
        <a:lstStyle/>
        <a:p>
          <a:r>
            <a:rPr lang="es-ES" b="1"/>
            <a:t>Impacto clínico</a:t>
          </a:r>
          <a:endParaRPr lang="es-CO"/>
        </a:p>
      </dgm:t>
    </dgm:pt>
    <dgm:pt modelId="{4EA55CE6-3880-4C43-A4F3-5913783989AD}" type="parTrans" cxnId="{505278C4-7E7D-45CB-9E57-51A3046258E8}">
      <dgm:prSet/>
      <dgm:spPr/>
      <dgm:t>
        <a:bodyPr/>
        <a:lstStyle/>
        <a:p>
          <a:endParaRPr lang="es-CO"/>
        </a:p>
      </dgm:t>
    </dgm:pt>
    <dgm:pt modelId="{D3B4BD75-2BD2-41AD-BE1C-1C8C38D40257}" type="sibTrans" cxnId="{505278C4-7E7D-45CB-9E57-51A3046258E8}">
      <dgm:prSet/>
      <dgm:spPr/>
      <dgm:t>
        <a:bodyPr/>
        <a:lstStyle/>
        <a:p>
          <a:endParaRPr lang="es-CO"/>
        </a:p>
      </dgm:t>
    </dgm:pt>
    <dgm:pt modelId="{E41DBA63-4198-420D-BA6E-7A3F4A044090}">
      <dgm:prSet/>
      <dgm:spPr/>
      <dgm:t>
        <a:bodyPr/>
        <a:lstStyle/>
        <a:p>
          <a:r>
            <a:rPr lang="es-ES"/>
            <a:t>Aumenta la precisión diagnóstica en hiperplasia condilar.</a:t>
          </a:r>
          <a:endParaRPr lang="es-CO"/>
        </a:p>
      </dgm:t>
    </dgm:pt>
    <dgm:pt modelId="{BD86586C-D482-4658-9444-D807510E8733}" type="parTrans" cxnId="{FABD2B1F-5388-4F6B-9FFB-19702FEBF86D}">
      <dgm:prSet/>
      <dgm:spPr/>
      <dgm:t>
        <a:bodyPr/>
        <a:lstStyle/>
        <a:p>
          <a:endParaRPr lang="es-CO"/>
        </a:p>
      </dgm:t>
    </dgm:pt>
    <dgm:pt modelId="{88013BD5-F8A8-4A7E-A4D2-5A9569829441}" type="sibTrans" cxnId="{FABD2B1F-5388-4F6B-9FFB-19702FEBF86D}">
      <dgm:prSet/>
      <dgm:spPr/>
      <dgm:t>
        <a:bodyPr/>
        <a:lstStyle/>
        <a:p>
          <a:endParaRPr lang="es-CO"/>
        </a:p>
      </dgm:t>
    </dgm:pt>
    <dgm:pt modelId="{70B5E098-4C87-4912-8DE2-F7E8528A06DF}">
      <dgm:prSet/>
      <dgm:spPr/>
      <dgm:t>
        <a:bodyPr/>
        <a:lstStyle/>
        <a:p>
          <a:r>
            <a:rPr lang="es-ES"/>
            <a:t>Fortalece la planificación terapéutica y la investigación clínica.</a:t>
          </a:r>
          <a:endParaRPr lang="es-CO"/>
        </a:p>
      </dgm:t>
    </dgm:pt>
    <dgm:pt modelId="{572E03BC-0011-4ABD-ADDE-DAD210F1253D}" type="parTrans" cxnId="{5D944DC4-1593-48F7-970F-393CF4F02194}">
      <dgm:prSet/>
      <dgm:spPr/>
      <dgm:t>
        <a:bodyPr/>
        <a:lstStyle/>
        <a:p>
          <a:endParaRPr lang="es-CO"/>
        </a:p>
      </dgm:t>
    </dgm:pt>
    <dgm:pt modelId="{B9B9A5CC-1BBF-4C5E-99A2-0ABEF9AA2932}" type="sibTrans" cxnId="{5D944DC4-1593-48F7-970F-393CF4F02194}">
      <dgm:prSet/>
      <dgm:spPr/>
      <dgm:t>
        <a:bodyPr/>
        <a:lstStyle/>
        <a:p>
          <a:endParaRPr lang="es-CO"/>
        </a:p>
      </dgm:t>
    </dgm:pt>
    <dgm:pt modelId="{2D7A3D60-FFEF-4968-BD36-16619413F3D1}">
      <dgm:prSet/>
      <dgm:spPr/>
      <dgm:t>
        <a:bodyPr/>
        <a:lstStyle/>
        <a:p>
          <a:r>
            <a:rPr lang="es-ES"/>
            <a:t>Asegura validez, confiabilidad y comparabilidad de resultados.</a:t>
          </a:r>
          <a:endParaRPr lang="es-CO"/>
        </a:p>
      </dgm:t>
    </dgm:pt>
    <dgm:pt modelId="{D1F5B56E-9B95-414D-A05F-3F6F47620BD4}" type="parTrans" cxnId="{C0998A5B-3537-4F0D-ACF2-8A6B0EB7BD06}">
      <dgm:prSet/>
      <dgm:spPr/>
      <dgm:t>
        <a:bodyPr/>
        <a:lstStyle/>
        <a:p>
          <a:endParaRPr lang="es-CO"/>
        </a:p>
      </dgm:t>
    </dgm:pt>
    <dgm:pt modelId="{F3EBAACD-B72C-457B-BCA3-64BBDAEE3BF8}" type="sibTrans" cxnId="{C0998A5B-3537-4F0D-ACF2-8A6B0EB7BD06}">
      <dgm:prSet/>
      <dgm:spPr/>
      <dgm:t>
        <a:bodyPr/>
        <a:lstStyle/>
        <a:p>
          <a:endParaRPr lang="es-CO"/>
        </a:p>
      </dgm:t>
    </dgm:pt>
    <dgm:pt modelId="{9D8710B4-4712-428B-A4DD-9BA1D8006ADF}" type="pres">
      <dgm:prSet presAssocID="{D31817B0-CE65-4B2A-A878-D80DC915A11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9137C2B-F58B-4BE1-8032-8C76CAC16C2C}" type="pres">
      <dgm:prSet presAssocID="{9AB5DD5D-CD55-4528-858B-48504750582B}" presName="root" presStyleCnt="0"/>
      <dgm:spPr/>
    </dgm:pt>
    <dgm:pt modelId="{05EC622E-9092-4D6C-B1D6-004F3FCAB2A9}" type="pres">
      <dgm:prSet presAssocID="{9AB5DD5D-CD55-4528-858B-48504750582B}" presName="rootComposite" presStyleCnt="0"/>
      <dgm:spPr/>
    </dgm:pt>
    <dgm:pt modelId="{0AAF3585-2EA0-4023-B6DD-BF7F51E1634C}" type="pres">
      <dgm:prSet presAssocID="{9AB5DD5D-CD55-4528-858B-48504750582B}" presName="rootText" presStyleLbl="node1" presStyleIdx="0" presStyleCnt="3" custScaleY="51217"/>
      <dgm:spPr/>
    </dgm:pt>
    <dgm:pt modelId="{B4EDF417-84A1-4204-93DF-0FD9FBD4BDE0}" type="pres">
      <dgm:prSet presAssocID="{9AB5DD5D-CD55-4528-858B-48504750582B}" presName="rootConnector" presStyleLbl="node1" presStyleIdx="0" presStyleCnt="3"/>
      <dgm:spPr/>
    </dgm:pt>
    <dgm:pt modelId="{62C99619-C5C2-4083-9C80-23B8594F64A7}" type="pres">
      <dgm:prSet presAssocID="{9AB5DD5D-CD55-4528-858B-48504750582B}" presName="childShape" presStyleCnt="0"/>
      <dgm:spPr/>
    </dgm:pt>
    <dgm:pt modelId="{04642CCD-F9BB-412C-8C12-3E47081221C6}" type="pres">
      <dgm:prSet presAssocID="{65091B93-0158-4E5E-A4B0-702EB6A96DE2}" presName="Name13" presStyleLbl="parChTrans1D2" presStyleIdx="0" presStyleCnt="7"/>
      <dgm:spPr/>
    </dgm:pt>
    <dgm:pt modelId="{98150A66-B0DC-4BFE-A001-56DE6B951DC0}" type="pres">
      <dgm:prSet presAssocID="{55D11004-9F0E-4A0D-9815-B70B4906ADD0}" presName="childText" presStyleLbl="bgAcc1" presStyleIdx="0" presStyleCnt="7">
        <dgm:presLayoutVars>
          <dgm:bulletEnabled val="1"/>
        </dgm:presLayoutVars>
      </dgm:prSet>
      <dgm:spPr/>
    </dgm:pt>
    <dgm:pt modelId="{D24F6C11-BF6B-46E8-A448-925B243A76B5}" type="pres">
      <dgm:prSet presAssocID="{ACD56AC8-636D-4B41-97E3-7A4E55F3CFDE}" presName="Name13" presStyleLbl="parChTrans1D2" presStyleIdx="1" presStyleCnt="7"/>
      <dgm:spPr/>
    </dgm:pt>
    <dgm:pt modelId="{8712EA1E-CFBB-449D-A679-306B83625E9D}" type="pres">
      <dgm:prSet presAssocID="{4F6F2BFF-D3A1-45D4-BA55-5F99B705C5F8}" presName="childText" presStyleLbl="bgAcc1" presStyleIdx="1" presStyleCnt="7">
        <dgm:presLayoutVars>
          <dgm:bulletEnabled val="1"/>
        </dgm:presLayoutVars>
      </dgm:prSet>
      <dgm:spPr/>
    </dgm:pt>
    <dgm:pt modelId="{E8E9B109-F513-44F2-9100-042FFDEE1021}" type="pres">
      <dgm:prSet presAssocID="{7D38F931-7065-46C6-88AF-98022E9D4CD3}" presName="root" presStyleCnt="0"/>
      <dgm:spPr/>
    </dgm:pt>
    <dgm:pt modelId="{5F6149A3-D405-4A6C-B763-0A9C739BA277}" type="pres">
      <dgm:prSet presAssocID="{7D38F931-7065-46C6-88AF-98022E9D4CD3}" presName="rootComposite" presStyleCnt="0"/>
      <dgm:spPr/>
    </dgm:pt>
    <dgm:pt modelId="{D2E7D8C8-9ED3-4030-945D-A12FEA2B5692}" type="pres">
      <dgm:prSet presAssocID="{7D38F931-7065-46C6-88AF-98022E9D4CD3}" presName="rootText" presStyleLbl="node1" presStyleIdx="1" presStyleCnt="3" custScaleY="51217"/>
      <dgm:spPr/>
    </dgm:pt>
    <dgm:pt modelId="{EB8C8AA5-B631-4F22-B8BF-0DDD9A3B399C}" type="pres">
      <dgm:prSet presAssocID="{7D38F931-7065-46C6-88AF-98022E9D4CD3}" presName="rootConnector" presStyleLbl="node1" presStyleIdx="1" presStyleCnt="3"/>
      <dgm:spPr/>
    </dgm:pt>
    <dgm:pt modelId="{8245A3D8-D256-45CE-9310-4DFDEA77AF28}" type="pres">
      <dgm:prSet presAssocID="{7D38F931-7065-46C6-88AF-98022E9D4CD3}" presName="childShape" presStyleCnt="0"/>
      <dgm:spPr/>
    </dgm:pt>
    <dgm:pt modelId="{8AF9370E-D6B1-43B7-ABA6-E34353636DDB}" type="pres">
      <dgm:prSet presAssocID="{7339B2C8-063A-41DC-BBE2-64BEE7209E4F}" presName="Name13" presStyleLbl="parChTrans1D2" presStyleIdx="2" presStyleCnt="7"/>
      <dgm:spPr/>
    </dgm:pt>
    <dgm:pt modelId="{29CEAD37-DE63-4E71-A804-5FF00C2EDBCA}" type="pres">
      <dgm:prSet presAssocID="{5FE29120-738A-4657-8D0E-5D533EC9A15A}" presName="childText" presStyleLbl="bgAcc1" presStyleIdx="2" presStyleCnt="7">
        <dgm:presLayoutVars>
          <dgm:bulletEnabled val="1"/>
        </dgm:presLayoutVars>
      </dgm:prSet>
      <dgm:spPr/>
    </dgm:pt>
    <dgm:pt modelId="{CCD4A359-CDB3-4D14-9616-3F86462CF57D}" type="pres">
      <dgm:prSet presAssocID="{0654F562-9678-46CE-AE35-F92158371278}" presName="Name13" presStyleLbl="parChTrans1D2" presStyleIdx="3" presStyleCnt="7"/>
      <dgm:spPr/>
    </dgm:pt>
    <dgm:pt modelId="{FB7C6505-73C3-475A-878C-ADF3E6E5317F}" type="pres">
      <dgm:prSet presAssocID="{106F9D8A-5469-40E6-8695-830F3E4ECCF1}" presName="childText" presStyleLbl="bgAcc1" presStyleIdx="3" presStyleCnt="7">
        <dgm:presLayoutVars>
          <dgm:bulletEnabled val="1"/>
        </dgm:presLayoutVars>
      </dgm:prSet>
      <dgm:spPr/>
    </dgm:pt>
    <dgm:pt modelId="{28752A5B-FCC1-49FC-8EF3-0BC0513ABE01}" type="pres">
      <dgm:prSet presAssocID="{F0C2975D-4CEC-475A-9113-AFA4825E36E2}" presName="root" presStyleCnt="0"/>
      <dgm:spPr/>
    </dgm:pt>
    <dgm:pt modelId="{74B4A4AD-29D5-40D4-A4F1-8F3E3C8DE3F4}" type="pres">
      <dgm:prSet presAssocID="{F0C2975D-4CEC-475A-9113-AFA4825E36E2}" presName="rootComposite" presStyleCnt="0"/>
      <dgm:spPr/>
    </dgm:pt>
    <dgm:pt modelId="{D1E9E231-4325-41B1-B162-727A6125A0BB}" type="pres">
      <dgm:prSet presAssocID="{F0C2975D-4CEC-475A-9113-AFA4825E36E2}" presName="rootText" presStyleLbl="node1" presStyleIdx="2" presStyleCnt="3" custScaleY="50884"/>
      <dgm:spPr/>
    </dgm:pt>
    <dgm:pt modelId="{AF61BEA1-A954-42A3-8BC1-1D15F3E4E3D6}" type="pres">
      <dgm:prSet presAssocID="{F0C2975D-4CEC-475A-9113-AFA4825E36E2}" presName="rootConnector" presStyleLbl="node1" presStyleIdx="2" presStyleCnt="3"/>
      <dgm:spPr/>
    </dgm:pt>
    <dgm:pt modelId="{603226D4-D871-4791-BB41-6827A573BA4E}" type="pres">
      <dgm:prSet presAssocID="{F0C2975D-4CEC-475A-9113-AFA4825E36E2}" presName="childShape" presStyleCnt="0"/>
      <dgm:spPr/>
    </dgm:pt>
    <dgm:pt modelId="{D72E184B-D2D6-486C-86F9-7CDC1A091CB2}" type="pres">
      <dgm:prSet presAssocID="{BD86586C-D482-4658-9444-D807510E8733}" presName="Name13" presStyleLbl="parChTrans1D2" presStyleIdx="4" presStyleCnt="7"/>
      <dgm:spPr/>
    </dgm:pt>
    <dgm:pt modelId="{E64C7415-CB7A-4E55-9CE7-A8D19592F911}" type="pres">
      <dgm:prSet presAssocID="{E41DBA63-4198-420D-BA6E-7A3F4A044090}" presName="childText" presStyleLbl="bgAcc1" presStyleIdx="4" presStyleCnt="7">
        <dgm:presLayoutVars>
          <dgm:bulletEnabled val="1"/>
        </dgm:presLayoutVars>
      </dgm:prSet>
      <dgm:spPr/>
    </dgm:pt>
    <dgm:pt modelId="{2404E9A7-EE5B-48B3-94D8-69DA486929FD}" type="pres">
      <dgm:prSet presAssocID="{572E03BC-0011-4ABD-ADDE-DAD210F1253D}" presName="Name13" presStyleLbl="parChTrans1D2" presStyleIdx="5" presStyleCnt="7"/>
      <dgm:spPr/>
    </dgm:pt>
    <dgm:pt modelId="{DB6E6267-5B74-476C-8535-9DC863BD5C8D}" type="pres">
      <dgm:prSet presAssocID="{70B5E098-4C87-4912-8DE2-F7E8528A06DF}" presName="childText" presStyleLbl="bgAcc1" presStyleIdx="5" presStyleCnt="7">
        <dgm:presLayoutVars>
          <dgm:bulletEnabled val="1"/>
        </dgm:presLayoutVars>
      </dgm:prSet>
      <dgm:spPr/>
    </dgm:pt>
    <dgm:pt modelId="{2600655A-7802-4E54-8E7E-6858B41430CC}" type="pres">
      <dgm:prSet presAssocID="{D1F5B56E-9B95-414D-A05F-3F6F47620BD4}" presName="Name13" presStyleLbl="parChTrans1D2" presStyleIdx="6" presStyleCnt="7"/>
      <dgm:spPr/>
    </dgm:pt>
    <dgm:pt modelId="{FF9AEA9B-3AFD-4E13-9686-CED651C037F0}" type="pres">
      <dgm:prSet presAssocID="{2D7A3D60-FFEF-4968-BD36-16619413F3D1}" presName="childText" presStyleLbl="bgAcc1" presStyleIdx="6" presStyleCnt="7">
        <dgm:presLayoutVars>
          <dgm:bulletEnabled val="1"/>
        </dgm:presLayoutVars>
      </dgm:prSet>
      <dgm:spPr/>
    </dgm:pt>
  </dgm:ptLst>
  <dgm:cxnLst>
    <dgm:cxn modelId="{BF91250A-FEBD-4DAC-824D-A68F7CCE7CB3}" type="presOf" srcId="{5FE29120-738A-4657-8D0E-5D533EC9A15A}" destId="{29CEAD37-DE63-4E71-A804-5FF00C2EDBCA}" srcOrd="0" destOrd="0" presId="urn:microsoft.com/office/officeart/2005/8/layout/hierarchy3"/>
    <dgm:cxn modelId="{4172D814-08D3-4337-BA43-4A30A4DFA49D}" type="presOf" srcId="{7D38F931-7065-46C6-88AF-98022E9D4CD3}" destId="{EB8C8AA5-B631-4F22-B8BF-0DDD9A3B399C}" srcOrd="1" destOrd="0" presId="urn:microsoft.com/office/officeart/2005/8/layout/hierarchy3"/>
    <dgm:cxn modelId="{FABD2B1F-5388-4F6B-9FFB-19702FEBF86D}" srcId="{F0C2975D-4CEC-475A-9113-AFA4825E36E2}" destId="{E41DBA63-4198-420D-BA6E-7A3F4A044090}" srcOrd="0" destOrd="0" parTransId="{BD86586C-D482-4658-9444-D807510E8733}" sibTransId="{88013BD5-F8A8-4A7E-A4D2-5A9569829441}"/>
    <dgm:cxn modelId="{506BB833-AFDD-4245-BB91-9F75C2CC5981}" srcId="{9AB5DD5D-CD55-4528-858B-48504750582B}" destId="{4F6F2BFF-D3A1-45D4-BA55-5F99B705C5F8}" srcOrd="1" destOrd="0" parTransId="{ACD56AC8-636D-4B41-97E3-7A4E55F3CFDE}" sibTransId="{33DB0D08-C869-4F35-80BF-6F1C34560B0A}"/>
    <dgm:cxn modelId="{0E0D4939-A3A8-4CF4-A1CC-0795EC68F992}" type="presOf" srcId="{4F6F2BFF-D3A1-45D4-BA55-5F99B705C5F8}" destId="{8712EA1E-CFBB-449D-A679-306B83625E9D}" srcOrd="0" destOrd="0" presId="urn:microsoft.com/office/officeart/2005/8/layout/hierarchy3"/>
    <dgm:cxn modelId="{B2479539-3067-4B02-82C4-7DA63DF869E2}" type="presOf" srcId="{55D11004-9F0E-4A0D-9815-B70B4906ADD0}" destId="{98150A66-B0DC-4BFE-A001-56DE6B951DC0}" srcOrd="0" destOrd="0" presId="urn:microsoft.com/office/officeart/2005/8/layout/hierarchy3"/>
    <dgm:cxn modelId="{C0998A5B-3537-4F0D-ACF2-8A6B0EB7BD06}" srcId="{F0C2975D-4CEC-475A-9113-AFA4825E36E2}" destId="{2D7A3D60-FFEF-4968-BD36-16619413F3D1}" srcOrd="2" destOrd="0" parTransId="{D1F5B56E-9B95-414D-A05F-3F6F47620BD4}" sibTransId="{F3EBAACD-B72C-457B-BCA3-64BBDAEE3BF8}"/>
    <dgm:cxn modelId="{CF887A60-CBF0-47E1-972B-F87375090CDF}" type="presOf" srcId="{9AB5DD5D-CD55-4528-858B-48504750582B}" destId="{B4EDF417-84A1-4204-93DF-0FD9FBD4BDE0}" srcOrd="1" destOrd="0" presId="urn:microsoft.com/office/officeart/2005/8/layout/hierarchy3"/>
    <dgm:cxn modelId="{0F8F2A61-4B75-4A70-9B3C-399EAF818562}" type="presOf" srcId="{F0C2975D-4CEC-475A-9113-AFA4825E36E2}" destId="{D1E9E231-4325-41B1-B162-727A6125A0BB}" srcOrd="0" destOrd="0" presId="urn:microsoft.com/office/officeart/2005/8/layout/hierarchy3"/>
    <dgm:cxn modelId="{EFB02D46-FFE0-456D-B966-4841451869B3}" type="presOf" srcId="{7D38F931-7065-46C6-88AF-98022E9D4CD3}" destId="{D2E7D8C8-9ED3-4030-945D-A12FEA2B5692}" srcOrd="0" destOrd="0" presId="urn:microsoft.com/office/officeart/2005/8/layout/hierarchy3"/>
    <dgm:cxn modelId="{F0EB3167-563B-48D2-A9EA-ED3776F06659}" type="presOf" srcId="{70B5E098-4C87-4912-8DE2-F7E8528A06DF}" destId="{DB6E6267-5B74-476C-8535-9DC863BD5C8D}" srcOrd="0" destOrd="0" presId="urn:microsoft.com/office/officeart/2005/8/layout/hierarchy3"/>
    <dgm:cxn modelId="{DF8D0870-DC7F-4CA5-9EA6-C6D972C521EC}" type="presOf" srcId="{BD86586C-D482-4658-9444-D807510E8733}" destId="{D72E184B-D2D6-486C-86F9-7CDC1A091CB2}" srcOrd="0" destOrd="0" presId="urn:microsoft.com/office/officeart/2005/8/layout/hierarchy3"/>
    <dgm:cxn modelId="{33401C53-4A92-42F2-BE92-5F7FE1F5654D}" type="presOf" srcId="{F0C2975D-4CEC-475A-9113-AFA4825E36E2}" destId="{AF61BEA1-A954-42A3-8BC1-1D15F3E4E3D6}" srcOrd="1" destOrd="0" presId="urn:microsoft.com/office/officeart/2005/8/layout/hierarchy3"/>
    <dgm:cxn modelId="{D069E675-2107-45C1-971B-F4BA537A92D7}" srcId="{7D38F931-7065-46C6-88AF-98022E9D4CD3}" destId="{5FE29120-738A-4657-8D0E-5D533EC9A15A}" srcOrd="0" destOrd="0" parTransId="{7339B2C8-063A-41DC-BBE2-64BEE7209E4F}" sibTransId="{98D88F72-D013-4D23-8C7C-070F8AE85C7B}"/>
    <dgm:cxn modelId="{EBE2467D-EF02-4B13-8DAB-715CECD84AF6}" type="presOf" srcId="{7339B2C8-063A-41DC-BBE2-64BEE7209E4F}" destId="{8AF9370E-D6B1-43B7-ABA6-E34353636DDB}" srcOrd="0" destOrd="0" presId="urn:microsoft.com/office/officeart/2005/8/layout/hierarchy3"/>
    <dgm:cxn modelId="{F544DE89-646B-4DD0-BBA7-D56B24778104}" type="presOf" srcId="{D31817B0-CE65-4B2A-A878-D80DC915A11B}" destId="{9D8710B4-4712-428B-A4DD-9BA1D8006ADF}" srcOrd="0" destOrd="0" presId="urn:microsoft.com/office/officeart/2005/8/layout/hierarchy3"/>
    <dgm:cxn modelId="{7454278D-2090-4A67-A841-A12139922523}" srcId="{7D38F931-7065-46C6-88AF-98022E9D4CD3}" destId="{106F9D8A-5469-40E6-8695-830F3E4ECCF1}" srcOrd="1" destOrd="0" parTransId="{0654F562-9678-46CE-AE35-F92158371278}" sibTransId="{242C420A-ED7D-4567-BA4B-B82C558D9938}"/>
    <dgm:cxn modelId="{9EDEF58E-59FB-49A5-A98B-96DF44A6FAA3}" srcId="{D31817B0-CE65-4B2A-A878-D80DC915A11B}" destId="{9AB5DD5D-CD55-4528-858B-48504750582B}" srcOrd="0" destOrd="0" parTransId="{BA1240BA-CB81-40C7-97B7-0FCF07D70CFF}" sibTransId="{E09BB5CD-1EFF-4B04-A9E2-B9A97F942678}"/>
    <dgm:cxn modelId="{7881F399-FF4D-41E5-A799-A6D9A7D2EF22}" srcId="{D31817B0-CE65-4B2A-A878-D80DC915A11B}" destId="{7D38F931-7065-46C6-88AF-98022E9D4CD3}" srcOrd="1" destOrd="0" parTransId="{1B9D27E2-384B-41B6-8FD6-EFD80011E3D9}" sibTransId="{F4E6DBFC-07E7-4B20-943D-236628C2AF92}"/>
    <dgm:cxn modelId="{C460FC9B-698B-4A86-8D22-D2F2FA20004D}" type="presOf" srcId="{65091B93-0158-4E5E-A4B0-702EB6A96DE2}" destId="{04642CCD-F9BB-412C-8C12-3E47081221C6}" srcOrd="0" destOrd="0" presId="urn:microsoft.com/office/officeart/2005/8/layout/hierarchy3"/>
    <dgm:cxn modelId="{8AC397AE-4450-444C-861B-E77865CF1486}" type="presOf" srcId="{0654F562-9678-46CE-AE35-F92158371278}" destId="{CCD4A359-CDB3-4D14-9616-3F86462CF57D}" srcOrd="0" destOrd="0" presId="urn:microsoft.com/office/officeart/2005/8/layout/hierarchy3"/>
    <dgm:cxn modelId="{39ABCFB3-788A-4B3B-B212-ADB893AD044F}" srcId="{9AB5DD5D-CD55-4528-858B-48504750582B}" destId="{55D11004-9F0E-4A0D-9815-B70B4906ADD0}" srcOrd="0" destOrd="0" parTransId="{65091B93-0158-4E5E-A4B0-702EB6A96DE2}" sibTransId="{3BA4FE08-A6C0-4C3B-83DA-A6CD9C590D19}"/>
    <dgm:cxn modelId="{5D944DC4-1593-48F7-970F-393CF4F02194}" srcId="{F0C2975D-4CEC-475A-9113-AFA4825E36E2}" destId="{70B5E098-4C87-4912-8DE2-F7E8528A06DF}" srcOrd="1" destOrd="0" parTransId="{572E03BC-0011-4ABD-ADDE-DAD210F1253D}" sibTransId="{B9B9A5CC-1BBF-4C5E-99A2-0ABEF9AA2932}"/>
    <dgm:cxn modelId="{505278C4-7E7D-45CB-9E57-51A3046258E8}" srcId="{D31817B0-CE65-4B2A-A878-D80DC915A11B}" destId="{F0C2975D-4CEC-475A-9113-AFA4825E36E2}" srcOrd="2" destOrd="0" parTransId="{4EA55CE6-3880-4C43-A4F3-5913783989AD}" sibTransId="{D3B4BD75-2BD2-41AD-BE1C-1C8C38D40257}"/>
    <dgm:cxn modelId="{2C2EC2C4-2FD6-4807-9E13-23DD279D019F}" type="presOf" srcId="{572E03BC-0011-4ABD-ADDE-DAD210F1253D}" destId="{2404E9A7-EE5B-48B3-94D8-69DA486929FD}" srcOrd="0" destOrd="0" presId="urn:microsoft.com/office/officeart/2005/8/layout/hierarchy3"/>
    <dgm:cxn modelId="{7C8E73CB-B65B-40AC-9BAD-5D79805B0FEC}" type="presOf" srcId="{106F9D8A-5469-40E6-8695-830F3E4ECCF1}" destId="{FB7C6505-73C3-475A-878C-ADF3E6E5317F}" srcOrd="0" destOrd="0" presId="urn:microsoft.com/office/officeart/2005/8/layout/hierarchy3"/>
    <dgm:cxn modelId="{14F922D5-5B62-47FA-B17D-92904AF2D35E}" type="presOf" srcId="{E41DBA63-4198-420D-BA6E-7A3F4A044090}" destId="{E64C7415-CB7A-4E55-9CE7-A8D19592F911}" srcOrd="0" destOrd="0" presId="urn:microsoft.com/office/officeart/2005/8/layout/hierarchy3"/>
    <dgm:cxn modelId="{13A788E1-3458-4250-9456-792A3D10599C}" type="presOf" srcId="{2D7A3D60-FFEF-4968-BD36-16619413F3D1}" destId="{FF9AEA9B-3AFD-4E13-9686-CED651C037F0}" srcOrd="0" destOrd="0" presId="urn:microsoft.com/office/officeart/2005/8/layout/hierarchy3"/>
    <dgm:cxn modelId="{F25FD2E2-2CAB-4329-B15C-8C1275DF76E0}" type="presOf" srcId="{D1F5B56E-9B95-414D-A05F-3F6F47620BD4}" destId="{2600655A-7802-4E54-8E7E-6858B41430CC}" srcOrd="0" destOrd="0" presId="urn:microsoft.com/office/officeart/2005/8/layout/hierarchy3"/>
    <dgm:cxn modelId="{31AEC0EF-C3F4-4546-99F2-70FC348E8BD8}" type="presOf" srcId="{ACD56AC8-636D-4B41-97E3-7A4E55F3CFDE}" destId="{D24F6C11-BF6B-46E8-A448-925B243A76B5}" srcOrd="0" destOrd="0" presId="urn:microsoft.com/office/officeart/2005/8/layout/hierarchy3"/>
    <dgm:cxn modelId="{F409FCF1-4F75-4654-867B-2D276F2704F7}" type="presOf" srcId="{9AB5DD5D-CD55-4528-858B-48504750582B}" destId="{0AAF3585-2EA0-4023-B6DD-BF7F51E1634C}" srcOrd="0" destOrd="0" presId="urn:microsoft.com/office/officeart/2005/8/layout/hierarchy3"/>
    <dgm:cxn modelId="{187AD90B-0FF0-4EB2-99C5-FDA878E1410D}" type="presParOf" srcId="{9D8710B4-4712-428B-A4DD-9BA1D8006ADF}" destId="{09137C2B-F58B-4BE1-8032-8C76CAC16C2C}" srcOrd="0" destOrd="0" presId="urn:microsoft.com/office/officeart/2005/8/layout/hierarchy3"/>
    <dgm:cxn modelId="{2256E172-3094-4A43-892D-FF3E402B974D}" type="presParOf" srcId="{09137C2B-F58B-4BE1-8032-8C76CAC16C2C}" destId="{05EC622E-9092-4D6C-B1D6-004F3FCAB2A9}" srcOrd="0" destOrd="0" presId="urn:microsoft.com/office/officeart/2005/8/layout/hierarchy3"/>
    <dgm:cxn modelId="{2A3C2A8D-BE5F-4BBE-9F18-19C4EBC7BE00}" type="presParOf" srcId="{05EC622E-9092-4D6C-B1D6-004F3FCAB2A9}" destId="{0AAF3585-2EA0-4023-B6DD-BF7F51E1634C}" srcOrd="0" destOrd="0" presId="urn:microsoft.com/office/officeart/2005/8/layout/hierarchy3"/>
    <dgm:cxn modelId="{89B54D4B-DB8C-4242-9814-D4642F3AC320}" type="presParOf" srcId="{05EC622E-9092-4D6C-B1D6-004F3FCAB2A9}" destId="{B4EDF417-84A1-4204-93DF-0FD9FBD4BDE0}" srcOrd="1" destOrd="0" presId="urn:microsoft.com/office/officeart/2005/8/layout/hierarchy3"/>
    <dgm:cxn modelId="{0A0EEACB-3E22-4D36-8678-87B835CB9505}" type="presParOf" srcId="{09137C2B-F58B-4BE1-8032-8C76CAC16C2C}" destId="{62C99619-C5C2-4083-9C80-23B8594F64A7}" srcOrd="1" destOrd="0" presId="urn:microsoft.com/office/officeart/2005/8/layout/hierarchy3"/>
    <dgm:cxn modelId="{7A5EE65E-DBB6-4A40-AB35-56EFD31542AB}" type="presParOf" srcId="{62C99619-C5C2-4083-9C80-23B8594F64A7}" destId="{04642CCD-F9BB-412C-8C12-3E47081221C6}" srcOrd="0" destOrd="0" presId="urn:microsoft.com/office/officeart/2005/8/layout/hierarchy3"/>
    <dgm:cxn modelId="{C947C114-D73B-4AD7-8EDA-3D8C3CD5B917}" type="presParOf" srcId="{62C99619-C5C2-4083-9C80-23B8594F64A7}" destId="{98150A66-B0DC-4BFE-A001-56DE6B951DC0}" srcOrd="1" destOrd="0" presId="urn:microsoft.com/office/officeart/2005/8/layout/hierarchy3"/>
    <dgm:cxn modelId="{4E770726-6230-48A8-805B-AA6D1C9288CF}" type="presParOf" srcId="{62C99619-C5C2-4083-9C80-23B8594F64A7}" destId="{D24F6C11-BF6B-46E8-A448-925B243A76B5}" srcOrd="2" destOrd="0" presId="urn:microsoft.com/office/officeart/2005/8/layout/hierarchy3"/>
    <dgm:cxn modelId="{20765995-1689-4EE1-8E18-5099E4C07E79}" type="presParOf" srcId="{62C99619-C5C2-4083-9C80-23B8594F64A7}" destId="{8712EA1E-CFBB-449D-A679-306B83625E9D}" srcOrd="3" destOrd="0" presId="urn:microsoft.com/office/officeart/2005/8/layout/hierarchy3"/>
    <dgm:cxn modelId="{32BF0CA4-8B16-41A4-8E25-F39A7A871077}" type="presParOf" srcId="{9D8710B4-4712-428B-A4DD-9BA1D8006ADF}" destId="{E8E9B109-F513-44F2-9100-042FFDEE1021}" srcOrd="1" destOrd="0" presId="urn:microsoft.com/office/officeart/2005/8/layout/hierarchy3"/>
    <dgm:cxn modelId="{60F3C5E8-89D9-462B-9A8F-7746656B0DB2}" type="presParOf" srcId="{E8E9B109-F513-44F2-9100-042FFDEE1021}" destId="{5F6149A3-D405-4A6C-B763-0A9C739BA277}" srcOrd="0" destOrd="0" presId="urn:microsoft.com/office/officeart/2005/8/layout/hierarchy3"/>
    <dgm:cxn modelId="{846CD921-BBF5-454A-B94E-2C891AA99302}" type="presParOf" srcId="{5F6149A3-D405-4A6C-B763-0A9C739BA277}" destId="{D2E7D8C8-9ED3-4030-945D-A12FEA2B5692}" srcOrd="0" destOrd="0" presId="urn:microsoft.com/office/officeart/2005/8/layout/hierarchy3"/>
    <dgm:cxn modelId="{1E4CBEBB-3CA4-4520-952D-168DFF544AE6}" type="presParOf" srcId="{5F6149A3-D405-4A6C-B763-0A9C739BA277}" destId="{EB8C8AA5-B631-4F22-B8BF-0DDD9A3B399C}" srcOrd="1" destOrd="0" presId="urn:microsoft.com/office/officeart/2005/8/layout/hierarchy3"/>
    <dgm:cxn modelId="{7AAADBEE-05D9-4431-A8DC-70AD3A4A7C72}" type="presParOf" srcId="{E8E9B109-F513-44F2-9100-042FFDEE1021}" destId="{8245A3D8-D256-45CE-9310-4DFDEA77AF28}" srcOrd="1" destOrd="0" presId="urn:microsoft.com/office/officeart/2005/8/layout/hierarchy3"/>
    <dgm:cxn modelId="{B5C06A1E-1603-4A82-AB6B-4BB230697FE0}" type="presParOf" srcId="{8245A3D8-D256-45CE-9310-4DFDEA77AF28}" destId="{8AF9370E-D6B1-43B7-ABA6-E34353636DDB}" srcOrd="0" destOrd="0" presId="urn:microsoft.com/office/officeart/2005/8/layout/hierarchy3"/>
    <dgm:cxn modelId="{990F04F2-33C8-4420-8189-ED9271219628}" type="presParOf" srcId="{8245A3D8-D256-45CE-9310-4DFDEA77AF28}" destId="{29CEAD37-DE63-4E71-A804-5FF00C2EDBCA}" srcOrd="1" destOrd="0" presId="urn:microsoft.com/office/officeart/2005/8/layout/hierarchy3"/>
    <dgm:cxn modelId="{5FB02591-97F7-4B62-8999-2EB85D54E22F}" type="presParOf" srcId="{8245A3D8-D256-45CE-9310-4DFDEA77AF28}" destId="{CCD4A359-CDB3-4D14-9616-3F86462CF57D}" srcOrd="2" destOrd="0" presId="urn:microsoft.com/office/officeart/2005/8/layout/hierarchy3"/>
    <dgm:cxn modelId="{C124B0FD-C9D3-42DC-AA37-2CDAA757E38A}" type="presParOf" srcId="{8245A3D8-D256-45CE-9310-4DFDEA77AF28}" destId="{FB7C6505-73C3-475A-878C-ADF3E6E5317F}" srcOrd="3" destOrd="0" presId="urn:microsoft.com/office/officeart/2005/8/layout/hierarchy3"/>
    <dgm:cxn modelId="{B900A6C9-A234-4F1C-B3E6-4CFD90C04030}" type="presParOf" srcId="{9D8710B4-4712-428B-A4DD-9BA1D8006ADF}" destId="{28752A5B-FCC1-49FC-8EF3-0BC0513ABE01}" srcOrd="2" destOrd="0" presId="urn:microsoft.com/office/officeart/2005/8/layout/hierarchy3"/>
    <dgm:cxn modelId="{4F72B391-2F23-469B-B330-4362390BD18A}" type="presParOf" srcId="{28752A5B-FCC1-49FC-8EF3-0BC0513ABE01}" destId="{74B4A4AD-29D5-40D4-A4F1-8F3E3C8DE3F4}" srcOrd="0" destOrd="0" presId="urn:microsoft.com/office/officeart/2005/8/layout/hierarchy3"/>
    <dgm:cxn modelId="{6876F0E3-5B9B-4924-8B24-66299E2DB2E7}" type="presParOf" srcId="{74B4A4AD-29D5-40D4-A4F1-8F3E3C8DE3F4}" destId="{D1E9E231-4325-41B1-B162-727A6125A0BB}" srcOrd="0" destOrd="0" presId="urn:microsoft.com/office/officeart/2005/8/layout/hierarchy3"/>
    <dgm:cxn modelId="{E78D1288-BE0C-4EF0-8A8C-192A66795EB8}" type="presParOf" srcId="{74B4A4AD-29D5-40D4-A4F1-8F3E3C8DE3F4}" destId="{AF61BEA1-A954-42A3-8BC1-1D15F3E4E3D6}" srcOrd="1" destOrd="0" presId="urn:microsoft.com/office/officeart/2005/8/layout/hierarchy3"/>
    <dgm:cxn modelId="{81CFDAA8-61A0-44EC-BC41-4DEBE332B0C4}" type="presParOf" srcId="{28752A5B-FCC1-49FC-8EF3-0BC0513ABE01}" destId="{603226D4-D871-4791-BB41-6827A573BA4E}" srcOrd="1" destOrd="0" presId="urn:microsoft.com/office/officeart/2005/8/layout/hierarchy3"/>
    <dgm:cxn modelId="{A7F15983-165E-46AE-8D52-599E0033122A}" type="presParOf" srcId="{603226D4-D871-4791-BB41-6827A573BA4E}" destId="{D72E184B-D2D6-486C-86F9-7CDC1A091CB2}" srcOrd="0" destOrd="0" presId="urn:microsoft.com/office/officeart/2005/8/layout/hierarchy3"/>
    <dgm:cxn modelId="{D523D04D-FF98-4C0D-ACD2-98EB138ACEA7}" type="presParOf" srcId="{603226D4-D871-4791-BB41-6827A573BA4E}" destId="{E64C7415-CB7A-4E55-9CE7-A8D19592F911}" srcOrd="1" destOrd="0" presId="urn:microsoft.com/office/officeart/2005/8/layout/hierarchy3"/>
    <dgm:cxn modelId="{3D434A14-1F56-4610-AC3E-296949229F6B}" type="presParOf" srcId="{603226D4-D871-4791-BB41-6827A573BA4E}" destId="{2404E9A7-EE5B-48B3-94D8-69DA486929FD}" srcOrd="2" destOrd="0" presId="urn:microsoft.com/office/officeart/2005/8/layout/hierarchy3"/>
    <dgm:cxn modelId="{C0326837-7577-4B16-9C34-EB57A114CF18}" type="presParOf" srcId="{603226D4-D871-4791-BB41-6827A573BA4E}" destId="{DB6E6267-5B74-476C-8535-9DC863BD5C8D}" srcOrd="3" destOrd="0" presId="urn:microsoft.com/office/officeart/2005/8/layout/hierarchy3"/>
    <dgm:cxn modelId="{C2300EDA-F571-4BCD-A061-5367F1A927A2}" type="presParOf" srcId="{603226D4-D871-4791-BB41-6827A573BA4E}" destId="{2600655A-7802-4E54-8E7E-6858B41430CC}" srcOrd="4" destOrd="0" presId="urn:microsoft.com/office/officeart/2005/8/layout/hierarchy3"/>
    <dgm:cxn modelId="{F79E29B8-5F40-499A-84BF-93A9AF8A11D0}" type="presParOf" srcId="{603226D4-D871-4791-BB41-6827A573BA4E}" destId="{FF9AEA9B-3AFD-4E13-9686-CED651C037F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25A097ED-E909-4B8F-B8A7-D854EBC62F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2EAE01B-5030-4DF2-AC6E-1D231C59C874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El presente estudio demuestra que el método empleado para la medición de volumen condilar presenta una confiabilidad excelente, con valores ICC superiores a 0.96 en las mediciones globales</a:t>
          </a:r>
          <a:r>
            <a:rPr lang="es-ES" dirty="0"/>
            <a:t>. </a:t>
          </a:r>
          <a:endParaRPr lang="es-CO" dirty="0"/>
        </a:p>
      </dgm:t>
    </dgm:pt>
    <dgm:pt modelId="{03C7186E-DD5C-4BDB-B9E3-C7E491750E2D}" type="parTrans" cxnId="{6FCC86A9-42A3-4E13-A03B-B27B8AB16A44}">
      <dgm:prSet/>
      <dgm:spPr/>
      <dgm:t>
        <a:bodyPr/>
        <a:lstStyle/>
        <a:p>
          <a:endParaRPr lang="es-CO"/>
        </a:p>
      </dgm:t>
    </dgm:pt>
    <dgm:pt modelId="{35C014C6-DA0F-4CA6-97B8-4E1DCE333466}" type="sibTrans" cxnId="{6FCC86A9-42A3-4E13-A03B-B27B8AB16A44}">
      <dgm:prSet/>
      <dgm:spPr/>
      <dgm:t>
        <a:bodyPr/>
        <a:lstStyle/>
        <a:p>
          <a:endParaRPr lang="es-CO"/>
        </a:p>
      </dgm:t>
    </dgm:pt>
    <dgm:pt modelId="{A32BA2E3-5841-46EF-A61B-2A5D7C037068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Si bien existe cierta variabilidad en la concordancia </a:t>
          </a:r>
          <a:r>
            <a:rPr lang="es-ES" dirty="0" err="1">
              <a:solidFill>
                <a:schemeClr val="bg1"/>
              </a:solidFill>
            </a:rPr>
            <a:t>interobservador</a:t>
          </a:r>
          <a:r>
            <a:rPr lang="es-ES" dirty="0">
              <a:solidFill>
                <a:schemeClr val="bg1"/>
              </a:solidFill>
            </a:rPr>
            <a:t>, la mayoría de las comparaciones alcanzan niveles de confiabilidad excelentes. La reproducibilidad </a:t>
          </a:r>
          <a:r>
            <a:rPr lang="es-ES" dirty="0" err="1">
              <a:solidFill>
                <a:schemeClr val="bg1"/>
              </a:solidFill>
            </a:rPr>
            <a:t>intraobservador</a:t>
          </a:r>
          <a:r>
            <a:rPr lang="es-ES" dirty="0">
              <a:solidFill>
                <a:schemeClr val="bg1"/>
              </a:solidFill>
            </a:rPr>
            <a:t> es excepcional para todos los evaluadores (ICC &gt; 0.99), confirmando la consistencia del método. </a:t>
          </a:r>
          <a:endParaRPr lang="es-CO" dirty="0">
            <a:solidFill>
              <a:schemeClr val="bg1"/>
            </a:solidFill>
          </a:endParaRPr>
        </a:p>
      </dgm:t>
    </dgm:pt>
    <dgm:pt modelId="{BE68566E-3B49-4202-BC59-260A85E0826F}" type="parTrans" cxnId="{17D82412-BC8A-4EAF-BA9A-6776E798B00B}">
      <dgm:prSet/>
      <dgm:spPr/>
      <dgm:t>
        <a:bodyPr/>
        <a:lstStyle/>
        <a:p>
          <a:endParaRPr lang="es-CO"/>
        </a:p>
      </dgm:t>
    </dgm:pt>
    <dgm:pt modelId="{723FE3C9-3951-4BEB-AD79-DAD742249049}" type="sibTrans" cxnId="{17D82412-BC8A-4EAF-BA9A-6776E798B00B}">
      <dgm:prSet/>
      <dgm:spPr/>
      <dgm:t>
        <a:bodyPr/>
        <a:lstStyle/>
        <a:p>
          <a:endParaRPr lang="es-CO"/>
        </a:p>
      </dgm:t>
    </dgm:pt>
    <dgm:pt modelId="{FB566A9A-5CC8-402D-970D-BEC7AA8117EA}">
      <dgm:prSet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es-ES" dirty="0"/>
            <a:t>Estos resultados validan el uso clínico del método de medición de volumen condilar para aplicaciones ortodónticas.</a:t>
          </a:r>
          <a:endParaRPr lang="es-CO" dirty="0"/>
        </a:p>
      </dgm:t>
    </dgm:pt>
    <dgm:pt modelId="{1A294258-91A2-43A5-AA18-0634C84CD61D}" type="parTrans" cxnId="{13D7A672-23C1-4E00-80B0-185CA1280AC6}">
      <dgm:prSet/>
      <dgm:spPr/>
      <dgm:t>
        <a:bodyPr/>
        <a:lstStyle/>
        <a:p>
          <a:endParaRPr lang="es-CO"/>
        </a:p>
      </dgm:t>
    </dgm:pt>
    <dgm:pt modelId="{EC0C1918-32B8-42EF-82E4-CB2FB2FE4341}" type="sibTrans" cxnId="{13D7A672-23C1-4E00-80B0-185CA1280AC6}">
      <dgm:prSet/>
      <dgm:spPr/>
      <dgm:t>
        <a:bodyPr/>
        <a:lstStyle/>
        <a:p>
          <a:endParaRPr lang="es-CO"/>
        </a:p>
      </dgm:t>
    </dgm:pt>
    <dgm:pt modelId="{70FE8041-4070-4822-92C4-309507F0C85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El método puede considerarse adecuado para investigación clínica y práctica ortodóntica rutinaria, contribuyendo al diagnóstico preciso y la planificación del tratamiento en ortodoncia u ortopedia maxilar.</a:t>
          </a:r>
          <a:endParaRPr lang="es-CO" dirty="0">
            <a:solidFill>
              <a:schemeClr val="bg1"/>
            </a:solidFill>
          </a:endParaRPr>
        </a:p>
      </dgm:t>
    </dgm:pt>
    <dgm:pt modelId="{8BCC6503-3F6D-4077-A73D-17556ED91D93}" type="parTrans" cxnId="{6734BABE-1B98-48A2-AFBE-445B8598FB2B}">
      <dgm:prSet/>
      <dgm:spPr/>
      <dgm:t>
        <a:bodyPr/>
        <a:lstStyle/>
        <a:p>
          <a:endParaRPr lang="es-CO"/>
        </a:p>
      </dgm:t>
    </dgm:pt>
    <dgm:pt modelId="{3518FEE7-0883-42AC-B0FC-0B7665339AD5}" type="sibTrans" cxnId="{6734BABE-1B98-48A2-AFBE-445B8598FB2B}">
      <dgm:prSet/>
      <dgm:spPr/>
      <dgm:t>
        <a:bodyPr/>
        <a:lstStyle/>
        <a:p>
          <a:endParaRPr lang="es-CO"/>
        </a:p>
      </dgm:t>
    </dgm:pt>
    <dgm:pt modelId="{7E411C0D-C899-4DD8-9F39-1D2CBF2B2C76}" type="pres">
      <dgm:prSet presAssocID="{25A097ED-E909-4B8F-B8A7-D854EBC62F6F}" presName="linear" presStyleCnt="0">
        <dgm:presLayoutVars>
          <dgm:animLvl val="lvl"/>
          <dgm:resizeHandles val="exact"/>
        </dgm:presLayoutVars>
      </dgm:prSet>
      <dgm:spPr/>
    </dgm:pt>
    <dgm:pt modelId="{C3678A7F-26BB-4DBF-9600-1BF367CDDE60}" type="pres">
      <dgm:prSet presAssocID="{32EAE01B-5030-4DF2-AC6E-1D231C59C87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58C8B0D-DC9E-40F3-8769-BFC13A956EF1}" type="pres">
      <dgm:prSet presAssocID="{35C014C6-DA0F-4CA6-97B8-4E1DCE333466}" presName="spacer" presStyleCnt="0"/>
      <dgm:spPr/>
    </dgm:pt>
    <dgm:pt modelId="{A4AE6AAA-2A4F-44D2-8091-E71FE2353011}" type="pres">
      <dgm:prSet presAssocID="{A32BA2E3-5841-46EF-A61B-2A5D7C03706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98F9FE9-1888-45EB-A397-9F9FF0DACAE1}" type="pres">
      <dgm:prSet presAssocID="{723FE3C9-3951-4BEB-AD79-DAD742249049}" presName="spacer" presStyleCnt="0"/>
      <dgm:spPr/>
    </dgm:pt>
    <dgm:pt modelId="{006FA36B-B42C-49B6-B1A3-CB83CB5C330D}" type="pres">
      <dgm:prSet presAssocID="{FB566A9A-5CC8-402D-970D-BEC7AA8117E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A89D685-27CB-4580-92D3-180D37D03C38}" type="pres">
      <dgm:prSet presAssocID="{EC0C1918-32B8-42EF-82E4-CB2FB2FE4341}" presName="spacer" presStyleCnt="0"/>
      <dgm:spPr/>
    </dgm:pt>
    <dgm:pt modelId="{48D6999D-EF12-42B0-901E-FACE302EA810}" type="pres">
      <dgm:prSet presAssocID="{70FE8041-4070-4822-92C4-309507F0C85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7D82412-BC8A-4EAF-BA9A-6776E798B00B}" srcId="{25A097ED-E909-4B8F-B8A7-D854EBC62F6F}" destId="{A32BA2E3-5841-46EF-A61B-2A5D7C037068}" srcOrd="1" destOrd="0" parTransId="{BE68566E-3B49-4202-BC59-260A85E0826F}" sibTransId="{723FE3C9-3951-4BEB-AD79-DAD742249049}"/>
    <dgm:cxn modelId="{34138722-8233-4DDC-837C-4E1D117CE2E0}" type="presOf" srcId="{FB566A9A-5CC8-402D-970D-BEC7AA8117EA}" destId="{006FA36B-B42C-49B6-B1A3-CB83CB5C330D}" srcOrd="0" destOrd="0" presId="urn:microsoft.com/office/officeart/2005/8/layout/vList2"/>
    <dgm:cxn modelId="{8D852229-B683-4B85-8C7F-E1A39171BADB}" type="presOf" srcId="{32EAE01B-5030-4DF2-AC6E-1D231C59C874}" destId="{C3678A7F-26BB-4DBF-9600-1BF367CDDE60}" srcOrd="0" destOrd="0" presId="urn:microsoft.com/office/officeart/2005/8/layout/vList2"/>
    <dgm:cxn modelId="{A9B7A770-DDAE-4F12-8830-A7ECDFBFB41C}" type="presOf" srcId="{70FE8041-4070-4822-92C4-309507F0C85A}" destId="{48D6999D-EF12-42B0-901E-FACE302EA810}" srcOrd="0" destOrd="0" presId="urn:microsoft.com/office/officeart/2005/8/layout/vList2"/>
    <dgm:cxn modelId="{13D7A672-23C1-4E00-80B0-185CA1280AC6}" srcId="{25A097ED-E909-4B8F-B8A7-D854EBC62F6F}" destId="{FB566A9A-5CC8-402D-970D-BEC7AA8117EA}" srcOrd="2" destOrd="0" parTransId="{1A294258-91A2-43A5-AA18-0634C84CD61D}" sibTransId="{EC0C1918-32B8-42EF-82E4-CB2FB2FE4341}"/>
    <dgm:cxn modelId="{6FCC86A9-42A3-4E13-A03B-B27B8AB16A44}" srcId="{25A097ED-E909-4B8F-B8A7-D854EBC62F6F}" destId="{32EAE01B-5030-4DF2-AC6E-1D231C59C874}" srcOrd="0" destOrd="0" parTransId="{03C7186E-DD5C-4BDB-B9E3-C7E491750E2D}" sibTransId="{35C014C6-DA0F-4CA6-97B8-4E1DCE333466}"/>
    <dgm:cxn modelId="{6734BABE-1B98-48A2-AFBE-445B8598FB2B}" srcId="{25A097ED-E909-4B8F-B8A7-D854EBC62F6F}" destId="{70FE8041-4070-4822-92C4-309507F0C85A}" srcOrd="3" destOrd="0" parTransId="{8BCC6503-3F6D-4077-A73D-17556ED91D93}" sibTransId="{3518FEE7-0883-42AC-B0FC-0B7665339AD5}"/>
    <dgm:cxn modelId="{BFC021F3-6A3D-4962-9BF1-F373158F3758}" type="presOf" srcId="{25A097ED-E909-4B8F-B8A7-D854EBC62F6F}" destId="{7E411C0D-C899-4DD8-9F39-1D2CBF2B2C76}" srcOrd="0" destOrd="0" presId="urn:microsoft.com/office/officeart/2005/8/layout/vList2"/>
    <dgm:cxn modelId="{B3A189FB-C605-4680-955A-8BA9DF44F748}" type="presOf" srcId="{A32BA2E3-5841-46EF-A61B-2A5D7C037068}" destId="{A4AE6AAA-2A4F-44D2-8091-E71FE2353011}" srcOrd="0" destOrd="0" presId="urn:microsoft.com/office/officeart/2005/8/layout/vList2"/>
    <dgm:cxn modelId="{132D0625-CF37-48CA-9800-60CFD1AA3A36}" type="presParOf" srcId="{7E411C0D-C899-4DD8-9F39-1D2CBF2B2C76}" destId="{C3678A7F-26BB-4DBF-9600-1BF367CDDE60}" srcOrd="0" destOrd="0" presId="urn:microsoft.com/office/officeart/2005/8/layout/vList2"/>
    <dgm:cxn modelId="{900A1A64-9A88-4154-BB5F-A1817C454102}" type="presParOf" srcId="{7E411C0D-C899-4DD8-9F39-1D2CBF2B2C76}" destId="{958C8B0D-DC9E-40F3-8769-BFC13A956EF1}" srcOrd="1" destOrd="0" presId="urn:microsoft.com/office/officeart/2005/8/layout/vList2"/>
    <dgm:cxn modelId="{CDE7E1F7-68BF-4FCD-ABA0-7A5775B3F226}" type="presParOf" srcId="{7E411C0D-C899-4DD8-9F39-1D2CBF2B2C76}" destId="{A4AE6AAA-2A4F-44D2-8091-E71FE2353011}" srcOrd="2" destOrd="0" presId="urn:microsoft.com/office/officeart/2005/8/layout/vList2"/>
    <dgm:cxn modelId="{FC10730E-2DD4-4B5E-B8C3-DCBAA5B1C3E5}" type="presParOf" srcId="{7E411C0D-C899-4DD8-9F39-1D2CBF2B2C76}" destId="{998F9FE9-1888-45EB-A397-9F9FF0DACAE1}" srcOrd="3" destOrd="0" presId="urn:microsoft.com/office/officeart/2005/8/layout/vList2"/>
    <dgm:cxn modelId="{40083301-2DB1-45DF-9D1F-4D5D168AD504}" type="presParOf" srcId="{7E411C0D-C899-4DD8-9F39-1D2CBF2B2C76}" destId="{006FA36B-B42C-49B6-B1A3-CB83CB5C330D}" srcOrd="4" destOrd="0" presId="urn:microsoft.com/office/officeart/2005/8/layout/vList2"/>
    <dgm:cxn modelId="{AB9BD915-CBF2-445F-848F-00726B95D487}" type="presParOf" srcId="{7E411C0D-C899-4DD8-9F39-1D2CBF2B2C76}" destId="{7A89D685-27CB-4580-92D3-180D37D03C38}" srcOrd="5" destOrd="0" presId="urn:microsoft.com/office/officeart/2005/8/layout/vList2"/>
    <dgm:cxn modelId="{A77F2628-7E57-4B72-8F49-4359481A07D0}" type="presParOf" srcId="{7E411C0D-C899-4DD8-9F39-1D2CBF2B2C76}" destId="{48D6999D-EF12-42B0-901E-FACE302EA81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57CCCA-B298-440C-966E-B82854DA5F9F}" type="doc">
      <dgm:prSet loTypeId="urn:microsoft.com/office/officeart/2005/8/layout/venn1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7715DB4C-93DA-4084-89AB-A22C4772E515}">
      <dgm:prSet/>
      <dgm:spPr>
        <a:solidFill>
          <a:schemeClr val="bg2">
            <a:lumMod val="65000"/>
            <a:alpha val="50000"/>
          </a:schemeClr>
        </a:solidFill>
      </dgm:spPr>
      <dgm:t>
        <a:bodyPr/>
        <a:lstStyle/>
        <a:p>
          <a:r>
            <a:rPr lang="es-ES" dirty="0"/>
            <a:t>Impactando la calidad de vida</a:t>
          </a:r>
          <a:endParaRPr lang="es-CO" dirty="0"/>
        </a:p>
      </dgm:t>
    </dgm:pt>
    <dgm:pt modelId="{738CE66B-7BB3-4652-B5BE-825FDA55C223}" type="parTrans" cxnId="{005EA641-46AF-4A39-A034-6674A8C62AA1}">
      <dgm:prSet/>
      <dgm:spPr/>
      <dgm:t>
        <a:bodyPr/>
        <a:lstStyle/>
        <a:p>
          <a:endParaRPr lang="es-CO"/>
        </a:p>
      </dgm:t>
    </dgm:pt>
    <dgm:pt modelId="{CF8FE19B-72D1-4F32-9A18-B1526CC556F3}" type="sibTrans" cxnId="{005EA641-46AF-4A39-A034-6674A8C62AA1}">
      <dgm:prSet/>
      <dgm:spPr/>
      <dgm:t>
        <a:bodyPr/>
        <a:lstStyle/>
        <a:p>
          <a:endParaRPr lang="es-CO"/>
        </a:p>
      </dgm:t>
    </dgm:pt>
    <dgm:pt modelId="{9E6A22A9-846E-49A1-B69C-4E28AD2F1F96}" type="pres">
      <dgm:prSet presAssocID="{F557CCCA-B298-440C-966E-B82854DA5F9F}" presName="compositeShape" presStyleCnt="0">
        <dgm:presLayoutVars>
          <dgm:chMax val="7"/>
          <dgm:dir/>
          <dgm:resizeHandles val="exact"/>
        </dgm:presLayoutVars>
      </dgm:prSet>
      <dgm:spPr/>
    </dgm:pt>
    <dgm:pt modelId="{0B669BCF-116B-46F0-93DC-9F565976975B}" type="pres">
      <dgm:prSet presAssocID="{7715DB4C-93DA-4084-89AB-A22C4772E515}" presName="circ1TxSh" presStyleLbl="vennNode1" presStyleIdx="0" presStyleCnt="1" custScaleX="114013" custScaleY="59158" custLinFactNeighborX="-29759" custLinFactNeighborY="-15259"/>
      <dgm:spPr/>
    </dgm:pt>
  </dgm:ptLst>
  <dgm:cxnLst>
    <dgm:cxn modelId="{D350F910-B607-4C57-AF0E-EBD3035D7D82}" type="presOf" srcId="{F557CCCA-B298-440C-966E-B82854DA5F9F}" destId="{9E6A22A9-846E-49A1-B69C-4E28AD2F1F96}" srcOrd="0" destOrd="0" presId="urn:microsoft.com/office/officeart/2005/8/layout/venn1"/>
    <dgm:cxn modelId="{005EA641-46AF-4A39-A034-6674A8C62AA1}" srcId="{F557CCCA-B298-440C-966E-B82854DA5F9F}" destId="{7715DB4C-93DA-4084-89AB-A22C4772E515}" srcOrd="0" destOrd="0" parTransId="{738CE66B-7BB3-4652-B5BE-825FDA55C223}" sibTransId="{CF8FE19B-72D1-4F32-9A18-B1526CC556F3}"/>
    <dgm:cxn modelId="{D10DA783-6838-4119-8313-D29A8AC0FA8D}" type="presOf" srcId="{7715DB4C-93DA-4084-89AB-A22C4772E515}" destId="{0B669BCF-116B-46F0-93DC-9F565976975B}" srcOrd="0" destOrd="0" presId="urn:microsoft.com/office/officeart/2005/8/layout/venn1"/>
    <dgm:cxn modelId="{C8160E0E-232A-43C3-B76A-3B24490DC031}" type="presParOf" srcId="{9E6A22A9-846E-49A1-B69C-4E28AD2F1F96}" destId="{0B669BCF-116B-46F0-93DC-9F565976975B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27C936-E85D-4C3B-9E44-B12A286098F4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38C5A47F-637B-476F-89BD-B2BDC57ACB5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sz="1400" dirty="0">
              <a:solidFill>
                <a:schemeClr val="bg1"/>
              </a:solidFill>
            </a:rPr>
            <a:t>Existen terapias emergentes </a:t>
          </a:r>
          <a:endParaRPr lang="es-CO" sz="1400" dirty="0">
            <a:solidFill>
              <a:schemeClr val="bg1"/>
            </a:solidFill>
          </a:endParaRPr>
        </a:p>
      </dgm:t>
    </dgm:pt>
    <dgm:pt modelId="{597C6834-1096-431C-AD51-D863B7DA769D}" type="parTrans" cxnId="{2A9C5CB2-DAAB-4988-8066-3A3600836CA6}">
      <dgm:prSet/>
      <dgm:spPr/>
      <dgm:t>
        <a:bodyPr/>
        <a:lstStyle/>
        <a:p>
          <a:endParaRPr lang="es-CO"/>
        </a:p>
      </dgm:t>
    </dgm:pt>
    <dgm:pt modelId="{49A29A7E-4766-4A3A-B8C0-A2AED73E5368}" type="sibTrans" cxnId="{2A9C5CB2-DAAB-4988-8066-3A3600836CA6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6F762424-AB44-4AF7-9F39-8F7751507554}">
      <dgm:prSet custT="1"/>
      <dgm:spPr/>
      <dgm:t>
        <a:bodyPr/>
        <a:lstStyle/>
        <a:p>
          <a:r>
            <a:rPr lang="es-ES" sz="1400" b="1" dirty="0"/>
            <a:t>Láser de baja intensidad</a:t>
          </a:r>
          <a:r>
            <a:rPr lang="es-ES" sz="1400" dirty="0"/>
            <a:t>, factores de crecimiento, biomateriales </a:t>
          </a:r>
          <a:endParaRPr lang="es-CO" sz="1400" dirty="0"/>
        </a:p>
      </dgm:t>
    </dgm:pt>
    <dgm:pt modelId="{5B99AD4D-9D20-4F7B-AD98-5D39DFC15F7B}" type="parTrans" cxnId="{FA9BFF1A-54A1-4B97-A083-CB8CA3F8E0B6}">
      <dgm:prSet/>
      <dgm:spPr/>
      <dgm:t>
        <a:bodyPr/>
        <a:lstStyle/>
        <a:p>
          <a:endParaRPr lang="es-CO"/>
        </a:p>
      </dgm:t>
    </dgm:pt>
    <dgm:pt modelId="{61B70DF1-A2F6-4F49-86F7-0742DE41E536}" type="sibTrans" cxnId="{FA9BFF1A-54A1-4B97-A083-CB8CA3F8E0B6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78AF2F17-6E8F-4950-98B6-5E3CB0799B87}">
      <dgm:prSet custT="1"/>
      <dgm:spPr/>
      <dgm:t>
        <a:bodyPr/>
        <a:lstStyle/>
        <a:p>
          <a:r>
            <a:rPr lang="es-ES" sz="1400" dirty="0"/>
            <a:t>Buscan estimular la regeneración ósea y el crecimiento condilar.</a:t>
          </a:r>
          <a:endParaRPr lang="es-CO" sz="1400" dirty="0"/>
        </a:p>
      </dgm:t>
    </dgm:pt>
    <dgm:pt modelId="{480CF496-250E-47E8-96E7-EB3E88F688D3}" type="parTrans" cxnId="{32D09ADD-DC65-44C0-823B-373E7AD4A090}">
      <dgm:prSet/>
      <dgm:spPr/>
      <dgm:t>
        <a:bodyPr/>
        <a:lstStyle/>
        <a:p>
          <a:endParaRPr lang="es-CO"/>
        </a:p>
      </dgm:t>
    </dgm:pt>
    <dgm:pt modelId="{E282297C-0A50-483D-BEE0-A7326EFBDDDA}" type="sibTrans" cxnId="{32D09ADD-DC65-44C0-823B-373E7AD4A090}">
      <dgm:prSet/>
      <dgm:spPr/>
      <dgm:t>
        <a:bodyPr/>
        <a:lstStyle/>
        <a:p>
          <a:endParaRPr lang="es-CO"/>
        </a:p>
      </dgm:t>
    </dgm:pt>
    <dgm:pt modelId="{714BB109-0682-4D07-A70E-CF1CF2518284}" type="pres">
      <dgm:prSet presAssocID="{8827C936-E85D-4C3B-9E44-B12A286098F4}" presName="Name0" presStyleCnt="0">
        <dgm:presLayoutVars>
          <dgm:dir/>
          <dgm:resizeHandles val="exact"/>
        </dgm:presLayoutVars>
      </dgm:prSet>
      <dgm:spPr/>
    </dgm:pt>
    <dgm:pt modelId="{2C37FFD5-D5BD-4F03-81B4-0EE55A93D400}" type="pres">
      <dgm:prSet presAssocID="{38C5A47F-637B-476F-89BD-B2BDC57ACB5B}" presName="node" presStyleLbl="node1" presStyleIdx="0" presStyleCnt="3" custScaleX="96084" custScaleY="57459" custLinFactNeighborX="38" custLinFactNeighborY="46">
        <dgm:presLayoutVars>
          <dgm:bulletEnabled val="1"/>
        </dgm:presLayoutVars>
      </dgm:prSet>
      <dgm:spPr/>
    </dgm:pt>
    <dgm:pt modelId="{FDC09ACE-74D5-4DAC-A5D2-9D4E0C92D76E}" type="pres">
      <dgm:prSet presAssocID="{49A29A7E-4766-4A3A-B8C0-A2AED73E5368}" presName="sibTrans" presStyleLbl="sibTrans2D1" presStyleIdx="0" presStyleCnt="2"/>
      <dgm:spPr/>
    </dgm:pt>
    <dgm:pt modelId="{81ABC7DB-C170-4E35-88DF-D5EB999745A7}" type="pres">
      <dgm:prSet presAssocID="{49A29A7E-4766-4A3A-B8C0-A2AED73E5368}" presName="connectorText" presStyleLbl="sibTrans2D1" presStyleIdx="0" presStyleCnt="2"/>
      <dgm:spPr/>
    </dgm:pt>
    <dgm:pt modelId="{B6E54D9B-0E20-4114-A346-F698766D6B79}" type="pres">
      <dgm:prSet presAssocID="{6F762424-AB44-4AF7-9F39-8F7751507554}" presName="node" presStyleLbl="node1" presStyleIdx="1" presStyleCnt="3" custScaleX="95740" custScaleY="70445" custLinFactNeighborY="0">
        <dgm:presLayoutVars>
          <dgm:bulletEnabled val="1"/>
        </dgm:presLayoutVars>
      </dgm:prSet>
      <dgm:spPr/>
    </dgm:pt>
    <dgm:pt modelId="{49A11AD1-8D3E-4370-80CA-7C2C41448347}" type="pres">
      <dgm:prSet presAssocID="{61B70DF1-A2F6-4F49-86F7-0742DE41E536}" presName="sibTrans" presStyleLbl="sibTrans2D1" presStyleIdx="1" presStyleCnt="2"/>
      <dgm:spPr/>
    </dgm:pt>
    <dgm:pt modelId="{2B172CA5-9208-42B0-AA87-A1629D4A075D}" type="pres">
      <dgm:prSet presAssocID="{61B70DF1-A2F6-4F49-86F7-0742DE41E536}" presName="connectorText" presStyleLbl="sibTrans2D1" presStyleIdx="1" presStyleCnt="2"/>
      <dgm:spPr/>
    </dgm:pt>
    <dgm:pt modelId="{45CA678A-19FD-489C-9AFA-B53639315B3C}" type="pres">
      <dgm:prSet presAssocID="{78AF2F17-6E8F-4950-98B6-5E3CB0799B87}" presName="node" presStyleLbl="node1" presStyleIdx="2" presStyleCnt="3" custScaleX="98936" custScaleY="64750">
        <dgm:presLayoutVars>
          <dgm:bulletEnabled val="1"/>
        </dgm:presLayoutVars>
      </dgm:prSet>
      <dgm:spPr/>
    </dgm:pt>
  </dgm:ptLst>
  <dgm:cxnLst>
    <dgm:cxn modelId="{BA73B800-0AB4-49AE-AD25-40BF804EF57E}" type="presOf" srcId="{61B70DF1-A2F6-4F49-86F7-0742DE41E536}" destId="{2B172CA5-9208-42B0-AA87-A1629D4A075D}" srcOrd="1" destOrd="0" presId="urn:microsoft.com/office/officeart/2005/8/layout/process1"/>
    <dgm:cxn modelId="{FA9BFF1A-54A1-4B97-A083-CB8CA3F8E0B6}" srcId="{8827C936-E85D-4C3B-9E44-B12A286098F4}" destId="{6F762424-AB44-4AF7-9F39-8F7751507554}" srcOrd="1" destOrd="0" parTransId="{5B99AD4D-9D20-4F7B-AD98-5D39DFC15F7B}" sibTransId="{61B70DF1-A2F6-4F49-86F7-0742DE41E536}"/>
    <dgm:cxn modelId="{0D9D8C2B-3786-40EA-8E76-FDFE424A913D}" type="presOf" srcId="{49A29A7E-4766-4A3A-B8C0-A2AED73E5368}" destId="{81ABC7DB-C170-4E35-88DF-D5EB999745A7}" srcOrd="1" destOrd="0" presId="urn:microsoft.com/office/officeart/2005/8/layout/process1"/>
    <dgm:cxn modelId="{A000E66D-1892-49BE-AFD1-2F572DF53C07}" type="presOf" srcId="{61B70DF1-A2F6-4F49-86F7-0742DE41E536}" destId="{49A11AD1-8D3E-4370-80CA-7C2C41448347}" srcOrd="0" destOrd="0" presId="urn:microsoft.com/office/officeart/2005/8/layout/process1"/>
    <dgm:cxn modelId="{98EFFA51-FC43-4877-A87A-95BF22075180}" type="presOf" srcId="{8827C936-E85D-4C3B-9E44-B12A286098F4}" destId="{714BB109-0682-4D07-A70E-CF1CF2518284}" srcOrd="0" destOrd="0" presId="urn:microsoft.com/office/officeart/2005/8/layout/process1"/>
    <dgm:cxn modelId="{687E7983-7D97-4617-BAEA-6436F757360F}" type="presOf" srcId="{78AF2F17-6E8F-4950-98B6-5E3CB0799B87}" destId="{45CA678A-19FD-489C-9AFA-B53639315B3C}" srcOrd="0" destOrd="0" presId="urn:microsoft.com/office/officeart/2005/8/layout/process1"/>
    <dgm:cxn modelId="{2A9C5CB2-DAAB-4988-8066-3A3600836CA6}" srcId="{8827C936-E85D-4C3B-9E44-B12A286098F4}" destId="{38C5A47F-637B-476F-89BD-B2BDC57ACB5B}" srcOrd="0" destOrd="0" parTransId="{597C6834-1096-431C-AD51-D863B7DA769D}" sibTransId="{49A29A7E-4766-4A3A-B8C0-A2AED73E5368}"/>
    <dgm:cxn modelId="{98BD90C5-5846-463C-991F-EBE997CE770A}" type="presOf" srcId="{38C5A47F-637B-476F-89BD-B2BDC57ACB5B}" destId="{2C37FFD5-D5BD-4F03-81B4-0EE55A93D400}" srcOrd="0" destOrd="0" presId="urn:microsoft.com/office/officeart/2005/8/layout/process1"/>
    <dgm:cxn modelId="{32D09ADD-DC65-44C0-823B-373E7AD4A090}" srcId="{8827C936-E85D-4C3B-9E44-B12A286098F4}" destId="{78AF2F17-6E8F-4950-98B6-5E3CB0799B87}" srcOrd="2" destOrd="0" parTransId="{480CF496-250E-47E8-96E7-EB3E88F688D3}" sibTransId="{E282297C-0A50-483D-BEE0-A7326EFBDDDA}"/>
    <dgm:cxn modelId="{2EA079E0-D840-4401-AB8C-8E5AF95D7198}" type="presOf" srcId="{49A29A7E-4766-4A3A-B8C0-A2AED73E5368}" destId="{FDC09ACE-74D5-4DAC-A5D2-9D4E0C92D76E}" srcOrd="0" destOrd="0" presId="urn:microsoft.com/office/officeart/2005/8/layout/process1"/>
    <dgm:cxn modelId="{ABC8D4E8-538B-48DF-86F8-E8C0AA0EB992}" type="presOf" srcId="{6F762424-AB44-4AF7-9F39-8F7751507554}" destId="{B6E54D9B-0E20-4114-A346-F698766D6B79}" srcOrd="0" destOrd="0" presId="urn:microsoft.com/office/officeart/2005/8/layout/process1"/>
    <dgm:cxn modelId="{1EF49449-DC9F-41C8-9D3E-6522BE6116A7}" type="presParOf" srcId="{714BB109-0682-4D07-A70E-CF1CF2518284}" destId="{2C37FFD5-D5BD-4F03-81B4-0EE55A93D400}" srcOrd="0" destOrd="0" presId="urn:microsoft.com/office/officeart/2005/8/layout/process1"/>
    <dgm:cxn modelId="{39C3D4EB-F34B-4CF7-91EE-A803AD2EE821}" type="presParOf" srcId="{714BB109-0682-4D07-A70E-CF1CF2518284}" destId="{FDC09ACE-74D5-4DAC-A5D2-9D4E0C92D76E}" srcOrd="1" destOrd="0" presId="urn:microsoft.com/office/officeart/2005/8/layout/process1"/>
    <dgm:cxn modelId="{656197BD-2F79-42CB-9AF2-B2F322C36BC6}" type="presParOf" srcId="{FDC09ACE-74D5-4DAC-A5D2-9D4E0C92D76E}" destId="{81ABC7DB-C170-4E35-88DF-D5EB999745A7}" srcOrd="0" destOrd="0" presId="urn:microsoft.com/office/officeart/2005/8/layout/process1"/>
    <dgm:cxn modelId="{B7BA2B6A-8EEA-4E90-B62E-F4F1AF6AA9BB}" type="presParOf" srcId="{714BB109-0682-4D07-A70E-CF1CF2518284}" destId="{B6E54D9B-0E20-4114-A346-F698766D6B79}" srcOrd="2" destOrd="0" presId="urn:microsoft.com/office/officeart/2005/8/layout/process1"/>
    <dgm:cxn modelId="{1F14E155-AF0E-4705-AE2F-235314045D3B}" type="presParOf" srcId="{714BB109-0682-4D07-A70E-CF1CF2518284}" destId="{49A11AD1-8D3E-4370-80CA-7C2C41448347}" srcOrd="3" destOrd="0" presId="urn:microsoft.com/office/officeart/2005/8/layout/process1"/>
    <dgm:cxn modelId="{44FCEB8F-17DF-4089-BE53-E7969EBBE234}" type="presParOf" srcId="{49A11AD1-8D3E-4370-80CA-7C2C41448347}" destId="{2B172CA5-9208-42B0-AA87-A1629D4A075D}" srcOrd="0" destOrd="0" presId="urn:microsoft.com/office/officeart/2005/8/layout/process1"/>
    <dgm:cxn modelId="{645CFAA3-B75D-46B1-843D-F896A00269F2}" type="presParOf" srcId="{714BB109-0682-4D07-A70E-CF1CF2518284}" destId="{45CA678A-19FD-489C-9AFA-B53639315B3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3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0DC819-9A79-4845-B376-B6470BFD80E4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467E809C-A993-40F1-AB5A-DDB107C73858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Precisas</a:t>
          </a:r>
          <a:endParaRPr lang="es-CO" dirty="0">
            <a:solidFill>
              <a:schemeClr val="bg1"/>
            </a:solidFill>
          </a:endParaRPr>
        </a:p>
      </dgm:t>
    </dgm:pt>
    <dgm:pt modelId="{E1C54E6C-5F3D-4D9F-AF2A-257E0E20F99C}" type="parTrans" cxnId="{595950ED-9D1A-49FB-A048-8BF3E5FCDF60}">
      <dgm:prSet/>
      <dgm:spPr/>
      <dgm:t>
        <a:bodyPr/>
        <a:lstStyle/>
        <a:p>
          <a:endParaRPr lang="es-CO"/>
        </a:p>
      </dgm:t>
    </dgm:pt>
    <dgm:pt modelId="{15B555A3-9751-4ECB-A721-A14192B3214F}" type="sibTrans" cxnId="{595950ED-9D1A-49FB-A048-8BF3E5FCDF60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FE81C7C1-3B4C-45CD-BA0D-F071F37EC94B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Reproducibles</a:t>
          </a:r>
          <a:r>
            <a:rPr lang="es-ES" dirty="0"/>
            <a:t> </a:t>
          </a:r>
          <a:endParaRPr lang="es-CO" dirty="0"/>
        </a:p>
      </dgm:t>
    </dgm:pt>
    <dgm:pt modelId="{9B3EA0E6-4CB1-4DA9-9C50-47AC4B88D11A}" type="parTrans" cxnId="{10147578-DE89-4323-A482-F497EEE00E51}">
      <dgm:prSet/>
      <dgm:spPr/>
      <dgm:t>
        <a:bodyPr/>
        <a:lstStyle/>
        <a:p>
          <a:endParaRPr lang="es-CO"/>
        </a:p>
      </dgm:t>
    </dgm:pt>
    <dgm:pt modelId="{3012B933-510D-4B8D-A477-8AE6BC860CE2}" type="sibTrans" cxnId="{10147578-DE89-4323-A482-F497EEE00E51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FE4A0E5C-6B4F-4D3D-B141-33096290D9CF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Estandarizadas</a:t>
          </a:r>
          <a:endParaRPr lang="es-CO" dirty="0">
            <a:solidFill>
              <a:schemeClr val="bg1"/>
            </a:solidFill>
          </a:endParaRPr>
        </a:p>
      </dgm:t>
    </dgm:pt>
    <dgm:pt modelId="{7BE4C452-168A-4EDA-A176-2DF0BA0FB879}" type="parTrans" cxnId="{29453DD9-055A-41BD-BBD0-2553840D9F1A}">
      <dgm:prSet/>
      <dgm:spPr/>
      <dgm:t>
        <a:bodyPr/>
        <a:lstStyle/>
        <a:p>
          <a:endParaRPr lang="es-CO"/>
        </a:p>
      </dgm:t>
    </dgm:pt>
    <dgm:pt modelId="{6E898C92-B8DA-4485-AA16-DCEE1D121FFA}" type="sibTrans" cxnId="{29453DD9-055A-41BD-BBD0-2553840D9F1A}">
      <dgm:prSet/>
      <dgm:spPr/>
      <dgm:t>
        <a:bodyPr/>
        <a:lstStyle/>
        <a:p>
          <a:endParaRPr lang="es-CO"/>
        </a:p>
      </dgm:t>
    </dgm:pt>
    <dgm:pt modelId="{80CF7046-A204-4CD3-BB26-30FB70AFCB31}" type="pres">
      <dgm:prSet presAssocID="{C90DC819-9A79-4845-B376-B6470BFD80E4}" presName="Name0" presStyleCnt="0">
        <dgm:presLayoutVars>
          <dgm:dir/>
          <dgm:resizeHandles val="exact"/>
        </dgm:presLayoutVars>
      </dgm:prSet>
      <dgm:spPr/>
    </dgm:pt>
    <dgm:pt modelId="{1CAF9F43-9712-4E7D-92A0-D39B555B04F9}" type="pres">
      <dgm:prSet presAssocID="{467E809C-A993-40F1-AB5A-DDB107C73858}" presName="node" presStyleLbl="node1" presStyleIdx="0" presStyleCnt="3" custLinFactNeighborX="-836" custLinFactNeighborY="-1652">
        <dgm:presLayoutVars>
          <dgm:bulletEnabled val="1"/>
        </dgm:presLayoutVars>
      </dgm:prSet>
      <dgm:spPr/>
    </dgm:pt>
    <dgm:pt modelId="{768BF639-D470-4305-A369-1A6FB37C99A0}" type="pres">
      <dgm:prSet presAssocID="{15B555A3-9751-4ECB-A721-A14192B3214F}" presName="sibTrans" presStyleLbl="sibTrans2D1" presStyleIdx="0" presStyleCnt="2"/>
      <dgm:spPr/>
    </dgm:pt>
    <dgm:pt modelId="{11F5C5EF-2FE1-488F-9750-B646FDD731EA}" type="pres">
      <dgm:prSet presAssocID="{15B555A3-9751-4ECB-A721-A14192B3214F}" presName="connectorText" presStyleLbl="sibTrans2D1" presStyleIdx="0" presStyleCnt="2"/>
      <dgm:spPr/>
    </dgm:pt>
    <dgm:pt modelId="{F469D256-3919-4A86-B676-EF68C0F730A7}" type="pres">
      <dgm:prSet presAssocID="{FE81C7C1-3B4C-45CD-BA0D-F071F37EC94B}" presName="node" presStyleLbl="node1" presStyleIdx="1" presStyleCnt="3">
        <dgm:presLayoutVars>
          <dgm:bulletEnabled val="1"/>
        </dgm:presLayoutVars>
      </dgm:prSet>
      <dgm:spPr/>
    </dgm:pt>
    <dgm:pt modelId="{08FDB968-A420-4D0B-887E-5C47EE0349BB}" type="pres">
      <dgm:prSet presAssocID="{3012B933-510D-4B8D-A477-8AE6BC860CE2}" presName="sibTrans" presStyleLbl="sibTrans2D1" presStyleIdx="1" presStyleCnt="2"/>
      <dgm:spPr/>
    </dgm:pt>
    <dgm:pt modelId="{DAC3344D-04FB-4460-BB1B-ECFE2817826D}" type="pres">
      <dgm:prSet presAssocID="{3012B933-510D-4B8D-A477-8AE6BC860CE2}" presName="connectorText" presStyleLbl="sibTrans2D1" presStyleIdx="1" presStyleCnt="2"/>
      <dgm:spPr/>
    </dgm:pt>
    <dgm:pt modelId="{2570DA4B-E240-47C9-9DFF-11ACDC8667F9}" type="pres">
      <dgm:prSet presAssocID="{FE4A0E5C-6B4F-4D3D-B141-33096290D9CF}" presName="node" presStyleLbl="node1" presStyleIdx="2" presStyleCnt="3" custLinFactNeighborX="-5721">
        <dgm:presLayoutVars>
          <dgm:bulletEnabled val="1"/>
        </dgm:presLayoutVars>
      </dgm:prSet>
      <dgm:spPr/>
    </dgm:pt>
  </dgm:ptLst>
  <dgm:cxnLst>
    <dgm:cxn modelId="{0AFAE315-6EF3-44D6-8AF6-B404C1651BA9}" type="presOf" srcId="{3012B933-510D-4B8D-A477-8AE6BC860CE2}" destId="{DAC3344D-04FB-4460-BB1B-ECFE2817826D}" srcOrd="1" destOrd="0" presId="urn:microsoft.com/office/officeart/2005/8/layout/process1"/>
    <dgm:cxn modelId="{45F33F1C-B870-416B-BA6E-F3C5629101ED}" type="presOf" srcId="{FE4A0E5C-6B4F-4D3D-B141-33096290D9CF}" destId="{2570DA4B-E240-47C9-9DFF-11ACDC8667F9}" srcOrd="0" destOrd="0" presId="urn:microsoft.com/office/officeart/2005/8/layout/process1"/>
    <dgm:cxn modelId="{377E9C31-57F3-48CC-B1F3-4269C620B512}" type="presOf" srcId="{15B555A3-9751-4ECB-A721-A14192B3214F}" destId="{768BF639-D470-4305-A369-1A6FB37C99A0}" srcOrd="0" destOrd="0" presId="urn:microsoft.com/office/officeart/2005/8/layout/process1"/>
    <dgm:cxn modelId="{E7B15637-8963-4D02-86FD-F92BE98D8A5D}" type="presOf" srcId="{C90DC819-9A79-4845-B376-B6470BFD80E4}" destId="{80CF7046-A204-4CD3-BB26-30FB70AFCB31}" srcOrd="0" destOrd="0" presId="urn:microsoft.com/office/officeart/2005/8/layout/process1"/>
    <dgm:cxn modelId="{18349345-9BA3-4C50-8BC1-D0536E52F75E}" type="presOf" srcId="{3012B933-510D-4B8D-A477-8AE6BC860CE2}" destId="{08FDB968-A420-4D0B-887E-5C47EE0349BB}" srcOrd="0" destOrd="0" presId="urn:microsoft.com/office/officeart/2005/8/layout/process1"/>
    <dgm:cxn modelId="{10147578-DE89-4323-A482-F497EEE00E51}" srcId="{C90DC819-9A79-4845-B376-B6470BFD80E4}" destId="{FE81C7C1-3B4C-45CD-BA0D-F071F37EC94B}" srcOrd="1" destOrd="0" parTransId="{9B3EA0E6-4CB1-4DA9-9C50-47AC4B88D11A}" sibTransId="{3012B933-510D-4B8D-A477-8AE6BC860CE2}"/>
    <dgm:cxn modelId="{E3DB86A7-5CCB-4236-BE71-8034074063E1}" type="presOf" srcId="{FE81C7C1-3B4C-45CD-BA0D-F071F37EC94B}" destId="{F469D256-3919-4A86-B676-EF68C0F730A7}" srcOrd="0" destOrd="0" presId="urn:microsoft.com/office/officeart/2005/8/layout/process1"/>
    <dgm:cxn modelId="{29453DD9-055A-41BD-BBD0-2553840D9F1A}" srcId="{C90DC819-9A79-4845-B376-B6470BFD80E4}" destId="{FE4A0E5C-6B4F-4D3D-B141-33096290D9CF}" srcOrd="2" destOrd="0" parTransId="{7BE4C452-168A-4EDA-A176-2DF0BA0FB879}" sibTransId="{6E898C92-B8DA-4485-AA16-DCEE1D121FFA}"/>
    <dgm:cxn modelId="{595950ED-9D1A-49FB-A048-8BF3E5FCDF60}" srcId="{C90DC819-9A79-4845-B376-B6470BFD80E4}" destId="{467E809C-A993-40F1-AB5A-DDB107C73858}" srcOrd="0" destOrd="0" parTransId="{E1C54E6C-5F3D-4D9F-AF2A-257E0E20F99C}" sibTransId="{15B555A3-9751-4ECB-A721-A14192B3214F}"/>
    <dgm:cxn modelId="{C03D96F3-BDC8-401B-A5D4-7D6F4F00F7F3}" type="presOf" srcId="{15B555A3-9751-4ECB-A721-A14192B3214F}" destId="{11F5C5EF-2FE1-488F-9750-B646FDD731EA}" srcOrd="1" destOrd="0" presId="urn:microsoft.com/office/officeart/2005/8/layout/process1"/>
    <dgm:cxn modelId="{9AF36AFE-8200-4EB2-A3EC-8AB86BD9FD2C}" type="presOf" srcId="{467E809C-A993-40F1-AB5A-DDB107C73858}" destId="{1CAF9F43-9712-4E7D-92A0-D39B555B04F9}" srcOrd="0" destOrd="0" presId="urn:microsoft.com/office/officeart/2005/8/layout/process1"/>
    <dgm:cxn modelId="{A48682CE-FE6E-4ABB-A3F5-7720D02ABAF8}" type="presParOf" srcId="{80CF7046-A204-4CD3-BB26-30FB70AFCB31}" destId="{1CAF9F43-9712-4E7D-92A0-D39B555B04F9}" srcOrd="0" destOrd="0" presId="urn:microsoft.com/office/officeart/2005/8/layout/process1"/>
    <dgm:cxn modelId="{DE47001E-8A47-4CBA-93B0-4AE167C4BF2B}" type="presParOf" srcId="{80CF7046-A204-4CD3-BB26-30FB70AFCB31}" destId="{768BF639-D470-4305-A369-1A6FB37C99A0}" srcOrd="1" destOrd="0" presId="urn:microsoft.com/office/officeart/2005/8/layout/process1"/>
    <dgm:cxn modelId="{BCC7172F-2727-4643-998B-443FBCFCB120}" type="presParOf" srcId="{768BF639-D470-4305-A369-1A6FB37C99A0}" destId="{11F5C5EF-2FE1-488F-9750-B646FDD731EA}" srcOrd="0" destOrd="0" presId="urn:microsoft.com/office/officeart/2005/8/layout/process1"/>
    <dgm:cxn modelId="{23D7CA1D-C7AB-45FE-9F5B-582F3D2A3843}" type="presParOf" srcId="{80CF7046-A204-4CD3-BB26-30FB70AFCB31}" destId="{F469D256-3919-4A86-B676-EF68C0F730A7}" srcOrd="2" destOrd="0" presId="urn:microsoft.com/office/officeart/2005/8/layout/process1"/>
    <dgm:cxn modelId="{2B38F88A-BE59-4555-8258-BED1594C9B6A}" type="presParOf" srcId="{80CF7046-A204-4CD3-BB26-30FB70AFCB31}" destId="{08FDB968-A420-4D0B-887E-5C47EE0349BB}" srcOrd="3" destOrd="0" presId="urn:microsoft.com/office/officeart/2005/8/layout/process1"/>
    <dgm:cxn modelId="{C4CD6B82-1E0B-4E2A-945B-857D1C544DE8}" type="presParOf" srcId="{08FDB968-A420-4D0B-887E-5C47EE0349BB}" destId="{DAC3344D-04FB-4460-BB1B-ECFE2817826D}" srcOrd="0" destOrd="0" presId="urn:microsoft.com/office/officeart/2005/8/layout/process1"/>
    <dgm:cxn modelId="{09789E4C-D33E-4FA8-B86C-132F71A8F5BE}" type="presParOf" srcId="{80CF7046-A204-4CD3-BB26-30FB70AFCB31}" destId="{2570DA4B-E240-47C9-9DFF-11ACDC8667F9}" srcOrd="4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3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18AF06-974A-4F5E-8BAF-A5A212B3335C}" type="doc">
      <dgm:prSet loTypeId="urn:microsoft.com/office/officeart/2005/8/layout/orgChart1" loCatId="hierarchy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E29D55FC-EDC3-4BF0-B798-D7788384E79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Limitaciones actuales</a:t>
          </a:r>
          <a:r>
            <a:rPr lang="es-ES" dirty="0"/>
            <a:t>:</a:t>
          </a:r>
          <a:endParaRPr lang="es-CO" dirty="0"/>
        </a:p>
      </dgm:t>
    </dgm:pt>
    <dgm:pt modelId="{A006A63C-8AC8-4B00-80AE-431C97B59564}" type="parTrans" cxnId="{E3DE503C-424A-4895-BA9D-A76F14FD242A}">
      <dgm:prSet/>
      <dgm:spPr/>
      <dgm:t>
        <a:bodyPr/>
        <a:lstStyle/>
        <a:p>
          <a:endParaRPr lang="es-CO"/>
        </a:p>
      </dgm:t>
    </dgm:pt>
    <dgm:pt modelId="{A200EB25-B2EB-4AAC-9B5A-4696FF809A87}" type="sibTrans" cxnId="{E3DE503C-424A-4895-BA9D-A76F14FD242A}">
      <dgm:prSet/>
      <dgm:spPr/>
      <dgm:t>
        <a:bodyPr/>
        <a:lstStyle/>
        <a:p>
          <a:endParaRPr lang="es-CO"/>
        </a:p>
      </dgm:t>
    </dgm:pt>
    <dgm:pt modelId="{A728278F-1200-4CC1-9A3F-94DB97888110}">
      <dgm:prSet/>
      <dgm:spPr/>
      <dgm:t>
        <a:bodyPr/>
        <a:lstStyle/>
        <a:p>
          <a:r>
            <a:rPr lang="es-ES" dirty="0"/>
            <a:t>Dependencia de </a:t>
          </a:r>
          <a:r>
            <a:rPr lang="es-ES" b="1" dirty="0"/>
            <a:t>software especializado</a:t>
          </a:r>
          <a:r>
            <a:rPr lang="es-ES" dirty="0"/>
            <a:t> (</a:t>
          </a:r>
          <a:r>
            <a:rPr lang="es-ES" dirty="0" err="1"/>
            <a:t>Anatomage</a:t>
          </a:r>
          <a:r>
            <a:rPr lang="es-ES" dirty="0"/>
            <a:t>, </a:t>
          </a:r>
          <a:r>
            <a:rPr lang="es-ES" dirty="0" err="1"/>
            <a:t>Mimics</a:t>
          </a:r>
          <a:r>
            <a:rPr lang="es-ES" dirty="0"/>
            <a:t>, </a:t>
          </a:r>
          <a:r>
            <a:rPr lang="es-ES" dirty="0" err="1"/>
            <a:t>Rhinoceros</a:t>
          </a:r>
          <a:r>
            <a:rPr lang="es-ES" dirty="0"/>
            <a:t> 3D).</a:t>
          </a:r>
          <a:endParaRPr lang="es-CO" dirty="0"/>
        </a:p>
      </dgm:t>
    </dgm:pt>
    <dgm:pt modelId="{30E9184A-A8DB-4D57-834D-69E9D29DB83F}" type="parTrans" cxnId="{CFABBA40-9E95-48E0-9E70-93E86C6FC231}">
      <dgm:prSet/>
      <dgm:spPr/>
      <dgm:t>
        <a:bodyPr/>
        <a:lstStyle/>
        <a:p>
          <a:endParaRPr lang="es-CO"/>
        </a:p>
      </dgm:t>
    </dgm:pt>
    <dgm:pt modelId="{CC462694-37E7-4F2F-8A2C-52341F253A0D}" type="sibTrans" cxnId="{CFABBA40-9E95-48E0-9E70-93E86C6FC231}">
      <dgm:prSet/>
      <dgm:spPr/>
      <dgm:t>
        <a:bodyPr/>
        <a:lstStyle/>
        <a:p>
          <a:endParaRPr lang="es-CO"/>
        </a:p>
      </dgm:t>
    </dgm:pt>
    <dgm:pt modelId="{AC93136A-8288-4249-B867-4408A9C232F8}">
      <dgm:prSet/>
      <dgm:spPr/>
      <dgm:t>
        <a:bodyPr/>
        <a:lstStyle/>
        <a:p>
          <a:r>
            <a:rPr lang="es-ES" b="1"/>
            <a:t>Costos elevados de licencias</a:t>
          </a:r>
          <a:r>
            <a:rPr lang="es-ES"/>
            <a:t> y curvas de aprendizaje complejas.</a:t>
          </a:r>
          <a:endParaRPr lang="es-CO"/>
        </a:p>
      </dgm:t>
    </dgm:pt>
    <dgm:pt modelId="{CF6EAB2F-C6E3-418F-9864-7BDD34AD33DF}" type="parTrans" cxnId="{53589867-EC42-40D8-8DF0-7E157756BD06}">
      <dgm:prSet/>
      <dgm:spPr/>
      <dgm:t>
        <a:bodyPr/>
        <a:lstStyle/>
        <a:p>
          <a:endParaRPr lang="es-CO"/>
        </a:p>
      </dgm:t>
    </dgm:pt>
    <dgm:pt modelId="{FA0847F4-68AE-4574-BFF1-BD7C2F0E7583}" type="sibTrans" cxnId="{53589867-EC42-40D8-8DF0-7E157756BD06}">
      <dgm:prSet/>
      <dgm:spPr/>
      <dgm:t>
        <a:bodyPr/>
        <a:lstStyle/>
        <a:p>
          <a:endParaRPr lang="es-CO"/>
        </a:p>
      </dgm:t>
    </dgm:pt>
    <dgm:pt modelId="{1F4592C9-A32D-472C-BA8F-DDCF418726D6}">
      <dgm:prSet/>
      <dgm:spPr/>
      <dgm:t>
        <a:bodyPr/>
        <a:lstStyle/>
        <a:p>
          <a:r>
            <a:rPr lang="es-ES" dirty="0"/>
            <a:t>Dificultad de implementación en universidades e instituciones con recursos limitados.</a:t>
          </a:r>
          <a:endParaRPr lang="es-CO" dirty="0"/>
        </a:p>
      </dgm:t>
    </dgm:pt>
    <dgm:pt modelId="{410CA13F-F79F-42FC-9B68-A054FA66BD2B}" type="parTrans" cxnId="{FD1F146C-F7B5-45A5-8E52-BC4EF590D229}">
      <dgm:prSet/>
      <dgm:spPr/>
      <dgm:t>
        <a:bodyPr/>
        <a:lstStyle/>
        <a:p>
          <a:endParaRPr lang="es-CO"/>
        </a:p>
      </dgm:t>
    </dgm:pt>
    <dgm:pt modelId="{CFFB981A-A936-4CBA-BB78-DDF41FF28DD7}" type="sibTrans" cxnId="{FD1F146C-F7B5-45A5-8E52-BC4EF590D229}">
      <dgm:prSet/>
      <dgm:spPr/>
      <dgm:t>
        <a:bodyPr/>
        <a:lstStyle/>
        <a:p>
          <a:endParaRPr lang="es-CO"/>
        </a:p>
      </dgm:t>
    </dgm:pt>
    <dgm:pt modelId="{46E0695E-2DBE-4A55-BED5-2C31AF8DEAB9}" type="pres">
      <dgm:prSet presAssocID="{9B18AF06-974A-4F5E-8BAF-A5A212B333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620A452-39FD-44D5-8C54-51C41BE647F7}" type="pres">
      <dgm:prSet presAssocID="{E29D55FC-EDC3-4BF0-B798-D7788384E79E}" presName="hierRoot1" presStyleCnt="0">
        <dgm:presLayoutVars>
          <dgm:hierBranch val="init"/>
        </dgm:presLayoutVars>
      </dgm:prSet>
      <dgm:spPr/>
    </dgm:pt>
    <dgm:pt modelId="{4F5A6B84-B229-4B8A-9CE4-603E51AD77B2}" type="pres">
      <dgm:prSet presAssocID="{E29D55FC-EDC3-4BF0-B798-D7788384E79E}" presName="rootComposite1" presStyleCnt="0"/>
      <dgm:spPr/>
    </dgm:pt>
    <dgm:pt modelId="{A2CE715C-807F-4267-9E0F-93FC073214D7}" type="pres">
      <dgm:prSet presAssocID="{E29D55FC-EDC3-4BF0-B798-D7788384E79E}" presName="rootText1" presStyleLbl="node0" presStyleIdx="0" presStyleCnt="1" custScaleY="42982">
        <dgm:presLayoutVars>
          <dgm:chPref val="3"/>
        </dgm:presLayoutVars>
      </dgm:prSet>
      <dgm:spPr/>
    </dgm:pt>
    <dgm:pt modelId="{700C6016-ADC3-4ADB-B66A-139C147ADE2D}" type="pres">
      <dgm:prSet presAssocID="{E29D55FC-EDC3-4BF0-B798-D7788384E79E}" presName="rootConnector1" presStyleLbl="node1" presStyleIdx="0" presStyleCnt="0"/>
      <dgm:spPr/>
    </dgm:pt>
    <dgm:pt modelId="{DB49F15E-7EBB-4F00-8307-E4225245D234}" type="pres">
      <dgm:prSet presAssocID="{E29D55FC-EDC3-4BF0-B798-D7788384E79E}" presName="hierChild2" presStyleCnt="0"/>
      <dgm:spPr/>
    </dgm:pt>
    <dgm:pt modelId="{472A3B26-0B59-4030-B19B-51A03103C3A9}" type="pres">
      <dgm:prSet presAssocID="{30E9184A-A8DB-4D57-834D-69E9D29DB83F}" presName="Name37" presStyleLbl="parChTrans1D2" presStyleIdx="0" presStyleCnt="3"/>
      <dgm:spPr/>
    </dgm:pt>
    <dgm:pt modelId="{9BFB3566-C02A-4F58-BE68-5CEA795D8100}" type="pres">
      <dgm:prSet presAssocID="{A728278F-1200-4CC1-9A3F-94DB97888110}" presName="hierRoot2" presStyleCnt="0">
        <dgm:presLayoutVars>
          <dgm:hierBranch val="init"/>
        </dgm:presLayoutVars>
      </dgm:prSet>
      <dgm:spPr/>
    </dgm:pt>
    <dgm:pt modelId="{93E97A3B-420C-4BD5-B7E6-FD8EA5F0AC47}" type="pres">
      <dgm:prSet presAssocID="{A728278F-1200-4CC1-9A3F-94DB97888110}" presName="rootComposite" presStyleCnt="0"/>
      <dgm:spPr/>
    </dgm:pt>
    <dgm:pt modelId="{E80EC169-CF9E-42CC-AB95-F51DD5B8876A}" type="pres">
      <dgm:prSet presAssocID="{A728278F-1200-4CC1-9A3F-94DB97888110}" presName="rootText" presStyleLbl="node2" presStyleIdx="0" presStyleCnt="3" custScaleY="67599">
        <dgm:presLayoutVars>
          <dgm:chPref val="3"/>
        </dgm:presLayoutVars>
      </dgm:prSet>
      <dgm:spPr/>
    </dgm:pt>
    <dgm:pt modelId="{B9BD1797-386A-45BE-9049-7816F9E8ACF8}" type="pres">
      <dgm:prSet presAssocID="{A728278F-1200-4CC1-9A3F-94DB97888110}" presName="rootConnector" presStyleLbl="node2" presStyleIdx="0" presStyleCnt="3"/>
      <dgm:spPr/>
    </dgm:pt>
    <dgm:pt modelId="{A9CA8194-2A66-4322-951D-59D5E1532BCC}" type="pres">
      <dgm:prSet presAssocID="{A728278F-1200-4CC1-9A3F-94DB97888110}" presName="hierChild4" presStyleCnt="0"/>
      <dgm:spPr/>
    </dgm:pt>
    <dgm:pt modelId="{F3883C4C-33CC-4D8D-851E-7CD1C2090094}" type="pres">
      <dgm:prSet presAssocID="{A728278F-1200-4CC1-9A3F-94DB97888110}" presName="hierChild5" presStyleCnt="0"/>
      <dgm:spPr/>
    </dgm:pt>
    <dgm:pt modelId="{5693179C-6A02-4AEA-A86A-27464B01B04A}" type="pres">
      <dgm:prSet presAssocID="{CF6EAB2F-C6E3-418F-9864-7BDD34AD33DF}" presName="Name37" presStyleLbl="parChTrans1D2" presStyleIdx="1" presStyleCnt="3"/>
      <dgm:spPr/>
    </dgm:pt>
    <dgm:pt modelId="{D5DEEE15-4803-47A6-9468-7F08AFBD3730}" type="pres">
      <dgm:prSet presAssocID="{AC93136A-8288-4249-B867-4408A9C232F8}" presName="hierRoot2" presStyleCnt="0">
        <dgm:presLayoutVars>
          <dgm:hierBranch val="init"/>
        </dgm:presLayoutVars>
      </dgm:prSet>
      <dgm:spPr/>
    </dgm:pt>
    <dgm:pt modelId="{1CD00F1E-8A52-452A-9B1D-6937956AE873}" type="pres">
      <dgm:prSet presAssocID="{AC93136A-8288-4249-B867-4408A9C232F8}" presName="rootComposite" presStyleCnt="0"/>
      <dgm:spPr/>
    </dgm:pt>
    <dgm:pt modelId="{9D3227F9-9D08-4E0B-BDE8-ECD027BCA121}" type="pres">
      <dgm:prSet presAssocID="{AC93136A-8288-4249-B867-4408A9C232F8}" presName="rootText" presStyleLbl="node2" presStyleIdx="1" presStyleCnt="3" custScaleY="67599">
        <dgm:presLayoutVars>
          <dgm:chPref val="3"/>
        </dgm:presLayoutVars>
      </dgm:prSet>
      <dgm:spPr/>
    </dgm:pt>
    <dgm:pt modelId="{4E03E959-77A4-4B61-A788-618EE86C0346}" type="pres">
      <dgm:prSet presAssocID="{AC93136A-8288-4249-B867-4408A9C232F8}" presName="rootConnector" presStyleLbl="node2" presStyleIdx="1" presStyleCnt="3"/>
      <dgm:spPr/>
    </dgm:pt>
    <dgm:pt modelId="{584C7957-0479-4DDE-ADEB-3893B01865DC}" type="pres">
      <dgm:prSet presAssocID="{AC93136A-8288-4249-B867-4408A9C232F8}" presName="hierChild4" presStyleCnt="0"/>
      <dgm:spPr/>
    </dgm:pt>
    <dgm:pt modelId="{101418F9-889D-41F9-89B8-AE75E1D514C4}" type="pres">
      <dgm:prSet presAssocID="{AC93136A-8288-4249-B867-4408A9C232F8}" presName="hierChild5" presStyleCnt="0"/>
      <dgm:spPr/>
    </dgm:pt>
    <dgm:pt modelId="{9BF200C5-8BCA-4250-BCE5-27434A9F0A1A}" type="pres">
      <dgm:prSet presAssocID="{410CA13F-F79F-42FC-9B68-A054FA66BD2B}" presName="Name37" presStyleLbl="parChTrans1D2" presStyleIdx="2" presStyleCnt="3"/>
      <dgm:spPr/>
    </dgm:pt>
    <dgm:pt modelId="{EF7B398E-6DFC-40A5-AFB1-48DF5BB57003}" type="pres">
      <dgm:prSet presAssocID="{1F4592C9-A32D-472C-BA8F-DDCF418726D6}" presName="hierRoot2" presStyleCnt="0">
        <dgm:presLayoutVars>
          <dgm:hierBranch val="init"/>
        </dgm:presLayoutVars>
      </dgm:prSet>
      <dgm:spPr/>
    </dgm:pt>
    <dgm:pt modelId="{797ADF20-CBC1-471A-B3FA-C1C8F85B0762}" type="pres">
      <dgm:prSet presAssocID="{1F4592C9-A32D-472C-BA8F-DDCF418726D6}" presName="rootComposite" presStyleCnt="0"/>
      <dgm:spPr/>
    </dgm:pt>
    <dgm:pt modelId="{39101225-3E97-4873-B2E8-BFC17035A6EC}" type="pres">
      <dgm:prSet presAssocID="{1F4592C9-A32D-472C-BA8F-DDCF418726D6}" presName="rootText" presStyleLbl="node2" presStyleIdx="2" presStyleCnt="3" custScaleX="114695" custScaleY="73734">
        <dgm:presLayoutVars>
          <dgm:chPref val="3"/>
        </dgm:presLayoutVars>
      </dgm:prSet>
      <dgm:spPr/>
    </dgm:pt>
    <dgm:pt modelId="{3156B4EE-6E8B-4872-A50A-B58DE177D85E}" type="pres">
      <dgm:prSet presAssocID="{1F4592C9-A32D-472C-BA8F-DDCF418726D6}" presName="rootConnector" presStyleLbl="node2" presStyleIdx="2" presStyleCnt="3"/>
      <dgm:spPr/>
    </dgm:pt>
    <dgm:pt modelId="{F7E10E92-17D0-42F9-BD16-36BC8D87C2BA}" type="pres">
      <dgm:prSet presAssocID="{1F4592C9-A32D-472C-BA8F-DDCF418726D6}" presName="hierChild4" presStyleCnt="0"/>
      <dgm:spPr/>
    </dgm:pt>
    <dgm:pt modelId="{DB7D185F-B465-4979-AF53-36C579B94688}" type="pres">
      <dgm:prSet presAssocID="{1F4592C9-A32D-472C-BA8F-DDCF418726D6}" presName="hierChild5" presStyleCnt="0"/>
      <dgm:spPr/>
    </dgm:pt>
    <dgm:pt modelId="{6ABB6743-94F4-4FE4-90BE-4074E7083113}" type="pres">
      <dgm:prSet presAssocID="{E29D55FC-EDC3-4BF0-B798-D7788384E79E}" presName="hierChild3" presStyleCnt="0"/>
      <dgm:spPr/>
    </dgm:pt>
  </dgm:ptLst>
  <dgm:cxnLst>
    <dgm:cxn modelId="{D4A13C16-DB30-4F6E-AEBF-5C5386BAC1BF}" type="presOf" srcId="{1F4592C9-A32D-472C-BA8F-DDCF418726D6}" destId="{3156B4EE-6E8B-4872-A50A-B58DE177D85E}" srcOrd="1" destOrd="0" presId="urn:microsoft.com/office/officeart/2005/8/layout/orgChart1"/>
    <dgm:cxn modelId="{E3DE503C-424A-4895-BA9D-A76F14FD242A}" srcId="{9B18AF06-974A-4F5E-8BAF-A5A212B3335C}" destId="{E29D55FC-EDC3-4BF0-B798-D7788384E79E}" srcOrd="0" destOrd="0" parTransId="{A006A63C-8AC8-4B00-80AE-431C97B59564}" sibTransId="{A200EB25-B2EB-4AAC-9B5A-4696FF809A87}"/>
    <dgm:cxn modelId="{CFABBA40-9E95-48E0-9E70-93E86C6FC231}" srcId="{E29D55FC-EDC3-4BF0-B798-D7788384E79E}" destId="{A728278F-1200-4CC1-9A3F-94DB97888110}" srcOrd="0" destOrd="0" parTransId="{30E9184A-A8DB-4D57-834D-69E9D29DB83F}" sibTransId="{CC462694-37E7-4F2F-8A2C-52341F253A0D}"/>
    <dgm:cxn modelId="{49A5E15E-3603-4AB5-8C94-1038B9FE4E80}" type="presOf" srcId="{AC93136A-8288-4249-B867-4408A9C232F8}" destId="{9D3227F9-9D08-4E0B-BDE8-ECD027BCA121}" srcOrd="0" destOrd="0" presId="urn:microsoft.com/office/officeart/2005/8/layout/orgChart1"/>
    <dgm:cxn modelId="{53589867-EC42-40D8-8DF0-7E157756BD06}" srcId="{E29D55FC-EDC3-4BF0-B798-D7788384E79E}" destId="{AC93136A-8288-4249-B867-4408A9C232F8}" srcOrd="1" destOrd="0" parTransId="{CF6EAB2F-C6E3-418F-9864-7BDD34AD33DF}" sibTransId="{FA0847F4-68AE-4574-BFF1-BD7C2F0E7583}"/>
    <dgm:cxn modelId="{FD1F146C-F7B5-45A5-8E52-BC4EF590D229}" srcId="{E29D55FC-EDC3-4BF0-B798-D7788384E79E}" destId="{1F4592C9-A32D-472C-BA8F-DDCF418726D6}" srcOrd="2" destOrd="0" parTransId="{410CA13F-F79F-42FC-9B68-A054FA66BD2B}" sibTransId="{CFFB981A-A936-4CBA-BB78-DDF41FF28DD7}"/>
    <dgm:cxn modelId="{65492E6C-0532-4D56-A203-2869BCC8EA91}" type="presOf" srcId="{A728278F-1200-4CC1-9A3F-94DB97888110}" destId="{B9BD1797-386A-45BE-9049-7816F9E8ACF8}" srcOrd="1" destOrd="0" presId="urn:microsoft.com/office/officeart/2005/8/layout/orgChart1"/>
    <dgm:cxn modelId="{0D7B1B4E-6657-46D6-B564-B47A1C0273D9}" type="presOf" srcId="{410CA13F-F79F-42FC-9B68-A054FA66BD2B}" destId="{9BF200C5-8BCA-4250-BCE5-27434A9F0A1A}" srcOrd="0" destOrd="0" presId="urn:microsoft.com/office/officeart/2005/8/layout/orgChart1"/>
    <dgm:cxn modelId="{3271F19C-57A6-4AF9-9F51-AAD475DFC5D0}" type="presOf" srcId="{CF6EAB2F-C6E3-418F-9864-7BDD34AD33DF}" destId="{5693179C-6A02-4AEA-A86A-27464B01B04A}" srcOrd="0" destOrd="0" presId="urn:microsoft.com/office/officeart/2005/8/layout/orgChart1"/>
    <dgm:cxn modelId="{45A55FB4-1054-4AEB-A901-87182FC665F9}" type="presOf" srcId="{1F4592C9-A32D-472C-BA8F-DDCF418726D6}" destId="{39101225-3E97-4873-B2E8-BFC17035A6EC}" srcOrd="0" destOrd="0" presId="urn:microsoft.com/office/officeart/2005/8/layout/orgChart1"/>
    <dgm:cxn modelId="{886084BB-2DC8-426E-9157-C51A8B6FC1BF}" type="presOf" srcId="{A728278F-1200-4CC1-9A3F-94DB97888110}" destId="{E80EC169-CF9E-42CC-AB95-F51DD5B8876A}" srcOrd="0" destOrd="0" presId="urn:microsoft.com/office/officeart/2005/8/layout/orgChart1"/>
    <dgm:cxn modelId="{A1C822C6-4F9A-4CB7-AEAB-67C6D85A5848}" type="presOf" srcId="{E29D55FC-EDC3-4BF0-B798-D7788384E79E}" destId="{A2CE715C-807F-4267-9E0F-93FC073214D7}" srcOrd="0" destOrd="0" presId="urn:microsoft.com/office/officeart/2005/8/layout/orgChart1"/>
    <dgm:cxn modelId="{3C0C66CE-6D17-47FF-BC69-B9867525DAB0}" type="presOf" srcId="{30E9184A-A8DB-4D57-834D-69E9D29DB83F}" destId="{472A3B26-0B59-4030-B19B-51A03103C3A9}" srcOrd="0" destOrd="0" presId="urn:microsoft.com/office/officeart/2005/8/layout/orgChart1"/>
    <dgm:cxn modelId="{5F9DCAD3-1A74-46A9-A0BF-CB827F08A484}" type="presOf" srcId="{9B18AF06-974A-4F5E-8BAF-A5A212B3335C}" destId="{46E0695E-2DBE-4A55-BED5-2C31AF8DEAB9}" srcOrd="0" destOrd="0" presId="urn:microsoft.com/office/officeart/2005/8/layout/orgChart1"/>
    <dgm:cxn modelId="{4D507BD9-8E95-4B9A-8AB1-A42AA0481600}" type="presOf" srcId="{E29D55FC-EDC3-4BF0-B798-D7788384E79E}" destId="{700C6016-ADC3-4ADB-B66A-139C147ADE2D}" srcOrd="1" destOrd="0" presId="urn:microsoft.com/office/officeart/2005/8/layout/orgChart1"/>
    <dgm:cxn modelId="{E19EF0F2-290C-4BB4-84C8-0ED60D8F92C9}" type="presOf" srcId="{AC93136A-8288-4249-B867-4408A9C232F8}" destId="{4E03E959-77A4-4B61-A788-618EE86C0346}" srcOrd="1" destOrd="0" presId="urn:microsoft.com/office/officeart/2005/8/layout/orgChart1"/>
    <dgm:cxn modelId="{FF4B9EA5-C2CC-4812-9367-82EBF7DD5AED}" type="presParOf" srcId="{46E0695E-2DBE-4A55-BED5-2C31AF8DEAB9}" destId="{0620A452-39FD-44D5-8C54-51C41BE647F7}" srcOrd="0" destOrd="0" presId="urn:microsoft.com/office/officeart/2005/8/layout/orgChart1"/>
    <dgm:cxn modelId="{32187C31-431B-4AC0-8890-BFDCD21FC5CF}" type="presParOf" srcId="{0620A452-39FD-44D5-8C54-51C41BE647F7}" destId="{4F5A6B84-B229-4B8A-9CE4-603E51AD77B2}" srcOrd="0" destOrd="0" presId="urn:microsoft.com/office/officeart/2005/8/layout/orgChart1"/>
    <dgm:cxn modelId="{283A3C3C-F06B-4046-97B5-809DF0BECB0E}" type="presParOf" srcId="{4F5A6B84-B229-4B8A-9CE4-603E51AD77B2}" destId="{A2CE715C-807F-4267-9E0F-93FC073214D7}" srcOrd="0" destOrd="0" presId="urn:microsoft.com/office/officeart/2005/8/layout/orgChart1"/>
    <dgm:cxn modelId="{E5DE350B-506B-4BDF-9D19-37D54ED5F248}" type="presParOf" srcId="{4F5A6B84-B229-4B8A-9CE4-603E51AD77B2}" destId="{700C6016-ADC3-4ADB-B66A-139C147ADE2D}" srcOrd="1" destOrd="0" presId="urn:microsoft.com/office/officeart/2005/8/layout/orgChart1"/>
    <dgm:cxn modelId="{3E25A138-8D53-4D99-BB0E-C5F5D9C7E031}" type="presParOf" srcId="{0620A452-39FD-44D5-8C54-51C41BE647F7}" destId="{DB49F15E-7EBB-4F00-8307-E4225245D234}" srcOrd="1" destOrd="0" presId="urn:microsoft.com/office/officeart/2005/8/layout/orgChart1"/>
    <dgm:cxn modelId="{FD201CCC-96BC-4FB2-8D97-9694EED61CDC}" type="presParOf" srcId="{DB49F15E-7EBB-4F00-8307-E4225245D234}" destId="{472A3B26-0B59-4030-B19B-51A03103C3A9}" srcOrd="0" destOrd="0" presId="urn:microsoft.com/office/officeart/2005/8/layout/orgChart1"/>
    <dgm:cxn modelId="{A6E498F5-0F5C-4143-8A0E-BD96CC50C8C1}" type="presParOf" srcId="{DB49F15E-7EBB-4F00-8307-E4225245D234}" destId="{9BFB3566-C02A-4F58-BE68-5CEA795D8100}" srcOrd="1" destOrd="0" presId="urn:microsoft.com/office/officeart/2005/8/layout/orgChart1"/>
    <dgm:cxn modelId="{9643B5B1-BD8B-4B40-AF57-FFE222812694}" type="presParOf" srcId="{9BFB3566-C02A-4F58-BE68-5CEA795D8100}" destId="{93E97A3B-420C-4BD5-B7E6-FD8EA5F0AC47}" srcOrd="0" destOrd="0" presId="urn:microsoft.com/office/officeart/2005/8/layout/orgChart1"/>
    <dgm:cxn modelId="{A287BD51-8E15-4420-93F4-2739C7302702}" type="presParOf" srcId="{93E97A3B-420C-4BD5-B7E6-FD8EA5F0AC47}" destId="{E80EC169-CF9E-42CC-AB95-F51DD5B8876A}" srcOrd="0" destOrd="0" presId="urn:microsoft.com/office/officeart/2005/8/layout/orgChart1"/>
    <dgm:cxn modelId="{87E8AB8E-679D-4219-B4E8-3485A2C9DE9C}" type="presParOf" srcId="{93E97A3B-420C-4BD5-B7E6-FD8EA5F0AC47}" destId="{B9BD1797-386A-45BE-9049-7816F9E8ACF8}" srcOrd="1" destOrd="0" presId="urn:microsoft.com/office/officeart/2005/8/layout/orgChart1"/>
    <dgm:cxn modelId="{9FF91A1A-1091-44D0-AEC0-335E0BFCE2E8}" type="presParOf" srcId="{9BFB3566-C02A-4F58-BE68-5CEA795D8100}" destId="{A9CA8194-2A66-4322-951D-59D5E1532BCC}" srcOrd="1" destOrd="0" presId="urn:microsoft.com/office/officeart/2005/8/layout/orgChart1"/>
    <dgm:cxn modelId="{55520082-102B-43BD-8F54-4121E269B842}" type="presParOf" srcId="{9BFB3566-C02A-4F58-BE68-5CEA795D8100}" destId="{F3883C4C-33CC-4D8D-851E-7CD1C2090094}" srcOrd="2" destOrd="0" presId="urn:microsoft.com/office/officeart/2005/8/layout/orgChart1"/>
    <dgm:cxn modelId="{9EA9B8EF-14DA-468A-99CB-9F757FF8C6B7}" type="presParOf" srcId="{DB49F15E-7EBB-4F00-8307-E4225245D234}" destId="{5693179C-6A02-4AEA-A86A-27464B01B04A}" srcOrd="2" destOrd="0" presId="urn:microsoft.com/office/officeart/2005/8/layout/orgChart1"/>
    <dgm:cxn modelId="{A73EC8D5-52EB-4BF0-B03F-F29D7C7C1E95}" type="presParOf" srcId="{DB49F15E-7EBB-4F00-8307-E4225245D234}" destId="{D5DEEE15-4803-47A6-9468-7F08AFBD3730}" srcOrd="3" destOrd="0" presId="urn:microsoft.com/office/officeart/2005/8/layout/orgChart1"/>
    <dgm:cxn modelId="{5A5C99C0-B635-4582-A5A5-C4078505CB32}" type="presParOf" srcId="{D5DEEE15-4803-47A6-9468-7F08AFBD3730}" destId="{1CD00F1E-8A52-452A-9B1D-6937956AE873}" srcOrd="0" destOrd="0" presId="urn:microsoft.com/office/officeart/2005/8/layout/orgChart1"/>
    <dgm:cxn modelId="{A43D23C9-3DA0-4B12-B425-644ABD555AEF}" type="presParOf" srcId="{1CD00F1E-8A52-452A-9B1D-6937956AE873}" destId="{9D3227F9-9D08-4E0B-BDE8-ECD027BCA121}" srcOrd="0" destOrd="0" presId="urn:microsoft.com/office/officeart/2005/8/layout/orgChart1"/>
    <dgm:cxn modelId="{E017123D-C614-4D53-BB33-A49F49036082}" type="presParOf" srcId="{1CD00F1E-8A52-452A-9B1D-6937956AE873}" destId="{4E03E959-77A4-4B61-A788-618EE86C0346}" srcOrd="1" destOrd="0" presId="urn:microsoft.com/office/officeart/2005/8/layout/orgChart1"/>
    <dgm:cxn modelId="{0B40C95E-C468-4B83-B4FA-819B100A1E26}" type="presParOf" srcId="{D5DEEE15-4803-47A6-9468-7F08AFBD3730}" destId="{584C7957-0479-4DDE-ADEB-3893B01865DC}" srcOrd="1" destOrd="0" presId="urn:microsoft.com/office/officeart/2005/8/layout/orgChart1"/>
    <dgm:cxn modelId="{FFB6FEBE-5B95-4429-8158-E1109CFCF149}" type="presParOf" srcId="{D5DEEE15-4803-47A6-9468-7F08AFBD3730}" destId="{101418F9-889D-41F9-89B8-AE75E1D514C4}" srcOrd="2" destOrd="0" presId="urn:microsoft.com/office/officeart/2005/8/layout/orgChart1"/>
    <dgm:cxn modelId="{282252C9-0366-43E9-A129-C865441C2BE9}" type="presParOf" srcId="{DB49F15E-7EBB-4F00-8307-E4225245D234}" destId="{9BF200C5-8BCA-4250-BCE5-27434A9F0A1A}" srcOrd="4" destOrd="0" presId="urn:microsoft.com/office/officeart/2005/8/layout/orgChart1"/>
    <dgm:cxn modelId="{C0491065-72C8-40C4-AF80-4417BD44CE48}" type="presParOf" srcId="{DB49F15E-7EBB-4F00-8307-E4225245D234}" destId="{EF7B398E-6DFC-40A5-AFB1-48DF5BB57003}" srcOrd="5" destOrd="0" presId="urn:microsoft.com/office/officeart/2005/8/layout/orgChart1"/>
    <dgm:cxn modelId="{3D2B45A7-2331-4BD8-9695-0304775B80E1}" type="presParOf" srcId="{EF7B398E-6DFC-40A5-AFB1-48DF5BB57003}" destId="{797ADF20-CBC1-471A-B3FA-C1C8F85B0762}" srcOrd="0" destOrd="0" presId="urn:microsoft.com/office/officeart/2005/8/layout/orgChart1"/>
    <dgm:cxn modelId="{BB20BFB6-15EC-4B8C-AE45-98424BBB67A9}" type="presParOf" srcId="{797ADF20-CBC1-471A-B3FA-C1C8F85B0762}" destId="{39101225-3E97-4873-B2E8-BFC17035A6EC}" srcOrd="0" destOrd="0" presId="urn:microsoft.com/office/officeart/2005/8/layout/orgChart1"/>
    <dgm:cxn modelId="{20E31E6B-D66A-4951-A099-B1186AC28653}" type="presParOf" srcId="{797ADF20-CBC1-471A-B3FA-C1C8F85B0762}" destId="{3156B4EE-6E8B-4872-A50A-B58DE177D85E}" srcOrd="1" destOrd="0" presId="urn:microsoft.com/office/officeart/2005/8/layout/orgChart1"/>
    <dgm:cxn modelId="{42877FAA-D22D-4624-B90E-858F2A4F1391}" type="presParOf" srcId="{EF7B398E-6DFC-40A5-AFB1-48DF5BB57003}" destId="{F7E10E92-17D0-42F9-BD16-36BC8D87C2BA}" srcOrd="1" destOrd="0" presId="urn:microsoft.com/office/officeart/2005/8/layout/orgChart1"/>
    <dgm:cxn modelId="{B7A37B08-ECA0-4838-AD95-1839976BD5B6}" type="presParOf" srcId="{EF7B398E-6DFC-40A5-AFB1-48DF5BB57003}" destId="{DB7D185F-B465-4979-AF53-36C579B94688}" srcOrd="2" destOrd="0" presId="urn:microsoft.com/office/officeart/2005/8/layout/orgChart1"/>
    <dgm:cxn modelId="{39D4738E-D10C-4BDA-A260-E83679A523B2}" type="presParOf" srcId="{0620A452-39FD-44D5-8C54-51C41BE647F7}" destId="{6ABB6743-94F4-4FE4-90BE-4074E708311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BD9CF84-9010-43A8-9113-6E6DCA9EF4EC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6DFCFFEB-6D2E-4399-90DE-3F87BDD2B75B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La </a:t>
          </a:r>
          <a:r>
            <a:rPr lang="es-ES" b="1" dirty="0">
              <a:solidFill>
                <a:schemeClr val="bg1"/>
              </a:solidFill>
            </a:rPr>
            <a:t>tomografía computarizada de haz cónico (CBCT)</a:t>
          </a:r>
          <a:r>
            <a:rPr lang="es-ES" dirty="0">
              <a:solidFill>
                <a:schemeClr val="bg1"/>
              </a:solidFill>
            </a:rPr>
            <a:t> </a:t>
          </a:r>
          <a:endParaRPr lang="es-CO" dirty="0">
            <a:solidFill>
              <a:schemeClr val="bg1"/>
            </a:solidFill>
          </a:endParaRPr>
        </a:p>
      </dgm:t>
    </dgm:pt>
    <dgm:pt modelId="{85B5C1B0-162E-47F5-AF87-64C9578E425F}" type="parTrans" cxnId="{5FB2BA67-6670-4270-AC03-61EA5AE30276}">
      <dgm:prSet/>
      <dgm:spPr/>
      <dgm:t>
        <a:bodyPr/>
        <a:lstStyle/>
        <a:p>
          <a:endParaRPr lang="es-CO"/>
        </a:p>
      </dgm:t>
    </dgm:pt>
    <dgm:pt modelId="{010C0088-23C5-4513-B73A-DE733E6B3B97}" type="sibTrans" cxnId="{5FB2BA67-6670-4270-AC03-61EA5AE30276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AC9AA69D-301F-47C3-A855-DB7AA53C9560}">
      <dgm:prSet/>
      <dgm:spPr/>
      <dgm:t>
        <a:bodyPr/>
        <a:lstStyle/>
        <a:p>
          <a:r>
            <a:rPr lang="es-ES"/>
            <a:t>Permite reconstrucciones 3D detalladas de los cóndilos con baja radiación.</a:t>
          </a:r>
          <a:endParaRPr lang="es-CO"/>
        </a:p>
      </dgm:t>
    </dgm:pt>
    <dgm:pt modelId="{430DBECC-61DF-4338-ACC7-269C47EA6A2A}" type="parTrans" cxnId="{775EDAF4-DAF3-47B7-8BF0-AA5F658BF985}">
      <dgm:prSet/>
      <dgm:spPr/>
      <dgm:t>
        <a:bodyPr/>
        <a:lstStyle/>
        <a:p>
          <a:endParaRPr lang="es-CO"/>
        </a:p>
      </dgm:t>
    </dgm:pt>
    <dgm:pt modelId="{50187FAD-5FFB-440C-BA65-BD28412F0FDD}" type="sibTrans" cxnId="{775EDAF4-DAF3-47B7-8BF0-AA5F658BF985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CO"/>
        </a:p>
      </dgm:t>
    </dgm:pt>
    <dgm:pt modelId="{3EFB4FFC-35EA-430B-BAE2-03CD6341DB38}">
      <dgm:prSet/>
      <dgm:spPr/>
      <dgm:t>
        <a:bodyPr/>
        <a:lstStyle/>
        <a:p>
          <a:r>
            <a:rPr lang="es-ES"/>
            <a:t>Potencial para análisis volumétricos de alta precisión en investigación y práctica clínica</a:t>
          </a:r>
          <a:endParaRPr lang="es-CO"/>
        </a:p>
      </dgm:t>
    </dgm:pt>
    <dgm:pt modelId="{47EC546B-B833-4E4E-9A75-52714BA23FF4}" type="parTrans" cxnId="{59DD4EB9-5D31-4CBB-BA43-B214D29DA871}">
      <dgm:prSet/>
      <dgm:spPr/>
      <dgm:t>
        <a:bodyPr/>
        <a:lstStyle/>
        <a:p>
          <a:endParaRPr lang="es-CO"/>
        </a:p>
      </dgm:t>
    </dgm:pt>
    <dgm:pt modelId="{A54EA9B3-6045-4B7B-8F4F-6E61E346028D}" type="sibTrans" cxnId="{59DD4EB9-5D31-4CBB-BA43-B214D29DA871}">
      <dgm:prSet/>
      <dgm:spPr/>
      <dgm:t>
        <a:bodyPr/>
        <a:lstStyle/>
        <a:p>
          <a:endParaRPr lang="es-CO"/>
        </a:p>
      </dgm:t>
    </dgm:pt>
    <dgm:pt modelId="{73826D0C-3E13-4C0F-BE0F-4FFF026EEF0E}" type="pres">
      <dgm:prSet presAssocID="{0BD9CF84-9010-43A8-9113-6E6DCA9EF4EC}" presName="Name0" presStyleCnt="0">
        <dgm:presLayoutVars>
          <dgm:dir/>
          <dgm:resizeHandles val="exact"/>
        </dgm:presLayoutVars>
      </dgm:prSet>
      <dgm:spPr/>
    </dgm:pt>
    <dgm:pt modelId="{633FD5EE-ABEA-4758-86C8-FC3732760092}" type="pres">
      <dgm:prSet presAssocID="{6DFCFFEB-6D2E-4399-90DE-3F87BDD2B75B}" presName="node" presStyleLbl="node1" presStyleIdx="0" presStyleCnt="3">
        <dgm:presLayoutVars>
          <dgm:bulletEnabled val="1"/>
        </dgm:presLayoutVars>
      </dgm:prSet>
      <dgm:spPr/>
    </dgm:pt>
    <dgm:pt modelId="{B1129995-C490-423F-B523-514F2DADD615}" type="pres">
      <dgm:prSet presAssocID="{010C0088-23C5-4513-B73A-DE733E6B3B97}" presName="sibTrans" presStyleLbl="sibTrans2D1" presStyleIdx="0" presStyleCnt="2"/>
      <dgm:spPr/>
    </dgm:pt>
    <dgm:pt modelId="{DA484E96-6E6D-4902-A8CD-FFBAEA294E55}" type="pres">
      <dgm:prSet presAssocID="{010C0088-23C5-4513-B73A-DE733E6B3B97}" presName="connectorText" presStyleLbl="sibTrans2D1" presStyleIdx="0" presStyleCnt="2"/>
      <dgm:spPr/>
    </dgm:pt>
    <dgm:pt modelId="{D8573F0D-3E04-485B-AD4E-68FC7CE4EEAA}" type="pres">
      <dgm:prSet presAssocID="{AC9AA69D-301F-47C3-A855-DB7AA53C9560}" presName="node" presStyleLbl="node1" presStyleIdx="1" presStyleCnt="3">
        <dgm:presLayoutVars>
          <dgm:bulletEnabled val="1"/>
        </dgm:presLayoutVars>
      </dgm:prSet>
      <dgm:spPr/>
    </dgm:pt>
    <dgm:pt modelId="{91A0E529-A12A-47DA-AE75-56A74FE246D8}" type="pres">
      <dgm:prSet presAssocID="{50187FAD-5FFB-440C-BA65-BD28412F0FDD}" presName="sibTrans" presStyleLbl="sibTrans2D1" presStyleIdx="1" presStyleCnt="2"/>
      <dgm:spPr/>
    </dgm:pt>
    <dgm:pt modelId="{B3816059-EE57-4FCC-8C54-C2924879D946}" type="pres">
      <dgm:prSet presAssocID="{50187FAD-5FFB-440C-BA65-BD28412F0FDD}" presName="connectorText" presStyleLbl="sibTrans2D1" presStyleIdx="1" presStyleCnt="2"/>
      <dgm:spPr/>
    </dgm:pt>
    <dgm:pt modelId="{D9BC42ED-A48D-4578-B37C-9A069E91DB71}" type="pres">
      <dgm:prSet presAssocID="{3EFB4FFC-35EA-430B-BAE2-03CD6341DB38}" presName="node" presStyleLbl="node1" presStyleIdx="2" presStyleCnt="3">
        <dgm:presLayoutVars>
          <dgm:bulletEnabled val="1"/>
        </dgm:presLayoutVars>
      </dgm:prSet>
      <dgm:spPr/>
    </dgm:pt>
  </dgm:ptLst>
  <dgm:cxnLst>
    <dgm:cxn modelId="{2340AB04-BCC6-48C0-8332-2FB2A4AA1B9E}" type="presOf" srcId="{AC9AA69D-301F-47C3-A855-DB7AA53C9560}" destId="{D8573F0D-3E04-485B-AD4E-68FC7CE4EEAA}" srcOrd="0" destOrd="0" presId="urn:microsoft.com/office/officeart/2005/8/layout/process1"/>
    <dgm:cxn modelId="{09406D38-380D-43CB-851F-3113BD4501F7}" type="presOf" srcId="{010C0088-23C5-4513-B73A-DE733E6B3B97}" destId="{B1129995-C490-423F-B523-514F2DADD615}" srcOrd="0" destOrd="0" presId="urn:microsoft.com/office/officeart/2005/8/layout/process1"/>
    <dgm:cxn modelId="{5FB2BA67-6670-4270-AC03-61EA5AE30276}" srcId="{0BD9CF84-9010-43A8-9113-6E6DCA9EF4EC}" destId="{6DFCFFEB-6D2E-4399-90DE-3F87BDD2B75B}" srcOrd="0" destOrd="0" parTransId="{85B5C1B0-162E-47F5-AF87-64C9578E425F}" sibTransId="{010C0088-23C5-4513-B73A-DE733E6B3B97}"/>
    <dgm:cxn modelId="{1D85F46C-699A-43CB-90B5-8236005ACEB1}" type="presOf" srcId="{0BD9CF84-9010-43A8-9113-6E6DCA9EF4EC}" destId="{73826D0C-3E13-4C0F-BE0F-4FFF026EEF0E}" srcOrd="0" destOrd="0" presId="urn:microsoft.com/office/officeart/2005/8/layout/process1"/>
    <dgm:cxn modelId="{59DD4EB9-5D31-4CBB-BA43-B214D29DA871}" srcId="{0BD9CF84-9010-43A8-9113-6E6DCA9EF4EC}" destId="{3EFB4FFC-35EA-430B-BAE2-03CD6341DB38}" srcOrd="2" destOrd="0" parTransId="{47EC546B-B833-4E4E-9A75-52714BA23FF4}" sibTransId="{A54EA9B3-6045-4B7B-8F4F-6E61E346028D}"/>
    <dgm:cxn modelId="{38407FCF-429F-43F9-90AD-74A0E1C361A6}" type="presOf" srcId="{3EFB4FFC-35EA-430B-BAE2-03CD6341DB38}" destId="{D9BC42ED-A48D-4578-B37C-9A069E91DB71}" srcOrd="0" destOrd="0" presId="urn:microsoft.com/office/officeart/2005/8/layout/process1"/>
    <dgm:cxn modelId="{51CD4DD9-FC87-4562-BB39-EB0337096B30}" type="presOf" srcId="{010C0088-23C5-4513-B73A-DE733E6B3B97}" destId="{DA484E96-6E6D-4902-A8CD-FFBAEA294E55}" srcOrd="1" destOrd="0" presId="urn:microsoft.com/office/officeart/2005/8/layout/process1"/>
    <dgm:cxn modelId="{369A6FDC-7D94-42EA-8AD0-03D7EDC67FF4}" type="presOf" srcId="{50187FAD-5FFB-440C-BA65-BD28412F0FDD}" destId="{91A0E529-A12A-47DA-AE75-56A74FE246D8}" srcOrd="0" destOrd="0" presId="urn:microsoft.com/office/officeart/2005/8/layout/process1"/>
    <dgm:cxn modelId="{6CA4A7E6-671E-4F6F-97A8-C586257248B2}" type="presOf" srcId="{50187FAD-5FFB-440C-BA65-BD28412F0FDD}" destId="{B3816059-EE57-4FCC-8C54-C2924879D946}" srcOrd="1" destOrd="0" presId="urn:microsoft.com/office/officeart/2005/8/layout/process1"/>
    <dgm:cxn modelId="{B77ABCE9-4965-480D-AA83-501B3D056B4B}" type="presOf" srcId="{6DFCFFEB-6D2E-4399-90DE-3F87BDD2B75B}" destId="{633FD5EE-ABEA-4758-86C8-FC3732760092}" srcOrd="0" destOrd="0" presId="urn:microsoft.com/office/officeart/2005/8/layout/process1"/>
    <dgm:cxn modelId="{775EDAF4-DAF3-47B7-8BF0-AA5F658BF985}" srcId="{0BD9CF84-9010-43A8-9113-6E6DCA9EF4EC}" destId="{AC9AA69D-301F-47C3-A855-DB7AA53C9560}" srcOrd="1" destOrd="0" parTransId="{430DBECC-61DF-4338-ACC7-269C47EA6A2A}" sibTransId="{50187FAD-5FFB-440C-BA65-BD28412F0FDD}"/>
    <dgm:cxn modelId="{2FCCC340-4B46-4414-8570-7E32045A5A87}" type="presParOf" srcId="{73826D0C-3E13-4C0F-BE0F-4FFF026EEF0E}" destId="{633FD5EE-ABEA-4758-86C8-FC3732760092}" srcOrd="0" destOrd="0" presId="urn:microsoft.com/office/officeart/2005/8/layout/process1"/>
    <dgm:cxn modelId="{C698A303-CAA6-48AB-B085-9DEC97EC058D}" type="presParOf" srcId="{73826D0C-3E13-4C0F-BE0F-4FFF026EEF0E}" destId="{B1129995-C490-423F-B523-514F2DADD615}" srcOrd="1" destOrd="0" presId="urn:microsoft.com/office/officeart/2005/8/layout/process1"/>
    <dgm:cxn modelId="{AF54EB1A-159F-455A-8AE4-278C05A7CB6F}" type="presParOf" srcId="{B1129995-C490-423F-B523-514F2DADD615}" destId="{DA484E96-6E6D-4902-A8CD-FFBAEA294E55}" srcOrd="0" destOrd="0" presId="urn:microsoft.com/office/officeart/2005/8/layout/process1"/>
    <dgm:cxn modelId="{36E44F4C-6E87-450E-8EDB-8430D1DECFDA}" type="presParOf" srcId="{73826D0C-3E13-4C0F-BE0F-4FFF026EEF0E}" destId="{D8573F0D-3E04-485B-AD4E-68FC7CE4EEAA}" srcOrd="2" destOrd="0" presId="urn:microsoft.com/office/officeart/2005/8/layout/process1"/>
    <dgm:cxn modelId="{D5C8030C-EC93-4CD2-B630-0AE11D231F16}" type="presParOf" srcId="{73826D0C-3E13-4C0F-BE0F-4FFF026EEF0E}" destId="{91A0E529-A12A-47DA-AE75-56A74FE246D8}" srcOrd="3" destOrd="0" presId="urn:microsoft.com/office/officeart/2005/8/layout/process1"/>
    <dgm:cxn modelId="{DDCA0130-8E60-4C58-8B15-111B4F496712}" type="presParOf" srcId="{91A0E529-A12A-47DA-AE75-56A74FE246D8}" destId="{B3816059-EE57-4FCC-8C54-C2924879D946}" srcOrd="0" destOrd="0" presId="urn:microsoft.com/office/officeart/2005/8/layout/process1"/>
    <dgm:cxn modelId="{2F08C0D3-3E4D-4553-AB71-01097A8F325C}" type="presParOf" srcId="{73826D0C-3E13-4C0F-BE0F-4FFF026EEF0E}" destId="{D9BC42ED-A48D-4578-B37C-9A069E91DB7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ABB71A-633A-4DDD-8BA9-6C22AE711DA9}">
      <dsp:nvSpPr>
        <dsp:cNvPr id="0" name=""/>
        <dsp:cNvSpPr/>
      </dsp:nvSpPr>
      <dsp:spPr>
        <a:xfrm>
          <a:off x="328378" y="6268"/>
          <a:ext cx="1996421" cy="636480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kern="1200" dirty="0">
              <a:solidFill>
                <a:schemeClr val="bg1"/>
              </a:solidFill>
            </a:rPr>
            <a:t>EL crecimiento condilar mandibular</a:t>
          </a:r>
          <a:endParaRPr lang="es-CO" sz="1400" b="0" kern="1200" dirty="0">
            <a:solidFill>
              <a:schemeClr val="bg1"/>
            </a:solidFill>
          </a:endParaRPr>
        </a:p>
      </dsp:txBody>
      <dsp:txXfrm>
        <a:off x="359448" y="37338"/>
        <a:ext cx="1934281" cy="5743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38D2D-9093-4DEF-B08A-67DCE61A7197}">
      <dsp:nvSpPr>
        <dsp:cNvPr id="0" name=""/>
        <dsp:cNvSpPr/>
      </dsp:nvSpPr>
      <dsp:spPr>
        <a:xfrm>
          <a:off x="0" y="51775"/>
          <a:ext cx="2039006" cy="311805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>
              <a:solidFill>
                <a:schemeClr val="bg1"/>
              </a:solidFill>
            </a:rPr>
            <a:t>Protocolos accesibles 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15221" y="66996"/>
        <a:ext cx="2008564" cy="281363"/>
      </dsp:txXfrm>
    </dsp:sp>
    <dsp:sp modelId="{AFAA1AAA-05CA-4159-8A0B-5381C06C95CF}">
      <dsp:nvSpPr>
        <dsp:cNvPr id="0" name=""/>
        <dsp:cNvSpPr/>
      </dsp:nvSpPr>
      <dsp:spPr>
        <a:xfrm>
          <a:off x="0" y="401020"/>
          <a:ext cx="2039006" cy="31180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/>
            <a:t>Estandarizados</a:t>
          </a:r>
          <a:endParaRPr lang="es-CO" sz="1300" kern="1200"/>
        </a:p>
      </dsp:txBody>
      <dsp:txXfrm>
        <a:off x="15221" y="416241"/>
        <a:ext cx="2008564" cy="2813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3B94D-8C1C-4834-8F6B-3581D81604AF}">
      <dsp:nvSpPr>
        <dsp:cNvPr id="0" name=""/>
        <dsp:cNvSpPr/>
      </dsp:nvSpPr>
      <dsp:spPr>
        <a:xfrm>
          <a:off x="892" y="0"/>
          <a:ext cx="1904255" cy="84356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Evaluar volumétricamente el crecimiento condilar </a:t>
          </a:r>
          <a:endParaRPr lang="es-CO" sz="1300" kern="1200"/>
        </a:p>
      </dsp:txBody>
      <dsp:txXfrm>
        <a:off x="25599" y="24707"/>
        <a:ext cx="1854841" cy="794151"/>
      </dsp:txXfrm>
    </dsp:sp>
    <dsp:sp modelId="{0C08F597-60BA-4314-BC71-E6DBAF4FC6E3}">
      <dsp:nvSpPr>
        <dsp:cNvPr id="0" name=""/>
        <dsp:cNvSpPr/>
      </dsp:nvSpPr>
      <dsp:spPr>
        <a:xfrm>
          <a:off x="2095574" y="185654"/>
          <a:ext cx="403702" cy="4722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2095574" y="280105"/>
        <a:ext cx="282591" cy="283353"/>
      </dsp:txXfrm>
    </dsp:sp>
    <dsp:sp modelId="{ECEDBEC5-23D6-4C60-9B17-58186303A4FB}">
      <dsp:nvSpPr>
        <dsp:cNvPr id="0" name=""/>
        <dsp:cNvSpPr/>
      </dsp:nvSpPr>
      <dsp:spPr>
        <a:xfrm>
          <a:off x="2666851" y="0"/>
          <a:ext cx="1904255" cy="843565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1"/>
              </a:solidFill>
            </a:rPr>
            <a:t>Limita la validación de nuevas terapias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2691558" y="24707"/>
        <a:ext cx="1854841" cy="79415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4D6C6-48E0-49F4-A939-4CE5853438F0}">
      <dsp:nvSpPr>
        <dsp:cNvPr id="0" name=""/>
        <dsp:cNvSpPr/>
      </dsp:nvSpPr>
      <dsp:spPr>
        <a:xfrm>
          <a:off x="1377" y="0"/>
          <a:ext cx="2937369" cy="64633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Incorporación en la práctica clínica </a:t>
          </a:r>
          <a:endParaRPr lang="es-CO" sz="1200" kern="1200" dirty="0"/>
        </a:p>
      </dsp:txBody>
      <dsp:txXfrm>
        <a:off x="20307" y="18930"/>
        <a:ext cx="2899509" cy="608471"/>
      </dsp:txXfrm>
    </dsp:sp>
    <dsp:sp modelId="{C821EAD3-8D20-47D7-93AA-97B8F63E961F}">
      <dsp:nvSpPr>
        <dsp:cNvPr id="0" name=""/>
        <dsp:cNvSpPr/>
      </dsp:nvSpPr>
      <dsp:spPr>
        <a:xfrm>
          <a:off x="3232483" y="0"/>
          <a:ext cx="622722" cy="646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900" kern="1200"/>
        </a:p>
      </dsp:txBody>
      <dsp:txXfrm>
        <a:off x="3232483" y="129266"/>
        <a:ext cx="435905" cy="387799"/>
      </dsp:txXfrm>
    </dsp:sp>
    <dsp:sp modelId="{486E0032-C29E-4C83-A7D3-C4A2FFB1064B}">
      <dsp:nvSpPr>
        <dsp:cNvPr id="0" name=""/>
        <dsp:cNvSpPr/>
      </dsp:nvSpPr>
      <dsp:spPr>
        <a:xfrm>
          <a:off x="4113694" y="0"/>
          <a:ext cx="2937369" cy="64633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Restringe el acceso de los pacientes a tratamientos innovadores.</a:t>
          </a:r>
          <a:endParaRPr lang="es-CO" sz="1200" kern="1200"/>
        </a:p>
      </dsp:txBody>
      <dsp:txXfrm>
        <a:off x="4132624" y="18930"/>
        <a:ext cx="2899509" cy="60847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0E594B-2AB5-4394-9814-B5E5739A1630}">
      <dsp:nvSpPr>
        <dsp:cNvPr id="0" name=""/>
        <dsp:cNvSpPr/>
      </dsp:nvSpPr>
      <dsp:spPr>
        <a:xfrm>
          <a:off x="0" y="6031"/>
          <a:ext cx="3005956" cy="769859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bg1"/>
              </a:solidFill>
            </a:rPr>
            <a:t>Necesidad:</a:t>
          </a:r>
          <a:r>
            <a:rPr lang="es-ES" sz="1400" kern="1200" dirty="0">
              <a:solidFill>
                <a:schemeClr val="bg1"/>
              </a:solidFill>
            </a:rPr>
            <a:t> desarrollar un protocolo basado en CBCT y software de bajo costo o libre</a:t>
          </a:r>
          <a:r>
            <a:rPr lang="es-ES" sz="1400" kern="1200" dirty="0"/>
            <a:t>.</a:t>
          </a:r>
          <a:endParaRPr lang="es-CO" sz="1400" kern="1200" dirty="0"/>
        </a:p>
      </dsp:txBody>
      <dsp:txXfrm>
        <a:off x="37581" y="43612"/>
        <a:ext cx="2930794" cy="69469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7E50C5-BC2F-4887-BFF1-E7B3FEFB1E6E}">
      <dsp:nvSpPr>
        <dsp:cNvPr id="0" name=""/>
        <dsp:cNvSpPr/>
      </dsp:nvSpPr>
      <dsp:spPr>
        <a:xfrm>
          <a:off x="0" y="9993"/>
          <a:ext cx="2554013" cy="33579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Objetivas</a:t>
          </a:r>
          <a:endParaRPr lang="es-CO" sz="1400" kern="1200"/>
        </a:p>
      </dsp:txBody>
      <dsp:txXfrm>
        <a:off x="16392" y="26385"/>
        <a:ext cx="2521229" cy="303006"/>
      </dsp:txXfrm>
    </dsp:sp>
    <dsp:sp modelId="{3F132528-9EF4-4A6E-8ED4-C38935A997D1}">
      <dsp:nvSpPr>
        <dsp:cNvPr id="0" name=""/>
        <dsp:cNvSpPr/>
      </dsp:nvSpPr>
      <dsp:spPr>
        <a:xfrm>
          <a:off x="0" y="386103"/>
          <a:ext cx="2554013" cy="33579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Reproducibles </a:t>
          </a:r>
          <a:endParaRPr lang="es-CO" sz="1400" kern="1200"/>
        </a:p>
      </dsp:txBody>
      <dsp:txXfrm>
        <a:off x="16392" y="402495"/>
        <a:ext cx="2521229" cy="303006"/>
      </dsp:txXfrm>
    </dsp:sp>
    <dsp:sp modelId="{CD7EB3FD-DFC7-4752-8B78-9F40786724C9}">
      <dsp:nvSpPr>
        <dsp:cNvPr id="0" name=""/>
        <dsp:cNvSpPr/>
      </dsp:nvSpPr>
      <dsp:spPr>
        <a:xfrm>
          <a:off x="0" y="762213"/>
          <a:ext cx="2554013" cy="33579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Económicamente viables</a:t>
          </a:r>
          <a:endParaRPr lang="es-CO" sz="1400" kern="1200"/>
        </a:p>
      </dsp:txBody>
      <dsp:txXfrm>
        <a:off x="16392" y="778605"/>
        <a:ext cx="2521229" cy="30300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7452E-97E8-40D3-A399-0195208C9636}">
      <dsp:nvSpPr>
        <dsp:cNvPr id="0" name=""/>
        <dsp:cNvSpPr/>
      </dsp:nvSpPr>
      <dsp:spPr>
        <a:xfrm>
          <a:off x="0" y="67754"/>
          <a:ext cx="4782206" cy="8446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</a:t>
          </a:r>
          <a:r>
            <a:rPr lang="es-CO" sz="1400" b="0" i="0" kern="1200" baseline="0" dirty="0"/>
            <a:t>edir el </a:t>
          </a:r>
          <a:r>
            <a:rPr lang="es-CO" sz="1400" b="1" i="0" kern="1200" baseline="0" dirty="0"/>
            <a:t>crecimiento condilar en pacientes clase II esquelética</a:t>
          </a:r>
          <a:r>
            <a:rPr lang="es-CO" sz="1400" b="0" i="0" kern="1200" baseline="0" dirty="0"/>
            <a:t> tratados con </a:t>
          </a:r>
          <a:r>
            <a:rPr lang="es-CO" sz="1400" b="1" i="0" kern="1200" baseline="0" dirty="0" err="1"/>
            <a:t>twin</a:t>
          </a:r>
          <a:r>
            <a:rPr lang="es-CO" sz="1400" b="1" i="0" kern="1200" baseline="0" dirty="0"/>
            <a:t> block</a:t>
          </a:r>
          <a:r>
            <a:rPr lang="es-CO" sz="1400" b="0" i="0" kern="1200" baseline="0" dirty="0"/>
            <a:t>, mediante CBCT en tres momentos (inicio, 6 meses y final).</a:t>
          </a:r>
          <a:endParaRPr lang="es-CO" sz="1400" kern="1200" dirty="0"/>
        </a:p>
      </dsp:txBody>
      <dsp:txXfrm>
        <a:off x="41233" y="108987"/>
        <a:ext cx="4699740" cy="76219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E34D8-A54F-4A42-B313-DAD3CF25DD00}">
      <dsp:nvSpPr>
        <dsp:cNvPr id="0" name=""/>
        <dsp:cNvSpPr/>
      </dsp:nvSpPr>
      <dsp:spPr>
        <a:xfrm>
          <a:off x="0" y="182709"/>
          <a:ext cx="2900854" cy="523220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bg1"/>
              </a:solidFill>
            </a:rPr>
            <a:t>N</a:t>
          </a:r>
          <a:r>
            <a:rPr lang="es-CO" sz="1400" b="0" i="0" kern="1200" baseline="0" dirty="0">
              <a:solidFill>
                <a:schemeClr val="bg1"/>
              </a:solidFill>
            </a:rPr>
            <a:t>o existía una </a:t>
          </a:r>
          <a:r>
            <a:rPr lang="es-CO" sz="1400" b="1" i="0" kern="1200" baseline="0" dirty="0">
              <a:solidFill>
                <a:schemeClr val="bg1"/>
              </a:solidFill>
            </a:rPr>
            <a:t>herramienta estandarizada, precisa y accesible</a:t>
          </a:r>
          <a:endParaRPr lang="es-CO" sz="1400" kern="1200" dirty="0">
            <a:solidFill>
              <a:schemeClr val="bg1"/>
            </a:solidFill>
          </a:endParaRPr>
        </a:p>
      </dsp:txBody>
      <dsp:txXfrm>
        <a:off x="25541" y="208250"/>
        <a:ext cx="2849772" cy="47213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0FAAD-6C22-4DCA-902D-43FAE43D93D6}">
      <dsp:nvSpPr>
        <dsp:cNvPr id="0" name=""/>
        <dsp:cNvSpPr/>
      </dsp:nvSpPr>
      <dsp:spPr>
        <a:xfrm>
          <a:off x="3268" y="0"/>
          <a:ext cx="1989862" cy="6091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0" i="0" kern="1200" baseline="0" dirty="0"/>
            <a:t>Para calcular volúmenes condilares </a:t>
          </a:r>
          <a:endParaRPr lang="es-CO" sz="1400" kern="1200" dirty="0"/>
        </a:p>
      </dsp:txBody>
      <dsp:txXfrm>
        <a:off x="21110" y="17842"/>
        <a:ext cx="1954178" cy="573500"/>
      </dsp:txXfrm>
    </dsp:sp>
    <dsp:sp modelId="{B96B2FA9-87F6-4624-AC37-B6501BDC1ECA}">
      <dsp:nvSpPr>
        <dsp:cNvPr id="0" name=""/>
        <dsp:cNvSpPr/>
      </dsp:nvSpPr>
      <dsp:spPr>
        <a:xfrm>
          <a:off x="2192117" y="57849"/>
          <a:ext cx="421850" cy="4934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100" kern="1200"/>
        </a:p>
      </dsp:txBody>
      <dsp:txXfrm>
        <a:off x="2192117" y="156546"/>
        <a:ext cx="295295" cy="296091"/>
      </dsp:txXfrm>
    </dsp:sp>
    <dsp:sp modelId="{95FC6B6D-26A6-4170-967A-86BE563E5C1F}">
      <dsp:nvSpPr>
        <dsp:cNvPr id="0" name=""/>
        <dsp:cNvSpPr/>
      </dsp:nvSpPr>
      <dsp:spPr>
        <a:xfrm>
          <a:off x="2789076" y="0"/>
          <a:ext cx="1989862" cy="6091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0" i="0" kern="1200" baseline="0" dirty="0"/>
            <a:t>Riesgo de mediciones poco fiables</a:t>
          </a:r>
          <a:r>
            <a:rPr lang="es-CO" sz="1300" b="0" i="0" kern="1200" baseline="0" dirty="0"/>
            <a:t>.</a:t>
          </a:r>
          <a:endParaRPr lang="es-CO" sz="1300" kern="1200" dirty="0"/>
        </a:p>
      </dsp:txBody>
      <dsp:txXfrm>
        <a:off x="2806918" y="17842"/>
        <a:ext cx="1954178" cy="57350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EA0872-5B37-4784-B90E-EA3663435479}">
      <dsp:nvSpPr>
        <dsp:cNvPr id="0" name=""/>
        <dsp:cNvSpPr/>
      </dsp:nvSpPr>
      <dsp:spPr>
        <a:xfrm>
          <a:off x="252245" y="13148"/>
          <a:ext cx="2722186" cy="92781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Es una de las más complejas del cuerpo humano, esencial para masticación, deglución, fonación y movimientos mandibulares .</a:t>
          </a:r>
          <a:endParaRPr lang="es-CO" sz="1200" kern="1200"/>
        </a:p>
      </dsp:txBody>
      <dsp:txXfrm>
        <a:off x="297537" y="58440"/>
        <a:ext cx="2631602" cy="83722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57ED41-E192-4ADE-8C5E-8008FF8FAF98}">
      <dsp:nvSpPr>
        <dsp:cNvPr id="0" name=""/>
        <dsp:cNvSpPr/>
      </dsp:nvSpPr>
      <dsp:spPr>
        <a:xfrm>
          <a:off x="0" y="77732"/>
          <a:ext cx="4157060" cy="4375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Es el principal centro de crecimiento de la mandíbula, determinando su morfología y la simetría facial .</a:t>
          </a:r>
          <a:endParaRPr lang="es-CO" sz="1100" kern="1200" dirty="0"/>
        </a:p>
      </dsp:txBody>
      <dsp:txXfrm>
        <a:off x="21361" y="99093"/>
        <a:ext cx="4114338" cy="3948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9A9A0-7FBD-4075-BCE8-5366B7FF43FF}">
      <dsp:nvSpPr>
        <dsp:cNvPr id="0" name=""/>
        <dsp:cNvSpPr/>
      </dsp:nvSpPr>
      <dsp:spPr>
        <a:xfrm>
          <a:off x="2264269" y="554289"/>
          <a:ext cx="1341120" cy="232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378"/>
              </a:lnTo>
              <a:lnTo>
                <a:pt x="1341120" y="116378"/>
              </a:lnTo>
              <a:lnTo>
                <a:pt x="1341120" y="23275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0D773-0A5F-4E41-9869-A9150DAFF80C}">
      <dsp:nvSpPr>
        <dsp:cNvPr id="0" name=""/>
        <dsp:cNvSpPr/>
      </dsp:nvSpPr>
      <dsp:spPr>
        <a:xfrm>
          <a:off x="2218549" y="554289"/>
          <a:ext cx="91440" cy="2327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275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1B4795-3479-4EA2-B26B-D3EA84401254}">
      <dsp:nvSpPr>
        <dsp:cNvPr id="0" name=""/>
        <dsp:cNvSpPr/>
      </dsp:nvSpPr>
      <dsp:spPr>
        <a:xfrm>
          <a:off x="923148" y="554289"/>
          <a:ext cx="1341120" cy="232756"/>
        </a:xfrm>
        <a:custGeom>
          <a:avLst/>
          <a:gdLst/>
          <a:ahLst/>
          <a:cxnLst/>
          <a:rect l="0" t="0" r="0" b="0"/>
          <a:pathLst>
            <a:path>
              <a:moveTo>
                <a:pt x="1341120" y="0"/>
              </a:moveTo>
              <a:lnTo>
                <a:pt x="1341120" y="116378"/>
              </a:lnTo>
              <a:lnTo>
                <a:pt x="0" y="116378"/>
              </a:lnTo>
              <a:lnTo>
                <a:pt x="0" y="23275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08E7E-4330-4961-BA30-8B1F69E2060B}">
      <dsp:nvSpPr>
        <dsp:cNvPr id="0" name=""/>
        <dsp:cNvSpPr/>
      </dsp:nvSpPr>
      <dsp:spPr>
        <a:xfrm>
          <a:off x="368966" y="107"/>
          <a:ext cx="1108364" cy="5541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Desarrollo craneofacial.</a:t>
          </a:r>
          <a:endParaRPr lang="es-CO" sz="1300" kern="1200" dirty="0"/>
        </a:p>
      </dsp:txBody>
      <dsp:txXfrm>
        <a:off x="368966" y="107"/>
        <a:ext cx="1108364" cy="554182"/>
      </dsp:txXfrm>
    </dsp:sp>
    <dsp:sp modelId="{99237666-B457-4DD7-BEFF-57C453BE86B7}">
      <dsp:nvSpPr>
        <dsp:cNvPr id="0" name=""/>
        <dsp:cNvSpPr/>
      </dsp:nvSpPr>
      <dsp:spPr>
        <a:xfrm>
          <a:off x="1710087" y="107"/>
          <a:ext cx="1108364" cy="5541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Funciones vitales </a:t>
          </a:r>
          <a:endParaRPr lang="es-CO" sz="1300" kern="1200" dirty="0"/>
        </a:p>
      </dsp:txBody>
      <dsp:txXfrm>
        <a:off x="1710087" y="107"/>
        <a:ext cx="1108364" cy="554182"/>
      </dsp:txXfrm>
    </dsp:sp>
    <dsp:sp modelId="{600B070F-34D0-49F2-B483-BA5FC21D9EFA}">
      <dsp:nvSpPr>
        <dsp:cNvPr id="0" name=""/>
        <dsp:cNvSpPr/>
      </dsp:nvSpPr>
      <dsp:spPr>
        <a:xfrm>
          <a:off x="368966" y="787045"/>
          <a:ext cx="1108364" cy="5541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Masticación</a:t>
          </a:r>
          <a:endParaRPr lang="es-CO" sz="1300" kern="1200"/>
        </a:p>
      </dsp:txBody>
      <dsp:txXfrm>
        <a:off x="368966" y="787045"/>
        <a:ext cx="1108364" cy="554182"/>
      </dsp:txXfrm>
    </dsp:sp>
    <dsp:sp modelId="{F455EE38-02C3-405D-A1FD-6C710ABBD0A9}">
      <dsp:nvSpPr>
        <dsp:cNvPr id="0" name=""/>
        <dsp:cNvSpPr/>
      </dsp:nvSpPr>
      <dsp:spPr>
        <a:xfrm>
          <a:off x="1710087" y="787045"/>
          <a:ext cx="1108364" cy="5541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Fonación</a:t>
          </a:r>
          <a:endParaRPr lang="es-CO" sz="1300" kern="1200"/>
        </a:p>
      </dsp:txBody>
      <dsp:txXfrm>
        <a:off x="1710087" y="787045"/>
        <a:ext cx="1108364" cy="554182"/>
      </dsp:txXfrm>
    </dsp:sp>
    <dsp:sp modelId="{D5896C3D-6778-4934-80B7-50DB12CF09D9}">
      <dsp:nvSpPr>
        <dsp:cNvPr id="0" name=""/>
        <dsp:cNvSpPr/>
      </dsp:nvSpPr>
      <dsp:spPr>
        <a:xfrm>
          <a:off x="3051208" y="787045"/>
          <a:ext cx="1108364" cy="5541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Deglución.</a:t>
          </a:r>
          <a:endParaRPr lang="es-CO" sz="1300" kern="1200"/>
        </a:p>
      </dsp:txBody>
      <dsp:txXfrm>
        <a:off x="3051208" y="787045"/>
        <a:ext cx="1108364" cy="55418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A6CF6-BAFB-44FD-9319-4F05163AAA37}">
      <dsp:nvSpPr>
        <dsp:cNvPr id="0" name=""/>
        <dsp:cNvSpPr/>
      </dsp:nvSpPr>
      <dsp:spPr>
        <a:xfrm>
          <a:off x="0" y="243564"/>
          <a:ext cx="1744716" cy="263835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 dirty="0">
              <a:solidFill>
                <a:schemeClr val="bg1"/>
              </a:solidFill>
            </a:rPr>
            <a:t>Hipoplasia</a:t>
          </a:r>
          <a:r>
            <a:rPr lang="es-ES" sz="1100" b="1" kern="1200" dirty="0"/>
            <a:t>, </a:t>
          </a:r>
          <a:endParaRPr lang="es-CO" sz="1100" kern="1200" dirty="0"/>
        </a:p>
      </dsp:txBody>
      <dsp:txXfrm>
        <a:off x="12879" y="256443"/>
        <a:ext cx="1718958" cy="238077"/>
      </dsp:txXfrm>
    </dsp:sp>
    <dsp:sp modelId="{74F6107B-4E58-44C4-9658-8980EC672C22}">
      <dsp:nvSpPr>
        <dsp:cNvPr id="0" name=""/>
        <dsp:cNvSpPr/>
      </dsp:nvSpPr>
      <dsp:spPr>
        <a:xfrm>
          <a:off x="0" y="539079"/>
          <a:ext cx="1744716" cy="263835"/>
        </a:xfrm>
        <a:prstGeom prst="roundRect">
          <a:avLst/>
        </a:prstGeom>
        <a:solidFill>
          <a:schemeClr val="accent6">
            <a:shade val="50000"/>
            <a:hueOff val="304780"/>
            <a:satOff val="-23023"/>
            <a:lumOff val="2502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 dirty="0">
              <a:solidFill>
                <a:schemeClr val="bg1"/>
              </a:solidFill>
            </a:rPr>
            <a:t>Hiperplasia, </a:t>
          </a:r>
          <a:endParaRPr lang="es-CO" sz="1100" kern="1200" dirty="0">
            <a:solidFill>
              <a:schemeClr val="bg1"/>
            </a:solidFill>
          </a:endParaRPr>
        </a:p>
      </dsp:txBody>
      <dsp:txXfrm>
        <a:off x="12879" y="551958"/>
        <a:ext cx="1718958" cy="238077"/>
      </dsp:txXfrm>
    </dsp:sp>
    <dsp:sp modelId="{92F33892-4DF2-4275-B388-7F0D1887EC3F}">
      <dsp:nvSpPr>
        <dsp:cNvPr id="0" name=""/>
        <dsp:cNvSpPr/>
      </dsp:nvSpPr>
      <dsp:spPr>
        <a:xfrm>
          <a:off x="0" y="834594"/>
          <a:ext cx="1744716" cy="263835"/>
        </a:xfrm>
        <a:prstGeom prst="roundRect">
          <a:avLst/>
        </a:prstGeom>
        <a:solidFill>
          <a:schemeClr val="accent6">
            <a:lumMod val="5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>
              <a:solidFill>
                <a:schemeClr val="bg1"/>
              </a:solidFill>
            </a:rPr>
            <a:t>Asimetrías </a:t>
          </a:r>
          <a:endParaRPr lang="es-CO" sz="1100" kern="1200">
            <a:solidFill>
              <a:schemeClr val="bg1"/>
            </a:solidFill>
          </a:endParaRPr>
        </a:p>
      </dsp:txBody>
      <dsp:txXfrm>
        <a:off x="12879" y="847473"/>
        <a:ext cx="1718958" cy="238077"/>
      </dsp:txXfrm>
    </dsp:sp>
    <dsp:sp modelId="{E52A6B47-B94C-4F83-8EA6-64A9CB167851}">
      <dsp:nvSpPr>
        <dsp:cNvPr id="0" name=""/>
        <dsp:cNvSpPr/>
      </dsp:nvSpPr>
      <dsp:spPr>
        <a:xfrm>
          <a:off x="0" y="1130109"/>
          <a:ext cx="1744716" cy="263835"/>
        </a:xfrm>
        <a:prstGeom prst="roundRect">
          <a:avLst/>
        </a:prstGeom>
        <a:solidFill>
          <a:schemeClr val="accent6">
            <a:shade val="50000"/>
            <a:hueOff val="304780"/>
            <a:satOff val="-23023"/>
            <a:lumOff val="2502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 dirty="0">
              <a:solidFill>
                <a:schemeClr val="bg1"/>
              </a:solidFill>
            </a:rPr>
            <a:t>Trastornos oclusales</a:t>
          </a:r>
          <a:endParaRPr lang="es-CO" sz="1100" kern="1200" dirty="0">
            <a:solidFill>
              <a:schemeClr val="bg1"/>
            </a:solidFill>
          </a:endParaRPr>
        </a:p>
      </dsp:txBody>
      <dsp:txXfrm>
        <a:off x="12879" y="1142988"/>
        <a:ext cx="1718958" cy="238077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257F0B-42FA-4B59-96D2-05E332B5DA37}">
      <dsp:nvSpPr>
        <dsp:cNvPr id="0" name=""/>
        <dsp:cNvSpPr/>
      </dsp:nvSpPr>
      <dsp:spPr>
        <a:xfrm>
          <a:off x="3888827" y="960021"/>
          <a:ext cx="2320574" cy="402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372"/>
              </a:lnTo>
              <a:lnTo>
                <a:pt x="2320574" y="201372"/>
              </a:lnTo>
              <a:lnTo>
                <a:pt x="2320574" y="40274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4CF40-76F8-4572-BC49-91082E1FC427}">
      <dsp:nvSpPr>
        <dsp:cNvPr id="0" name=""/>
        <dsp:cNvSpPr/>
      </dsp:nvSpPr>
      <dsp:spPr>
        <a:xfrm>
          <a:off x="3843107" y="960021"/>
          <a:ext cx="91440" cy="4027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274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7810C-47D1-4DE4-BB55-4437945757F1}">
      <dsp:nvSpPr>
        <dsp:cNvPr id="0" name=""/>
        <dsp:cNvSpPr/>
      </dsp:nvSpPr>
      <dsp:spPr>
        <a:xfrm>
          <a:off x="1568253" y="960021"/>
          <a:ext cx="2320574" cy="402744"/>
        </a:xfrm>
        <a:custGeom>
          <a:avLst/>
          <a:gdLst/>
          <a:ahLst/>
          <a:cxnLst/>
          <a:rect l="0" t="0" r="0" b="0"/>
          <a:pathLst>
            <a:path>
              <a:moveTo>
                <a:pt x="2320574" y="0"/>
              </a:moveTo>
              <a:lnTo>
                <a:pt x="2320574" y="201372"/>
              </a:lnTo>
              <a:lnTo>
                <a:pt x="0" y="201372"/>
              </a:lnTo>
              <a:lnTo>
                <a:pt x="0" y="40274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77F7C2-FED5-43AB-913A-2E82C47B0FF5}">
      <dsp:nvSpPr>
        <dsp:cNvPr id="0" name=""/>
        <dsp:cNvSpPr/>
      </dsp:nvSpPr>
      <dsp:spPr>
        <a:xfrm>
          <a:off x="2929912" y="1106"/>
          <a:ext cx="1917829" cy="958914"/>
        </a:xfrm>
        <a:prstGeom prst="rect">
          <a:avLst/>
        </a:prstGeom>
        <a:solidFill>
          <a:schemeClr val="accent6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>
              <a:solidFill>
                <a:schemeClr val="bg1"/>
              </a:solidFill>
            </a:rPr>
            <a:t>El estudio condilar es indispensable para</a:t>
          </a:r>
          <a:r>
            <a:rPr lang="es-ES" sz="1300" kern="1200" dirty="0"/>
            <a:t>:</a:t>
          </a:r>
          <a:endParaRPr lang="es-CO" sz="1300" kern="1200" dirty="0"/>
        </a:p>
      </dsp:txBody>
      <dsp:txXfrm>
        <a:off x="2929912" y="1106"/>
        <a:ext cx="1917829" cy="958914"/>
      </dsp:txXfrm>
    </dsp:sp>
    <dsp:sp modelId="{B7398C75-6502-45BD-BDAF-5152BDCA2307}">
      <dsp:nvSpPr>
        <dsp:cNvPr id="0" name=""/>
        <dsp:cNvSpPr/>
      </dsp:nvSpPr>
      <dsp:spPr>
        <a:xfrm>
          <a:off x="609338" y="1362765"/>
          <a:ext cx="1917829" cy="95891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Comprender la </a:t>
          </a:r>
          <a:r>
            <a:rPr lang="es-ES" sz="1300" b="1" kern="1200"/>
            <a:t>etiología de alteraciones esqueléticas</a:t>
          </a:r>
          <a:r>
            <a:rPr lang="es-ES" sz="1300" kern="1200"/>
            <a:t>.</a:t>
          </a:r>
          <a:endParaRPr lang="es-CO" sz="1300" kern="1200"/>
        </a:p>
      </dsp:txBody>
      <dsp:txXfrm>
        <a:off x="609338" y="1362765"/>
        <a:ext cx="1917829" cy="958914"/>
      </dsp:txXfrm>
    </dsp:sp>
    <dsp:sp modelId="{EDDD4AEC-1CCC-4089-B2B7-03FFEB16EB51}">
      <dsp:nvSpPr>
        <dsp:cNvPr id="0" name=""/>
        <dsp:cNvSpPr/>
      </dsp:nvSpPr>
      <dsp:spPr>
        <a:xfrm>
          <a:off x="2929912" y="1362765"/>
          <a:ext cx="1917829" cy="95891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Planificar tratamientos ortodóncicos y ortopédicos.</a:t>
          </a:r>
          <a:endParaRPr lang="es-CO" sz="1300" kern="1200"/>
        </a:p>
      </dsp:txBody>
      <dsp:txXfrm>
        <a:off x="2929912" y="1362765"/>
        <a:ext cx="1917829" cy="958914"/>
      </dsp:txXfrm>
    </dsp:sp>
    <dsp:sp modelId="{F07AA87F-B665-41FB-9141-979CDD10D1F4}">
      <dsp:nvSpPr>
        <dsp:cNvPr id="0" name=""/>
        <dsp:cNvSpPr/>
      </dsp:nvSpPr>
      <dsp:spPr>
        <a:xfrm>
          <a:off x="5250486" y="1362765"/>
          <a:ext cx="1917829" cy="95891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Validar terapias innovadoras orientadas a la </a:t>
          </a:r>
          <a:r>
            <a:rPr lang="es-ES" sz="1300" b="1" kern="1200"/>
            <a:t>regeneración condilar</a:t>
          </a:r>
          <a:r>
            <a:rPr lang="es-ES" sz="1300" kern="1200"/>
            <a:t> .</a:t>
          </a:r>
          <a:endParaRPr lang="es-CO" sz="1300" kern="1200"/>
        </a:p>
      </dsp:txBody>
      <dsp:txXfrm>
        <a:off x="5250486" y="1362765"/>
        <a:ext cx="1917829" cy="95891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ABC5F4-D931-4580-9D4B-9109B03976C7}">
      <dsp:nvSpPr>
        <dsp:cNvPr id="0" name=""/>
        <dsp:cNvSpPr/>
      </dsp:nvSpPr>
      <dsp:spPr>
        <a:xfrm>
          <a:off x="5615304" y="918657"/>
          <a:ext cx="2218668" cy="385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529"/>
              </a:lnTo>
              <a:lnTo>
                <a:pt x="2218668" y="192529"/>
              </a:lnTo>
              <a:lnTo>
                <a:pt x="2218668" y="38505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51216-B06C-4A1C-A8B3-7B83FA488613}">
      <dsp:nvSpPr>
        <dsp:cNvPr id="0" name=""/>
        <dsp:cNvSpPr/>
      </dsp:nvSpPr>
      <dsp:spPr>
        <a:xfrm>
          <a:off x="5569584" y="918657"/>
          <a:ext cx="91440" cy="3850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505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31A23-E255-4938-974F-6B662B4F0018}">
      <dsp:nvSpPr>
        <dsp:cNvPr id="0" name=""/>
        <dsp:cNvSpPr/>
      </dsp:nvSpPr>
      <dsp:spPr>
        <a:xfrm>
          <a:off x="3396635" y="918657"/>
          <a:ext cx="2218668" cy="385058"/>
        </a:xfrm>
        <a:custGeom>
          <a:avLst/>
          <a:gdLst/>
          <a:ahLst/>
          <a:cxnLst/>
          <a:rect l="0" t="0" r="0" b="0"/>
          <a:pathLst>
            <a:path>
              <a:moveTo>
                <a:pt x="2218668" y="0"/>
              </a:moveTo>
              <a:lnTo>
                <a:pt x="2218668" y="192529"/>
              </a:lnTo>
              <a:lnTo>
                <a:pt x="0" y="192529"/>
              </a:lnTo>
              <a:lnTo>
                <a:pt x="0" y="38505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360813-77ED-4201-9199-49D51F5C306E}">
      <dsp:nvSpPr>
        <dsp:cNvPr id="0" name=""/>
        <dsp:cNvSpPr/>
      </dsp:nvSpPr>
      <dsp:spPr>
        <a:xfrm>
          <a:off x="4698498" y="1852"/>
          <a:ext cx="1833610" cy="916805"/>
        </a:xfrm>
        <a:prstGeom prst="rect">
          <a:avLst/>
        </a:prstGeom>
        <a:solidFill>
          <a:schemeClr val="accent6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b="0" i="0" kern="1200" baseline="0" dirty="0">
              <a:solidFill>
                <a:schemeClr val="bg1"/>
              </a:solidFill>
            </a:rPr>
            <a:t>Estudios en modelos animales y ensayos preliminares sugieren que la LLLT puede: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4698498" y="1852"/>
        <a:ext cx="1833610" cy="916805"/>
      </dsp:txXfrm>
    </dsp:sp>
    <dsp:sp modelId="{100B7C01-B78B-4D70-98B8-6255161E8DAD}">
      <dsp:nvSpPr>
        <dsp:cNvPr id="0" name=""/>
        <dsp:cNvSpPr/>
      </dsp:nvSpPr>
      <dsp:spPr>
        <a:xfrm>
          <a:off x="2479829" y="1303715"/>
          <a:ext cx="1833610" cy="9168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b="0" i="0" kern="1200" baseline="0"/>
            <a:t>Favorecer la regeneración ósea y cartilaginosa.</a:t>
          </a:r>
          <a:endParaRPr lang="es-CO" sz="1300" kern="1200"/>
        </a:p>
      </dsp:txBody>
      <dsp:txXfrm>
        <a:off x="2479829" y="1303715"/>
        <a:ext cx="1833610" cy="916805"/>
      </dsp:txXfrm>
    </dsp:sp>
    <dsp:sp modelId="{3608DC30-9B1B-456C-BFAB-0B16AD5661EA}">
      <dsp:nvSpPr>
        <dsp:cNvPr id="0" name=""/>
        <dsp:cNvSpPr/>
      </dsp:nvSpPr>
      <dsp:spPr>
        <a:xfrm>
          <a:off x="4698498" y="1303715"/>
          <a:ext cx="1833610" cy="9168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b="0" i="0" kern="1200" baseline="0"/>
            <a:t>Estimular la actividad de condrocitos y osteoblastos.</a:t>
          </a:r>
          <a:endParaRPr lang="es-CO" sz="1300" kern="1200"/>
        </a:p>
      </dsp:txBody>
      <dsp:txXfrm>
        <a:off x="4698498" y="1303715"/>
        <a:ext cx="1833610" cy="916805"/>
      </dsp:txXfrm>
    </dsp:sp>
    <dsp:sp modelId="{9C84CB38-920C-44D6-A6C9-CCE7C1245F43}">
      <dsp:nvSpPr>
        <dsp:cNvPr id="0" name=""/>
        <dsp:cNvSpPr/>
      </dsp:nvSpPr>
      <dsp:spPr>
        <a:xfrm>
          <a:off x="6917167" y="1303715"/>
          <a:ext cx="1833610" cy="91680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b="0" i="0" kern="1200" baseline="0"/>
            <a:t>Mejorar la microcirculación en la ATM.</a:t>
          </a:r>
          <a:endParaRPr lang="es-CO" sz="1300" kern="1200"/>
        </a:p>
      </dsp:txBody>
      <dsp:txXfrm>
        <a:off x="6917167" y="1303715"/>
        <a:ext cx="1833610" cy="91680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90B84-753D-4049-AB43-4BFA71995BFA}">
      <dsp:nvSpPr>
        <dsp:cNvPr id="0" name=""/>
        <dsp:cNvSpPr/>
      </dsp:nvSpPr>
      <dsp:spPr>
        <a:xfrm>
          <a:off x="0" y="544"/>
          <a:ext cx="5647194" cy="730080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bg2"/>
              </a:solidFill>
            </a:rPr>
            <a:t>Identificar la concordancia </a:t>
          </a:r>
          <a:r>
            <a:rPr lang="es-ES" sz="1400" b="1" kern="1200" dirty="0" err="1">
              <a:solidFill>
                <a:schemeClr val="bg2"/>
              </a:solidFill>
            </a:rPr>
            <a:t>interobservador</a:t>
          </a:r>
          <a:r>
            <a:rPr lang="es-ES" sz="1400" b="1" kern="1200" dirty="0">
              <a:solidFill>
                <a:schemeClr val="bg2"/>
              </a:solidFill>
            </a:rPr>
            <a:t> en la aplicación del protocolo de  medición </a:t>
          </a:r>
          <a:r>
            <a:rPr lang="es-ES" sz="1400" b="1" kern="1200" dirty="0" err="1">
              <a:solidFill>
                <a:schemeClr val="bg2"/>
              </a:solidFill>
            </a:rPr>
            <a:t>volumetrica</a:t>
          </a:r>
          <a:endParaRPr lang="es-CO" sz="1400" kern="1200" dirty="0">
            <a:solidFill>
              <a:schemeClr val="bg2"/>
            </a:solidFill>
          </a:endParaRPr>
        </a:p>
      </dsp:txBody>
      <dsp:txXfrm>
        <a:off x="35640" y="36184"/>
        <a:ext cx="5575914" cy="65880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DD8AE-806B-4A82-A5B5-E0C05B9FE781}">
      <dsp:nvSpPr>
        <dsp:cNvPr id="0" name=""/>
        <dsp:cNvSpPr/>
      </dsp:nvSpPr>
      <dsp:spPr>
        <a:xfrm>
          <a:off x="829" y="0"/>
          <a:ext cx="1768550" cy="7452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/>
            <a:t>Integración de resultados cuantitativos y cualitativos</a:t>
          </a:r>
          <a:endParaRPr lang="es-CO" sz="1100" kern="1200"/>
        </a:p>
      </dsp:txBody>
      <dsp:txXfrm>
        <a:off x="22656" y="21827"/>
        <a:ext cx="1724896" cy="701561"/>
      </dsp:txXfrm>
    </dsp:sp>
    <dsp:sp modelId="{9C49B3BE-5A49-4E85-9992-A4F3631F723F}">
      <dsp:nvSpPr>
        <dsp:cNvPr id="0" name=""/>
        <dsp:cNvSpPr/>
      </dsp:nvSpPr>
      <dsp:spPr>
        <a:xfrm>
          <a:off x="1946234" y="153307"/>
          <a:ext cx="374932" cy="4386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900" kern="1200"/>
        </a:p>
      </dsp:txBody>
      <dsp:txXfrm>
        <a:off x="1946234" y="241027"/>
        <a:ext cx="262452" cy="263160"/>
      </dsp:txXfrm>
    </dsp:sp>
    <dsp:sp modelId="{EA0FB09B-6006-4EC9-AB53-1F7DD991E261}">
      <dsp:nvSpPr>
        <dsp:cNvPr id="0" name=""/>
        <dsp:cNvSpPr/>
      </dsp:nvSpPr>
      <dsp:spPr>
        <a:xfrm>
          <a:off x="2476800" y="0"/>
          <a:ext cx="1768550" cy="7452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simplificación de pasos y creación manual paso a paso.</a:t>
          </a:r>
          <a:endParaRPr lang="es-CO" sz="1100" kern="1200" dirty="0"/>
        </a:p>
      </dsp:txBody>
      <dsp:txXfrm>
        <a:off x="2498627" y="21827"/>
        <a:ext cx="1724896" cy="70156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2CA46-8B00-453E-AE70-BA0CD26BD085}">
      <dsp:nvSpPr>
        <dsp:cNvPr id="0" name=""/>
        <dsp:cNvSpPr/>
      </dsp:nvSpPr>
      <dsp:spPr>
        <a:xfrm>
          <a:off x="0" y="208083"/>
          <a:ext cx="7493875" cy="31180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Revisión exhaustiva de literatura (PubMed, Scopus, Embase, etc.), uso de tutoriales e IA. </a:t>
          </a:r>
          <a:endParaRPr lang="es-CO" sz="1300" kern="1200"/>
        </a:p>
      </dsp:txBody>
      <dsp:txXfrm>
        <a:off x="15221" y="223304"/>
        <a:ext cx="7463433" cy="281363"/>
      </dsp:txXfrm>
    </dsp:sp>
    <dsp:sp modelId="{8F6677AC-0D5D-4992-9F15-B9A19A8C12AA}">
      <dsp:nvSpPr>
        <dsp:cNvPr id="0" name=""/>
        <dsp:cNvSpPr/>
      </dsp:nvSpPr>
      <dsp:spPr>
        <a:xfrm>
          <a:off x="0" y="557329"/>
          <a:ext cx="7493875" cy="31180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Se buscó el punto anatómico más estable, para realizar las segmentaciones.</a:t>
          </a:r>
          <a:endParaRPr lang="es-CO" sz="1300" kern="1200" dirty="0"/>
        </a:p>
      </dsp:txBody>
      <dsp:txXfrm>
        <a:off x="15221" y="572550"/>
        <a:ext cx="7463433" cy="28136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2021E-4DC7-4131-9136-59900F50BE9F}">
      <dsp:nvSpPr>
        <dsp:cNvPr id="0" name=""/>
        <dsp:cNvSpPr/>
      </dsp:nvSpPr>
      <dsp:spPr>
        <a:xfrm>
          <a:off x="0" y="2748"/>
          <a:ext cx="7662041" cy="517140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1"/>
              </a:solidFill>
            </a:rPr>
            <a:t>Búsqueda de software capaz de calcular volúmenes 3D, superando barreras de tamaño y cierre de mallas. 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25245" y="27993"/>
        <a:ext cx="7611551" cy="466650"/>
      </dsp:txXfrm>
    </dsp:sp>
    <dsp:sp modelId="{1035CBF5-1B59-43BC-A8CE-8DCD47B19FF5}">
      <dsp:nvSpPr>
        <dsp:cNvPr id="0" name=""/>
        <dsp:cNvSpPr/>
      </dsp:nvSpPr>
      <dsp:spPr>
        <a:xfrm>
          <a:off x="0" y="557329"/>
          <a:ext cx="7662041" cy="517140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1"/>
              </a:solidFill>
            </a:rPr>
            <a:t>Pruebas en </a:t>
          </a:r>
          <a:r>
            <a:rPr lang="es-ES" sz="1300" kern="1200" dirty="0" err="1">
              <a:solidFill>
                <a:schemeClr val="bg1"/>
              </a:solidFill>
            </a:rPr>
            <a:t>MeshLab</a:t>
          </a:r>
          <a:r>
            <a:rPr lang="es-ES" sz="1300" kern="1200" dirty="0">
              <a:solidFill>
                <a:schemeClr val="bg1"/>
              </a:solidFill>
            </a:rPr>
            <a:t>, 3D </a:t>
          </a:r>
          <a:r>
            <a:rPr lang="es-ES" sz="1300" kern="1200" dirty="0" err="1">
              <a:solidFill>
                <a:schemeClr val="bg1"/>
              </a:solidFill>
            </a:rPr>
            <a:t>Slicer</a:t>
          </a:r>
          <a:r>
            <a:rPr lang="es-ES" sz="1300" kern="1200" dirty="0">
              <a:solidFill>
                <a:schemeClr val="bg1"/>
              </a:solidFill>
            </a:rPr>
            <a:t>, Blue </a:t>
          </a:r>
          <a:r>
            <a:rPr lang="es-ES" sz="1300" kern="1200" dirty="0" err="1">
              <a:solidFill>
                <a:schemeClr val="bg1"/>
              </a:solidFill>
            </a:rPr>
            <a:t>Sky</a:t>
          </a:r>
          <a:r>
            <a:rPr lang="es-ES" sz="1300" kern="1200" dirty="0">
              <a:solidFill>
                <a:schemeClr val="bg1"/>
              </a:solidFill>
            </a:rPr>
            <a:t> Plan, </a:t>
          </a:r>
          <a:r>
            <a:rPr lang="es-ES" sz="1300" kern="1200" dirty="0" err="1">
              <a:solidFill>
                <a:schemeClr val="bg1"/>
              </a:solidFill>
            </a:rPr>
            <a:t>Mimics</a:t>
          </a:r>
          <a:r>
            <a:rPr lang="es-ES" sz="1300" kern="1200" dirty="0">
              <a:solidFill>
                <a:schemeClr val="bg1"/>
              </a:solidFill>
            </a:rPr>
            <a:t>, etc. → seleccionados </a:t>
          </a:r>
          <a:r>
            <a:rPr lang="es-ES" sz="1300" kern="1200" dirty="0" err="1">
              <a:solidFill>
                <a:schemeClr val="bg1"/>
              </a:solidFill>
            </a:rPr>
            <a:t>Meshmixer</a:t>
          </a:r>
          <a:r>
            <a:rPr lang="es-ES" sz="1300" kern="1200" dirty="0">
              <a:solidFill>
                <a:schemeClr val="bg1"/>
              </a:solidFill>
            </a:rPr>
            <a:t> y Blue </a:t>
          </a:r>
          <a:r>
            <a:rPr lang="es-ES" sz="1300" kern="1200" dirty="0" err="1">
              <a:solidFill>
                <a:schemeClr val="bg1"/>
              </a:solidFill>
            </a:rPr>
            <a:t>Sky</a:t>
          </a:r>
          <a:r>
            <a:rPr lang="es-ES" sz="1300" kern="1200" dirty="0">
              <a:solidFill>
                <a:schemeClr val="bg1"/>
              </a:solidFill>
            </a:rPr>
            <a:t> Plan.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25245" y="582574"/>
        <a:ext cx="7611551" cy="46665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97CA7C-CC14-48FE-97F7-DEBD3637DCEC}">
      <dsp:nvSpPr>
        <dsp:cNvPr id="0" name=""/>
        <dsp:cNvSpPr/>
      </dsp:nvSpPr>
      <dsp:spPr>
        <a:xfrm>
          <a:off x="0" y="113995"/>
          <a:ext cx="3370059" cy="830996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bg1"/>
              </a:solidFill>
            </a:rPr>
            <a:t>Aplicación del protocolo por residentes de Ortodoncia (UNICOC), con capacitación, pruebas en CBCT y encuesta sobre facilidad, errores y fortalezas.</a:t>
          </a:r>
          <a:endParaRPr lang="es-CO" sz="1200" kern="1200" dirty="0">
            <a:solidFill>
              <a:schemeClr val="bg1"/>
            </a:solidFill>
          </a:endParaRPr>
        </a:p>
      </dsp:txBody>
      <dsp:txXfrm>
        <a:off x="40566" y="154561"/>
        <a:ext cx="3288927" cy="74986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5B4AC-2BFE-40B8-BC72-153694F68497}">
      <dsp:nvSpPr>
        <dsp:cNvPr id="0" name=""/>
        <dsp:cNvSpPr/>
      </dsp:nvSpPr>
      <dsp:spPr>
        <a:xfrm>
          <a:off x="0" y="92292"/>
          <a:ext cx="1513491" cy="2638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/>
            <a:t>Protocolo validado</a:t>
          </a:r>
          <a:endParaRPr lang="es-CO" sz="1100" kern="1200"/>
        </a:p>
      </dsp:txBody>
      <dsp:txXfrm>
        <a:off x="12879" y="105171"/>
        <a:ext cx="1487733" cy="238077"/>
      </dsp:txXfrm>
    </dsp:sp>
    <dsp:sp modelId="{5FA24E04-0777-48B1-8C40-51AE1B66C60A}">
      <dsp:nvSpPr>
        <dsp:cNvPr id="0" name=""/>
        <dsp:cNvSpPr/>
      </dsp:nvSpPr>
      <dsp:spPr>
        <a:xfrm>
          <a:off x="0" y="387807"/>
          <a:ext cx="1513491" cy="2638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/>
            <a:t>Reproducible </a:t>
          </a:r>
          <a:endParaRPr lang="es-CO" sz="1100" kern="1200"/>
        </a:p>
      </dsp:txBody>
      <dsp:txXfrm>
        <a:off x="12879" y="400686"/>
        <a:ext cx="1487733" cy="238077"/>
      </dsp:txXfrm>
    </dsp:sp>
    <dsp:sp modelId="{5D57AA39-43CE-42FA-846B-1863BCF8DBFF}">
      <dsp:nvSpPr>
        <dsp:cNvPr id="0" name=""/>
        <dsp:cNvSpPr/>
      </dsp:nvSpPr>
      <dsp:spPr>
        <a:xfrm>
          <a:off x="0" y="673025"/>
          <a:ext cx="1513491" cy="2638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/>
            <a:t>Aplicable</a:t>
          </a:r>
          <a:r>
            <a:rPr lang="es-ES" sz="1100" kern="1200"/>
            <a:t>.</a:t>
          </a:r>
          <a:endParaRPr lang="es-CO" sz="1100" kern="1200"/>
        </a:p>
      </dsp:txBody>
      <dsp:txXfrm>
        <a:off x="12879" y="685904"/>
        <a:ext cx="1487733" cy="238077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730B9-8723-4C3E-9EEC-C3EDEF13A85C}">
      <dsp:nvSpPr>
        <dsp:cNvPr id="0" name=""/>
        <dsp:cNvSpPr/>
      </dsp:nvSpPr>
      <dsp:spPr>
        <a:xfrm>
          <a:off x="0" y="49"/>
          <a:ext cx="4218719" cy="536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E</a:t>
          </a:r>
          <a:r>
            <a:rPr lang="es-CO" sz="1400" b="0" kern="1200" dirty="0"/>
            <a:t>studio  observacional,  analítico   (validación).</a:t>
          </a:r>
          <a:endParaRPr lang="es-CO" sz="1400" kern="1200" dirty="0"/>
        </a:p>
      </dsp:txBody>
      <dsp:txXfrm>
        <a:off x="26183" y="26232"/>
        <a:ext cx="4166353" cy="4840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DE8A8E-41CE-4AF9-8D33-A75D05E94BB2}">
      <dsp:nvSpPr>
        <dsp:cNvPr id="0" name=""/>
        <dsp:cNvSpPr/>
      </dsp:nvSpPr>
      <dsp:spPr>
        <a:xfrm>
          <a:off x="0" y="9851"/>
          <a:ext cx="2006098" cy="636480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bg1"/>
              </a:solidFill>
            </a:rPr>
            <a:t>Alteraciones en este crecimiento</a:t>
          </a:r>
          <a:endParaRPr lang="es-CO" sz="1600" kern="1200" dirty="0">
            <a:solidFill>
              <a:schemeClr val="bg1"/>
            </a:solidFill>
          </a:endParaRPr>
        </a:p>
      </dsp:txBody>
      <dsp:txXfrm>
        <a:off x="31070" y="40921"/>
        <a:ext cx="1943958" cy="57434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90B84-753D-4049-AB43-4BFA71995BFA}">
      <dsp:nvSpPr>
        <dsp:cNvPr id="0" name=""/>
        <dsp:cNvSpPr/>
      </dsp:nvSpPr>
      <dsp:spPr>
        <a:xfrm>
          <a:off x="0" y="222"/>
          <a:ext cx="4421371" cy="730724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bg2"/>
              </a:solidFill>
            </a:rPr>
            <a:t>Diseño de validación y confiabilidad de un método de medición volumétrica con enfoque cuantitativo</a:t>
          </a:r>
        </a:p>
      </dsp:txBody>
      <dsp:txXfrm>
        <a:off x="35671" y="35893"/>
        <a:ext cx="4350029" cy="659382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F42C0-7E1F-4D2E-AC0B-856340983B82}">
      <dsp:nvSpPr>
        <dsp:cNvPr id="0" name=""/>
        <dsp:cNvSpPr/>
      </dsp:nvSpPr>
      <dsp:spPr>
        <a:xfrm>
          <a:off x="0" y="10570"/>
          <a:ext cx="4565339" cy="856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CBCT </a:t>
          </a:r>
          <a:r>
            <a:rPr lang="es-CO" sz="1200" kern="1200" dirty="0">
              <a:solidFill>
                <a:schemeClr val="tx1"/>
              </a:solidFill>
            </a:rPr>
            <a:t>de 10 cóndilos de pacientes </a:t>
          </a:r>
          <a:r>
            <a:rPr lang="es-CO" sz="1200" kern="1200" dirty="0"/>
            <a:t>atendidos en la Institución Universitaria Colegios de Colombia (UNICOC), específicamente en el posgrado de Especialización en Ortodoncia y Ortopedia Maxilar</a:t>
          </a:r>
        </a:p>
      </dsp:txBody>
      <dsp:txXfrm>
        <a:off x="41808" y="52378"/>
        <a:ext cx="4481723" cy="772824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C3F2B-6A56-4EE8-96A5-1A18BF2E88F7}">
      <dsp:nvSpPr>
        <dsp:cNvPr id="0" name=""/>
        <dsp:cNvSpPr/>
      </dsp:nvSpPr>
      <dsp:spPr>
        <a:xfrm>
          <a:off x="0" y="0"/>
          <a:ext cx="1494760" cy="347042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bg2"/>
              </a:solidFill>
            </a:rPr>
            <a:t>5 tomografías</a:t>
          </a:r>
        </a:p>
      </dsp:txBody>
      <dsp:txXfrm>
        <a:off x="16941" y="16941"/>
        <a:ext cx="1460878" cy="313160"/>
      </dsp:txXfrm>
    </dsp:sp>
    <dsp:sp modelId="{370013D1-1A01-42CD-9329-49BFD0423B4F}">
      <dsp:nvSpPr>
        <dsp:cNvPr id="0" name=""/>
        <dsp:cNvSpPr/>
      </dsp:nvSpPr>
      <dsp:spPr>
        <a:xfrm>
          <a:off x="0" y="434393"/>
          <a:ext cx="1494760" cy="35977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5 pacientes</a:t>
          </a:r>
        </a:p>
      </dsp:txBody>
      <dsp:txXfrm>
        <a:off x="17563" y="451956"/>
        <a:ext cx="1459634" cy="324648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7DBF4-1A68-4FEA-B36F-782ED2FB5D9F}">
      <dsp:nvSpPr>
        <dsp:cNvPr id="0" name=""/>
        <dsp:cNvSpPr/>
      </dsp:nvSpPr>
      <dsp:spPr>
        <a:xfrm>
          <a:off x="0" y="192"/>
          <a:ext cx="4421371" cy="51986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CBCT de pacientes atendidos en UNICOC con indicación odontológica/ortodóntica u ortopédica clínica.</a:t>
          </a:r>
        </a:p>
      </dsp:txBody>
      <dsp:txXfrm>
        <a:off x="25378" y="25570"/>
        <a:ext cx="4370615" cy="469112"/>
      </dsp:txXfrm>
    </dsp:sp>
    <dsp:sp modelId="{57BAF519-8073-4015-B15C-B57BA2B4EB2F}">
      <dsp:nvSpPr>
        <dsp:cNvPr id="0" name=""/>
        <dsp:cNvSpPr/>
      </dsp:nvSpPr>
      <dsp:spPr>
        <a:xfrm>
          <a:off x="0" y="534249"/>
          <a:ext cx="4421371" cy="519868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solidFill>
                <a:schemeClr val="bg2"/>
              </a:solidFill>
            </a:rPr>
            <a:t>Estudios con </a:t>
          </a:r>
          <a:r>
            <a:rPr lang="es-CO" sz="1400" b="0" kern="1200" dirty="0">
              <a:solidFill>
                <a:schemeClr val="bg2"/>
              </a:solidFill>
            </a:rPr>
            <a:t>calidad diagnóstica suficiente </a:t>
          </a:r>
        </a:p>
      </dsp:txBody>
      <dsp:txXfrm>
        <a:off x="25378" y="559627"/>
        <a:ext cx="4370615" cy="469112"/>
      </dsp:txXfrm>
    </dsp:sp>
    <dsp:sp modelId="{3E1B5628-BB30-416A-9DFC-61CAED0FA7E9}">
      <dsp:nvSpPr>
        <dsp:cNvPr id="0" name=""/>
        <dsp:cNvSpPr/>
      </dsp:nvSpPr>
      <dsp:spPr>
        <a:xfrm>
          <a:off x="0" y="1068307"/>
          <a:ext cx="4421371" cy="51986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Registros completos que permitan segmentación y cálculo volumétrico</a:t>
          </a:r>
          <a:r>
            <a:rPr lang="es-CO" sz="500" kern="1200" dirty="0"/>
            <a:t>.</a:t>
          </a:r>
        </a:p>
      </dsp:txBody>
      <dsp:txXfrm>
        <a:off x="25378" y="1093685"/>
        <a:ext cx="4370615" cy="46911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1F348-4309-4FBF-A3A3-01009D353BC3}">
      <dsp:nvSpPr>
        <dsp:cNvPr id="0" name=""/>
        <dsp:cNvSpPr/>
      </dsp:nvSpPr>
      <dsp:spPr>
        <a:xfrm>
          <a:off x="6719026" y="722244"/>
          <a:ext cx="873816" cy="303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654"/>
              </a:lnTo>
              <a:lnTo>
                <a:pt x="873816" y="151654"/>
              </a:lnTo>
              <a:lnTo>
                <a:pt x="873816" y="3033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08621-ABC2-49CF-AEE1-0399A1B32590}">
      <dsp:nvSpPr>
        <dsp:cNvPr id="0" name=""/>
        <dsp:cNvSpPr/>
      </dsp:nvSpPr>
      <dsp:spPr>
        <a:xfrm>
          <a:off x="5845209" y="722244"/>
          <a:ext cx="873816" cy="303308"/>
        </a:xfrm>
        <a:custGeom>
          <a:avLst/>
          <a:gdLst/>
          <a:ahLst/>
          <a:cxnLst/>
          <a:rect l="0" t="0" r="0" b="0"/>
          <a:pathLst>
            <a:path>
              <a:moveTo>
                <a:pt x="873816" y="0"/>
              </a:moveTo>
              <a:lnTo>
                <a:pt x="873816" y="151654"/>
              </a:lnTo>
              <a:lnTo>
                <a:pt x="0" y="151654"/>
              </a:lnTo>
              <a:lnTo>
                <a:pt x="0" y="3033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EB68BB-CC55-4937-943D-874C1C81EED7}">
      <dsp:nvSpPr>
        <dsp:cNvPr id="0" name=""/>
        <dsp:cNvSpPr/>
      </dsp:nvSpPr>
      <dsp:spPr>
        <a:xfrm>
          <a:off x="3223758" y="722244"/>
          <a:ext cx="873816" cy="303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654"/>
              </a:lnTo>
              <a:lnTo>
                <a:pt x="873816" y="151654"/>
              </a:lnTo>
              <a:lnTo>
                <a:pt x="873816" y="3033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394853-79B4-44E5-8DD3-6F2975A20E00}">
      <dsp:nvSpPr>
        <dsp:cNvPr id="0" name=""/>
        <dsp:cNvSpPr/>
      </dsp:nvSpPr>
      <dsp:spPr>
        <a:xfrm>
          <a:off x="2349941" y="722244"/>
          <a:ext cx="873816" cy="303308"/>
        </a:xfrm>
        <a:custGeom>
          <a:avLst/>
          <a:gdLst/>
          <a:ahLst/>
          <a:cxnLst/>
          <a:rect l="0" t="0" r="0" b="0"/>
          <a:pathLst>
            <a:path>
              <a:moveTo>
                <a:pt x="873816" y="0"/>
              </a:moveTo>
              <a:lnTo>
                <a:pt x="873816" y="151654"/>
              </a:lnTo>
              <a:lnTo>
                <a:pt x="0" y="151654"/>
              </a:lnTo>
              <a:lnTo>
                <a:pt x="0" y="3033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35724B-31BF-4154-977F-103822631F2B}">
      <dsp:nvSpPr>
        <dsp:cNvPr id="0" name=""/>
        <dsp:cNvSpPr/>
      </dsp:nvSpPr>
      <dsp:spPr>
        <a:xfrm>
          <a:off x="2501595" y="82"/>
          <a:ext cx="1444325" cy="722162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bg2"/>
              </a:solidFill>
            </a:rPr>
            <a:t>Concordancia Global Primera Medición</a:t>
          </a:r>
          <a:r>
            <a:rPr lang="es-ES" sz="1200" kern="1200" dirty="0"/>
            <a:t>: </a:t>
          </a:r>
          <a:endParaRPr lang="es-CO" sz="1200" kern="1200" dirty="0"/>
        </a:p>
      </dsp:txBody>
      <dsp:txXfrm>
        <a:off x="2501595" y="82"/>
        <a:ext cx="1444325" cy="722162"/>
      </dsp:txXfrm>
    </dsp:sp>
    <dsp:sp modelId="{C04A29D6-C305-48E9-B2FF-3B8D7847A8BA}">
      <dsp:nvSpPr>
        <dsp:cNvPr id="0" name=""/>
        <dsp:cNvSpPr/>
      </dsp:nvSpPr>
      <dsp:spPr>
        <a:xfrm>
          <a:off x="1627779" y="1025553"/>
          <a:ext cx="1444325" cy="722162"/>
        </a:xfrm>
        <a:prstGeom prst="rect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Volumen cóndilo derecho: ICC = 0.968 (IC 95%: 0.903-0.996) </a:t>
          </a:r>
          <a:endParaRPr lang="es-CO" sz="1200" kern="1200" dirty="0"/>
        </a:p>
      </dsp:txBody>
      <dsp:txXfrm>
        <a:off x="1627779" y="1025553"/>
        <a:ext cx="1444325" cy="722162"/>
      </dsp:txXfrm>
    </dsp:sp>
    <dsp:sp modelId="{24EDF1D7-FD9F-4028-AAD3-BA6694F90F88}">
      <dsp:nvSpPr>
        <dsp:cNvPr id="0" name=""/>
        <dsp:cNvSpPr/>
      </dsp:nvSpPr>
      <dsp:spPr>
        <a:xfrm>
          <a:off x="3375412" y="1025553"/>
          <a:ext cx="1444325" cy="722162"/>
        </a:xfrm>
        <a:prstGeom prst="rect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Volumen cóndilo izquierdo: ICC = 0.982 (IC 95%: 0.944-0.998) </a:t>
          </a:r>
          <a:endParaRPr lang="es-CO" sz="1200" kern="1200" dirty="0"/>
        </a:p>
      </dsp:txBody>
      <dsp:txXfrm>
        <a:off x="3375412" y="1025553"/>
        <a:ext cx="1444325" cy="722162"/>
      </dsp:txXfrm>
    </dsp:sp>
    <dsp:sp modelId="{7036C4E6-74C1-4E83-8747-03B470E18409}">
      <dsp:nvSpPr>
        <dsp:cNvPr id="0" name=""/>
        <dsp:cNvSpPr/>
      </dsp:nvSpPr>
      <dsp:spPr>
        <a:xfrm>
          <a:off x="5996863" y="82"/>
          <a:ext cx="1444325" cy="722162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bg2"/>
              </a:solidFill>
            </a:rPr>
            <a:t>Segunda Medición: </a:t>
          </a:r>
          <a:endParaRPr lang="es-CO" sz="1200" kern="1200" dirty="0">
            <a:solidFill>
              <a:schemeClr val="bg2"/>
            </a:solidFill>
          </a:endParaRPr>
        </a:p>
      </dsp:txBody>
      <dsp:txXfrm>
        <a:off x="5996863" y="82"/>
        <a:ext cx="1444325" cy="722162"/>
      </dsp:txXfrm>
    </dsp:sp>
    <dsp:sp modelId="{42685343-5B17-4702-AD0D-EC399539D390}">
      <dsp:nvSpPr>
        <dsp:cNvPr id="0" name=""/>
        <dsp:cNvSpPr/>
      </dsp:nvSpPr>
      <dsp:spPr>
        <a:xfrm>
          <a:off x="5123046" y="1025553"/>
          <a:ext cx="1444325" cy="722162"/>
        </a:xfrm>
        <a:prstGeom prst="rect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Volumen cóndilo derecho: ICC = 0.964 (IC 95%: 0.892-0.996) </a:t>
          </a:r>
          <a:endParaRPr lang="es-CO" sz="1200" kern="1200" dirty="0"/>
        </a:p>
      </dsp:txBody>
      <dsp:txXfrm>
        <a:off x="5123046" y="1025553"/>
        <a:ext cx="1444325" cy="722162"/>
      </dsp:txXfrm>
    </dsp:sp>
    <dsp:sp modelId="{F5B75DBE-DCD2-45BA-8305-AA273A5E950A}">
      <dsp:nvSpPr>
        <dsp:cNvPr id="0" name=""/>
        <dsp:cNvSpPr/>
      </dsp:nvSpPr>
      <dsp:spPr>
        <a:xfrm>
          <a:off x="6870680" y="1025553"/>
          <a:ext cx="1444325" cy="722162"/>
        </a:xfrm>
        <a:prstGeom prst="rect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Volumen cóndilo izquierdo: ICC = 0.982 (IC 95%: 0.944-0.998)</a:t>
          </a:r>
          <a:endParaRPr lang="es-CO" sz="1200" kern="1200" dirty="0"/>
        </a:p>
      </dsp:txBody>
      <dsp:txXfrm>
        <a:off x="6870680" y="1025553"/>
        <a:ext cx="1444325" cy="722162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99EB5-20FC-4C9D-BCA1-C608BAEF239F}">
      <dsp:nvSpPr>
        <dsp:cNvPr id="0" name=""/>
        <dsp:cNvSpPr/>
      </dsp:nvSpPr>
      <dsp:spPr>
        <a:xfrm>
          <a:off x="4621" y="977307"/>
          <a:ext cx="2020453" cy="23967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2"/>
              </a:solidFill>
            </a:rPr>
            <a:t>1. </a:t>
          </a:r>
          <a:r>
            <a:rPr lang="es-ES" sz="1300" b="1" kern="1200" dirty="0">
              <a:solidFill>
                <a:schemeClr val="bg2"/>
              </a:solidFill>
            </a:rPr>
            <a:t>Método Confiable: </a:t>
          </a:r>
          <a:r>
            <a:rPr lang="es-ES" sz="1300" kern="1200" dirty="0">
              <a:solidFill>
                <a:schemeClr val="bg2"/>
              </a:solidFill>
            </a:rPr>
            <a:t>Los valores ICC globales superiores a 0.96 confirman que el método de medición de volumen condilar es altamente confiable y apropiado para uso clínico rutinario. </a:t>
          </a:r>
          <a:endParaRPr lang="es-CO" sz="1300" kern="1200" dirty="0">
            <a:solidFill>
              <a:schemeClr val="bg2"/>
            </a:solidFill>
          </a:endParaRPr>
        </a:p>
      </dsp:txBody>
      <dsp:txXfrm>
        <a:off x="63798" y="1036484"/>
        <a:ext cx="1902099" cy="2278369"/>
      </dsp:txXfrm>
    </dsp:sp>
    <dsp:sp modelId="{E99251AD-2577-4BB5-BD3E-C38F66B644F9}">
      <dsp:nvSpPr>
        <dsp:cNvPr id="0" name=""/>
        <dsp:cNvSpPr/>
      </dsp:nvSpPr>
      <dsp:spPr>
        <a:xfrm>
          <a:off x="222711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2227119" y="2025346"/>
        <a:ext cx="299835" cy="300644"/>
      </dsp:txXfrm>
    </dsp:sp>
    <dsp:sp modelId="{EB7A1428-BCD5-4390-B933-F5FDBC8811EE}">
      <dsp:nvSpPr>
        <dsp:cNvPr id="0" name=""/>
        <dsp:cNvSpPr/>
      </dsp:nvSpPr>
      <dsp:spPr>
        <a:xfrm>
          <a:off x="2833255" y="977307"/>
          <a:ext cx="2020453" cy="23967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2"/>
              </a:solidFill>
            </a:rPr>
            <a:t>2. </a:t>
          </a:r>
          <a:r>
            <a:rPr lang="es-ES" sz="1300" b="1" kern="1200" dirty="0">
              <a:solidFill>
                <a:schemeClr val="bg2"/>
              </a:solidFill>
            </a:rPr>
            <a:t>Variabilidad Entre Evaluadores: </a:t>
          </a:r>
          <a:r>
            <a:rPr lang="es-ES" sz="1300" kern="1200" dirty="0">
              <a:solidFill>
                <a:schemeClr val="bg2"/>
              </a:solidFill>
            </a:rPr>
            <a:t>Existe cierta variabilidad en la concordancia entre evaluadores, siendo recomendable establecer protocolos de calibración específicos, particularmente para evaluadores menos experimentados. </a:t>
          </a:r>
          <a:endParaRPr lang="es-CO" sz="1300" kern="1200" dirty="0">
            <a:solidFill>
              <a:schemeClr val="bg2"/>
            </a:solidFill>
          </a:endParaRPr>
        </a:p>
      </dsp:txBody>
      <dsp:txXfrm>
        <a:off x="2892432" y="1036484"/>
        <a:ext cx="1902099" cy="2278369"/>
      </dsp:txXfrm>
    </dsp:sp>
    <dsp:sp modelId="{3137DC95-9EFB-4CD4-9FB5-4B48AF46A334}">
      <dsp:nvSpPr>
        <dsp:cNvPr id="0" name=""/>
        <dsp:cNvSpPr/>
      </dsp:nvSpPr>
      <dsp:spPr>
        <a:xfrm>
          <a:off x="5055754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5055754" y="2025346"/>
        <a:ext cx="299835" cy="300644"/>
      </dsp:txXfrm>
    </dsp:sp>
    <dsp:sp modelId="{3038AE5F-4491-46FC-9E89-73D5DF8E4603}">
      <dsp:nvSpPr>
        <dsp:cNvPr id="0" name=""/>
        <dsp:cNvSpPr/>
      </dsp:nvSpPr>
      <dsp:spPr>
        <a:xfrm>
          <a:off x="5661890" y="977307"/>
          <a:ext cx="2020453" cy="23967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2"/>
              </a:solidFill>
            </a:rPr>
            <a:t>3. </a:t>
          </a:r>
          <a:r>
            <a:rPr lang="es-ES" sz="1300" b="1" kern="1200" dirty="0">
              <a:solidFill>
                <a:schemeClr val="bg2"/>
              </a:solidFill>
            </a:rPr>
            <a:t>Reproducibilidad Excelente: </a:t>
          </a:r>
          <a:r>
            <a:rPr lang="es-ES" sz="1300" kern="1200" dirty="0">
              <a:solidFill>
                <a:schemeClr val="bg2"/>
              </a:solidFill>
            </a:rPr>
            <a:t>La alta reproducibilidad </a:t>
          </a:r>
          <a:r>
            <a:rPr lang="es-ES" sz="1300" kern="1200" dirty="0" err="1">
              <a:solidFill>
                <a:schemeClr val="bg2"/>
              </a:solidFill>
            </a:rPr>
            <a:t>intraobservador</a:t>
          </a:r>
          <a:r>
            <a:rPr lang="es-ES" sz="1300" kern="1200" dirty="0">
              <a:solidFill>
                <a:schemeClr val="bg2"/>
              </a:solidFill>
            </a:rPr>
            <a:t> (ICC &gt; 0.99) demuestra que, una vez entrenados, los evaluadores pueden realizar mediciones consistentes a lo largo del tiempo. </a:t>
          </a:r>
          <a:endParaRPr lang="es-CO" sz="1300" kern="1200" dirty="0">
            <a:solidFill>
              <a:schemeClr val="bg2"/>
            </a:solidFill>
          </a:endParaRPr>
        </a:p>
      </dsp:txBody>
      <dsp:txXfrm>
        <a:off x="5721067" y="1036484"/>
        <a:ext cx="1902099" cy="2278369"/>
      </dsp:txXfrm>
    </dsp:sp>
    <dsp:sp modelId="{C8019462-0F3A-4497-A63D-427F722D1A57}">
      <dsp:nvSpPr>
        <dsp:cNvPr id="0" name=""/>
        <dsp:cNvSpPr/>
      </dsp:nvSpPr>
      <dsp:spPr>
        <a:xfrm>
          <a:off x="788438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7884389" y="2025346"/>
        <a:ext cx="299835" cy="300644"/>
      </dsp:txXfrm>
    </dsp:sp>
    <dsp:sp modelId="{AFC4DBE2-8EA7-4E60-803B-F775F36F6A37}">
      <dsp:nvSpPr>
        <dsp:cNvPr id="0" name=""/>
        <dsp:cNvSpPr/>
      </dsp:nvSpPr>
      <dsp:spPr>
        <a:xfrm>
          <a:off x="8490525" y="977307"/>
          <a:ext cx="2020453" cy="23967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2"/>
              </a:solidFill>
            </a:rPr>
            <a:t>4. </a:t>
          </a:r>
          <a:r>
            <a:rPr lang="es-ES" sz="1300" b="1" kern="1200" dirty="0">
              <a:solidFill>
                <a:schemeClr val="bg2"/>
              </a:solidFill>
            </a:rPr>
            <a:t>Patrón Oro Válido</a:t>
          </a:r>
          <a:r>
            <a:rPr lang="es-ES" sz="1300" kern="1200" dirty="0">
              <a:solidFill>
                <a:schemeClr val="bg2"/>
              </a:solidFill>
            </a:rPr>
            <a:t>: El Evaluador 0, designado como patrón oro, muestra excelente reproducibilidad </a:t>
          </a:r>
          <a:r>
            <a:rPr lang="es-ES" sz="1300" kern="1200" dirty="0" err="1">
              <a:solidFill>
                <a:schemeClr val="bg2"/>
              </a:solidFill>
            </a:rPr>
            <a:t>intraobservador</a:t>
          </a:r>
          <a:r>
            <a:rPr lang="es-ES" sz="1300" kern="1200" dirty="0">
              <a:solidFill>
                <a:schemeClr val="bg2"/>
              </a:solidFill>
            </a:rPr>
            <a:t> (ICC = 0.999-1.000), validando su uso como referencia estándar</a:t>
          </a:r>
          <a:r>
            <a:rPr lang="es-ES" sz="1300" kern="1200" dirty="0"/>
            <a:t>.</a:t>
          </a:r>
          <a:endParaRPr lang="es-CO" sz="1300" kern="1200" dirty="0"/>
        </a:p>
      </dsp:txBody>
      <dsp:txXfrm>
        <a:off x="8549702" y="1036484"/>
        <a:ext cx="1902099" cy="2278369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7E93FE-A860-441F-9582-876126A8E36B}">
      <dsp:nvSpPr>
        <dsp:cNvPr id="0" name=""/>
        <dsp:cNvSpPr/>
      </dsp:nvSpPr>
      <dsp:spPr>
        <a:xfrm>
          <a:off x="4459" y="118990"/>
          <a:ext cx="1949688" cy="1498823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2"/>
              </a:solidFill>
            </a:rPr>
            <a:t>Usada clásicamente por su accesibilidad radiográfica.</a:t>
          </a:r>
          <a:endParaRPr lang="es-CO" sz="1300" kern="1200" dirty="0">
            <a:solidFill>
              <a:schemeClr val="bg2"/>
            </a:solidFill>
          </a:endParaRPr>
        </a:p>
      </dsp:txBody>
      <dsp:txXfrm>
        <a:off x="48358" y="162889"/>
        <a:ext cx="1861890" cy="1411025"/>
      </dsp:txXfrm>
    </dsp:sp>
    <dsp:sp modelId="{63F2BB6F-6C74-432D-A4E7-9B270F4F587F}">
      <dsp:nvSpPr>
        <dsp:cNvPr id="0" name=""/>
        <dsp:cNvSpPr/>
      </dsp:nvSpPr>
      <dsp:spPr>
        <a:xfrm>
          <a:off x="2149116" y="626640"/>
          <a:ext cx="413334" cy="483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2149116" y="723344"/>
        <a:ext cx="289334" cy="290114"/>
      </dsp:txXfrm>
    </dsp:sp>
    <dsp:sp modelId="{F51F29F1-3E46-49CC-8AC1-B976F74F63D2}">
      <dsp:nvSpPr>
        <dsp:cNvPr id="0" name=""/>
        <dsp:cNvSpPr/>
      </dsp:nvSpPr>
      <dsp:spPr>
        <a:xfrm>
          <a:off x="2734023" y="118990"/>
          <a:ext cx="1949688" cy="1498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Dependencia de cartílagos secundarios → desarrollo influenciado por músculos (temporal y pterigoideo lateral).</a:t>
          </a:r>
          <a:endParaRPr lang="es-CO" sz="1300" kern="1200"/>
        </a:p>
      </dsp:txBody>
      <dsp:txXfrm>
        <a:off x="2777922" y="162889"/>
        <a:ext cx="1861890" cy="1411025"/>
      </dsp:txXfrm>
    </dsp:sp>
    <dsp:sp modelId="{E886C9D6-520E-4F2F-9F20-8573694147D1}">
      <dsp:nvSpPr>
        <dsp:cNvPr id="0" name=""/>
        <dsp:cNvSpPr/>
      </dsp:nvSpPr>
      <dsp:spPr>
        <a:xfrm>
          <a:off x="4878681" y="626640"/>
          <a:ext cx="413334" cy="483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4878681" y="723344"/>
        <a:ext cx="289334" cy="290114"/>
      </dsp:txXfrm>
    </dsp:sp>
    <dsp:sp modelId="{7F23D6E6-52D6-4D4B-BBD8-AA7952BB0560}">
      <dsp:nvSpPr>
        <dsp:cNvPr id="0" name=""/>
        <dsp:cNvSpPr/>
      </dsp:nvSpPr>
      <dsp:spPr>
        <a:xfrm>
          <a:off x="5463587" y="118990"/>
          <a:ext cx="1949688" cy="1498823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2"/>
              </a:solidFill>
            </a:rPr>
            <a:t>Problema: alta variabilidad en hiperplasia condilar → desplazamiento craneal, riesgo de diagnósticos erróneos.</a:t>
          </a:r>
          <a:endParaRPr lang="es-CO" sz="1300" kern="1200" dirty="0">
            <a:solidFill>
              <a:schemeClr val="bg2"/>
            </a:solidFill>
          </a:endParaRPr>
        </a:p>
      </dsp:txBody>
      <dsp:txXfrm>
        <a:off x="5507486" y="162889"/>
        <a:ext cx="1861890" cy="1411025"/>
      </dsp:txXfrm>
    </dsp:sp>
    <dsp:sp modelId="{88FD8BEB-76E2-429E-BFBD-3542FAB77AD6}">
      <dsp:nvSpPr>
        <dsp:cNvPr id="0" name=""/>
        <dsp:cNvSpPr/>
      </dsp:nvSpPr>
      <dsp:spPr>
        <a:xfrm>
          <a:off x="7608245" y="626640"/>
          <a:ext cx="413334" cy="4835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7608245" y="723344"/>
        <a:ext cx="289334" cy="290114"/>
      </dsp:txXfrm>
    </dsp:sp>
    <dsp:sp modelId="{A801E75D-DBD1-45CB-AF10-F6C23A0B1949}">
      <dsp:nvSpPr>
        <dsp:cNvPr id="0" name=""/>
        <dsp:cNvSpPr/>
      </dsp:nvSpPr>
      <dsp:spPr>
        <a:xfrm>
          <a:off x="8193151" y="118990"/>
          <a:ext cx="1949688" cy="1498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Fariña et al.: SN </a:t>
          </a:r>
          <a:r>
            <a:rPr lang="es-ES" sz="1300" b="1" kern="1200" dirty="0"/>
            <a:t>no es estable</a:t>
          </a:r>
          <a:r>
            <a:rPr lang="es-ES" sz="1300" kern="1200" dirty="0"/>
            <a:t>, subestima discrepancias condilares (4,89 mm vs. 7,16 mm con ML, p = 0,0005).</a:t>
          </a:r>
          <a:endParaRPr lang="es-CO" sz="1300" kern="1200" dirty="0"/>
        </a:p>
      </dsp:txBody>
      <dsp:txXfrm>
        <a:off x="8237050" y="162889"/>
        <a:ext cx="1861890" cy="1411025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B5996-2993-4627-99C9-F0BF557A62C8}">
      <dsp:nvSpPr>
        <dsp:cNvPr id="0" name=""/>
        <dsp:cNvSpPr/>
      </dsp:nvSpPr>
      <dsp:spPr>
        <a:xfrm>
          <a:off x="3458" y="0"/>
          <a:ext cx="7077069" cy="66589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Elegir puntos fiables para medir el cóndilo mandibular debido a la complejidad morfológica, factores embriológicos, funcionales y patológicos.</a:t>
          </a:r>
          <a:endParaRPr lang="es-CO" sz="1400" kern="1200" dirty="0"/>
        </a:p>
      </dsp:txBody>
      <dsp:txXfrm>
        <a:off x="22961" y="19503"/>
        <a:ext cx="7038063" cy="626891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50087-03CD-40FC-A6A2-628C4EC3409E}">
      <dsp:nvSpPr>
        <dsp:cNvPr id="0" name=""/>
        <dsp:cNvSpPr/>
      </dsp:nvSpPr>
      <dsp:spPr>
        <a:xfrm>
          <a:off x="0" y="133874"/>
          <a:ext cx="5308600" cy="28781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Fácil de identificar, usado como límite inferior.</a:t>
          </a:r>
          <a:endParaRPr lang="es-CO" sz="1200" kern="1200"/>
        </a:p>
      </dsp:txBody>
      <dsp:txXfrm>
        <a:off x="14050" y="147924"/>
        <a:ext cx="5280500" cy="259719"/>
      </dsp:txXfrm>
    </dsp:sp>
    <dsp:sp modelId="{613FC21A-325F-4A39-9CEE-100192DF96E4}">
      <dsp:nvSpPr>
        <dsp:cNvPr id="0" name=""/>
        <dsp:cNvSpPr/>
      </dsp:nvSpPr>
      <dsp:spPr>
        <a:xfrm>
          <a:off x="0" y="443113"/>
          <a:ext cx="5308600" cy="287819"/>
        </a:xfrm>
        <a:prstGeom prst="round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bg2"/>
              </a:solidFill>
            </a:rPr>
            <a:t>Refleja altura de la rama mandibular, </a:t>
          </a:r>
          <a:r>
            <a:rPr lang="es-ES" sz="1200" b="1" kern="1200" dirty="0">
              <a:solidFill>
                <a:schemeClr val="bg2"/>
              </a:solidFill>
            </a:rPr>
            <a:t>no la longitud condilar real</a:t>
          </a:r>
          <a:r>
            <a:rPr lang="es-ES" sz="1200" kern="1200" dirty="0"/>
            <a:t>.</a:t>
          </a:r>
          <a:endParaRPr lang="es-CO" sz="1200" kern="1200" dirty="0"/>
        </a:p>
      </dsp:txBody>
      <dsp:txXfrm>
        <a:off x="14050" y="457163"/>
        <a:ext cx="5280500" cy="259719"/>
      </dsp:txXfrm>
    </dsp:sp>
    <dsp:sp modelId="{E6FFB9C0-A0D3-41AF-AA28-8FF7C7A7B520}">
      <dsp:nvSpPr>
        <dsp:cNvPr id="0" name=""/>
        <dsp:cNvSpPr/>
      </dsp:nvSpPr>
      <dsp:spPr>
        <a:xfrm>
          <a:off x="0" y="778634"/>
          <a:ext cx="5308600" cy="28781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Más complemento metodológico que punto específico.</a:t>
          </a:r>
          <a:endParaRPr lang="es-CO" sz="1200" kern="1200" dirty="0"/>
        </a:p>
      </dsp:txBody>
      <dsp:txXfrm>
        <a:off x="14050" y="792684"/>
        <a:ext cx="5280500" cy="259719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F79CC-B498-4CA0-BCCB-89706C8CBB38}">
      <dsp:nvSpPr>
        <dsp:cNvPr id="0" name=""/>
        <dsp:cNvSpPr/>
      </dsp:nvSpPr>
      <dsp:spPr>
        <a:xfrm>
          <a:off x="1014" y="0"/>
          <a:ext cx="2163446" cy="77985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Visible en panorámicas y CBCT.</a:t>
          </a:r>
          <a:endParaRPr lang="es-CO" sz="1300" kern="1200"/>
        </a:p>
      </dsp:txBody>
      <dsp:txXfrm>
        <a:off x="23855" y="22841"/>
        <a:ext cx="2117764" cy="734177"/>
      </dsp:txXfrm>
    </dsp:sp>
    <dsp:sp modelId="{74AB9E35-C965-4322-88F2-1F8DBF2C6EF5}">
      <dsp:nvSpPr>
        <dsp:cNvPr id="0" name=""/>
        <dsp:cNvSpPr/>
      </dsp:nvSpPr>
      <dsp:spPr>
        <a:xfrm>
          <a:off x="2380805" y="121662"/>
          <a:ext cx="458650" cy="53653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2380805" y="228969"/>
        <a:ext cx="321055" cy="321920"/>
      </dsp:txXfrm>
    </dsp:sp>
    <dsp:sp modelId="{77FA4E33-198D-43AD-8F9B-65C754362727}">
      <dsp:nvSpPr>
        <dsp:cNvPr id="0" name=""/>
        <dsp:cNvSpPr/>
      </dsp:nvSpPr>
      <dsp:spPr>
        <a:xfrm>
          <a:off x="3029839" y="0"/>
          <a:ext cx="2163446" cy="779859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2"/>
              </a:solidFill>
            </a:rPr>
            <a:t>Aporta reproducibilidad y estandarización diagnóstica.</a:t>
          </a:r>
          <a:endParaRPr lang="es-CO" sz="1300" kern="1200" dirty="0">
            <a:solidFill>
              <a:schemeClr val="bg2"/>
            </a:solidFill>
          </a:endParaRPr>
        </a:p>
      </dsp:txBody>
      <dsp:txXfrm>
        <a:off x="3052680" y="22841"/>
        <a:ext cx="2117764" cy="7341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8FB323-E5CD-407E-BF95-8F1AB9ED3B45}">
      <dsp:nvSpPr>
        <dsp:cNvPr id="0" name=""/>
        <dsp:cNvSpPr/>
      </dsp:nvSpPr>
      <dsp:spPr>
        <a:xfrm>
          <a:off x="109042" y="0"/>
          <a:ext cx="2837788" cy="1341335"/>
        </a:xfrm>
        <a:prstGeom prst="rightArrow">
          <a:avLst/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7786A-62CE-4975-B386-98659EC8CAEB}">
      <dsp:nvSpPr>
        <dsp:cNvPr id="0" name=""/>
        <dsp:cNvSpPr/>
      </dsp:nvSpPr>
      <dsp:spPr>
        <a:xfrm>
          <a:off x="3586" y="402400"/>
          <a:ext cx="1074603" cy="536534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bg1"/>
              </a:solidFill>
            </a:rPr>
            <a:t>Asimetrías faciales</a:t>
          </a:r>
          <a:r>
            <a:rPr lang="es-ES" sz="1000" kern="1200" dirty="0"/>
            <a:t>, </a:t>
          </a:r>
          <a:endParaRPr lang="es-CO" sz="1000" kern="1200" dirty="0"/>
        </a:p>
      </dsp:txBody>
      <dsp:txXfrm>
        <a:off x="29777" y="428591"/>
        <a:ext cx="1022221" cy="484152"/>
      </dsp:txXfrm>
    </dsp:sp>
    <dsp:sp modelId="{3A71184C-860E-4942-A846-4066035F59AC}">
      <dsp:nvSpPr>
        <dsp:cNvPr id="0" name=""/>
        <dsp:cNvSpPr/>
      </dsp:nvSpPr>
      <dsp:spPr>
        <a:xfrm>
          <a:off x="1131985" y="402400"/>
          <a:ext cx="1074603" cy="536534"/>
        </a:xfrm>
        <a:prstGeom prst="roundRect">
          <a:avLst/>
        </a:prstGeom>
        <a:solidFill>
          <a:schemeClr val="bg2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bg1"/>
              </a:solidFill>
            </a:rPr>
            <a:t>Disfunciones mandibulares </a:t>
          </a:r>
          <a:endParaRPr lang="es-CO" sz="1000" kern="1200" dirty="0">
            <a:solidFill>
              <a:schemeClr val="bg1"/>
            </a:solidFill>
          </a:endParaRPr>
        </a:p>
      </dsp:txBody>
      <dsp:txXfrm>
        <a:off x="1158176" y="428591"/>
        <a:ext cx="1022221" cy="484152"/>
      </dsp:txXfrm>
    </dsp:sp>
    <dsp:sp modelId="{BE252693-0081-44BF-AED4-DF8C44225184}">
      <dsp:nvSpPr>
        <dsp:cNvPr id="0" name=""/>
        <dsp:cNvSpPr/>
      </dsp:nvSpPr>
      <dsp:spPr>
        <a:xfrm>
          <a:off x="2260384" y="402400"/>
          <a:ext cx="1074603" cy="536534"/>
        </a:xfrm>
        <a:prstGeom prst="roundRect">
          <a:avLst/>
        </a:prstGeom>
        <a:solidFill>
          <a:schemeClr val="accent5">
            <a:hueOff val="8970069"/>
            <a:satOff val="-35485"/>
            <a:lumOff val="-13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bg1"/>
              </a:solidFill>
            </a:rPr>
            <a:t>Trastornos oclusales</a:t>
          </a:r>
          <a:r>
            <a:rPr lang="es-ES" sz="1000" kern="1200" dirty="0"/>
            <a:t>.</a:t>
          </a:r>
          <a:endParaRPr lang="es-CO" sz="1000" kern="1200" dirty="0"/>
        </a:p>
      </dsp:txBody>
      <dsp:txXfrm>
        <a:off x="2286575" y="428591"/>
        <a:ext cx="1022221" cy="484152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A8E5B-C1C5-4349-84AD-31A8A105BF78}">
      <dsp:nvSpPr>
        <dsp:cNvPr id="0" name=""/>
        <dsp:cNvSpPr/>
      </dsp:nvSpPr>
      <dsp:spPr>
        <a:xfrm>
          <a:off x="0" y="39416"/>
          <a:ext cx="2755900" cy="5171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Proviene del cartílago de Meckel </a:t>
          </a:r>
          <a:endParaRPr lang="es-CO" sz="1300" kern="1200" dirty="0"/>
        </a:p>
      </dsp:txBody>
      <dsp:txXfrm>
        <a:off x="25245" y="64661"/>
        <a:ext cx="2705410" cy="466650"/>
      </dsp:txXfrm>
    </dsp:sp>
    <dsp:sp modelId="{291AB1BE-D740-4FA4-ACD8-B7FCF2B6BACC}">
      <dsp:nvSpPr>
        <dsp:cNvPr id="0" name=""/>
        <dsp:cNvSpPr/>
      </dsp:nvSpPr>
      <dsp:spPr>
        <a:xfrm>
          <a:off x="0" y="593996"/>
          <a:ext cx="2755900" cy="5171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Primario y estable</a:t>
          </a:r>
          <a:endParaRPr lang="es-CO" sz="1300" kern="1200"/>
        </a:p>
      </dsp:txBody>
      <dsp:txXfrm>
        <a:off x="25245" y="619241"/>
        <a:ext cx="2705410" cy="466650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80509F-8F61-43B7-9B8B-69D472EBB1E2}">
      <dsp:nvSpPr>
        <dsp:cNvPr id="0" name=""/>
        <dsp:cNvSpPr/>
      </dsp:nvSpPr>
      <dsp:spPr>
        <a:xfrm>
          <a:off x="0" y="30187"/>
          <a:ext cx="2781300" cy="5569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No depende de tracción muscular</a:t>
          </a:r>
          <a:endParaRPr lang="es-CO" sz="1400" kern="1200"/>
        </a:p>
      </dsp:txBody>
      <dsp:txXfrm>
        <a:off x="27187" y="57374"/>
        <a:ext cx="2726926" cy="502546"/>
      </dsp:txXfrm>
    </dsp:sp>
    <dsp:sp modelId="{4FF83A92-86E8-4FD0-9866-E6079E4751B3}">
      <dsp:nvSpPr>
        <dsp:cNvPr id="0" name=""/>
        <dsp:cNvSpPr/>
      </dsp:nvSpPr>
      <dsp:spPr>
        <a:xfrm>
          <a:off x="0" y="627427"/>
          <a:ext cx="2781300" cy="5569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/>
            <a:t>Más constante que SN</a:t>
          </a:r>
          <a:endParaRPr lang="es-CO" sz="1400" kern="1200"/>
        </a:p>
      </dsp:txBody>
      <dsp:txXfrm>
        <a:off x="27187" y="654614"/>
        <a:ext cx="2726926" cy="502546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CE39C-05C1-460A-B76A-3BF4869B8A2F}">
      <dsp:nvSpPr>
        <dsp:cNvPr id="0" name=""/>
        <dsp:cNvSpPr/>
      </dsp:nvSpPr>
      <dsp:spPr>
        <a:xfrm>
          <a:off x="972" y="0"/>
          <a:ext cx="2073523" cy="77985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Diferencia media con ML: 7,16 mm ≈ altura de rama (7,97 mm, p = 0,818).</a:t>
          </a:r>
          <a:endParaRPr lang="es-CO" sz="1100" kern="1200" dirty="0"/>
        </a:p>
      </dsp:txBody>
      <dsp:txXfrm>
        <a:off x="23813" y="22841"/>
        <a:ext cx="2027841" cy="734177"/>
      </dsp:txXfrm>
    </dsp:sp>
    <dsp:sp modelId="{3ECE5E3A-F00E-48A0-B0EF-C6C93970A6A2}">
      <dsp:nvSpPr>
        <dsp:cNvPr id="0" name=""/>
        <dsp:cNvSpPr/>
      </dsp:nvSpPr>
      <dsp:spPr>
        <a:xfrm>
          <a:off x="2281847" y="132812"/>
          <a:ext cx="439586" cy="51423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900" kern="1200"/>
        </a:p>
      </dsp:txBody>
      <dsp:txXfrm>
        <a:off x="2281847" y="235659"/>
        <a:ext cx="307710" cy="308539"/>
      </dsp:txXfrm>
    </dsp:sp>
    <dsp:sp modelId="{6BBC4B13-8579-48E0-B858-4521547AAA7C}">
      <dsp:nvSpPr>
        <dsp:cNvPr id="0" name=""/>
        <dsp:cNvSpPr/>
      </dsp:nvSpPr>
      <dsp:spPr>
        <a:xfrm>
          <a:off x="2903904" y="0"/>
          <a:ext cx="2073523" cy="779859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bg2"/>
              </a:solidFill>
            </a:rPr>
            <a:t>SN subestima cambios (4,89 mm, p = 0,0005).</a:t>
          </a:r>
          <a:endParaRPr lang="es-CO" sz="1100" kern="1200" dirty="0">
            <a:solidFill>
              <a:schemeClr val="bg2"/>
            </a:solidFill>
          </a:endParaRPr>
        </a:p>
      </dsp:txBody>
      <dsp:txXfrm>
        <a:off x="2926745" y="22841"/>
        <a:ext cx="2027841" cy="734177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F3585-2EA0-4023-B6DD-BF7F51E1634C}">
      <dsp:nvSpPr>
        <dsp:cNvPr id="0" name=""/>
        <dsp:cNvSpPr/>
      </dsp:nvSpPr>
      <dsp:spPr>
        <a:xfrm>
          <a:off x="2696285" y="1160"/>
          <a:ext cx="1978979" cy="50678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/>
            <a:t>Metodología</a:t>
          </a:r>
          <a:endParaRPr lang="es-CO" sz="1500" kern="1200"/>
        </a:p>
      </dsp:txBody>
      <dsp:txXfrm>
        <a:off x="2711128" y="16003"/>
        <a:ext cx="1949293" cy="477101"/>
      </dsp:txXfrm>
    </dsp:sp>
    <dsp:sp modelId="{04642CCD-F9BB-412C-8C12-3E47081221C6}">
      <dsp:nvSpPr>
        <dsp:cNvPr id="0" name=""/>
        <dsp:cNvSpPr/>
      </dsp:nvSpPr>
      <dsp:spPr>
        <a:xfrm>
          <a:off x="2894183" y="507947"/>
          <a:ext cx="197897" cy="742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2117"/>
              </a:lnTo>
              <a:lnTo>
                <a:pt x="197897" y="74211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50A66-B0DC-4BFE-A001-56DE6B951DC0}">
      <dsp:nvSpPr>
        <dsp:cNvPr id="0" name=""/>
        <dsp:cNvSpPr/>
      </dsp:nvSpPr>
      <dsp:spPr>
        <a:xfrm>
          <a:off x="3092081" y="755319"/>
          <a:ext cx="1583183" cy="9894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Estable, reproducible y claramente definida en CBCT.</a:t>
          </a:r>
          <a:endParaRPr lang="es-CO" sz="1200" kern="1200"/>
        </a:p>
      </dsp:txBody>
      <dsp:txXfrm>
        <a:off x="3121062" y="784300"/>
        <a:ext cx="1525221" cy="931527"/>
      </dsp:txXfrm>
    </dsp:sp>
    <dsp:sp modelId="{D24F6C11-BF6B-46E8-A448-925B243A76B5}">
      <dsp:nvSpPr>
        <dsp:cNvPr id="0" name=""/>
        <dsp:cNvSpPr/>
      </dsp:nvSpPr>
      <dsp:spPr>
        <a:xfrm>
          <a:off x="2894183" y="507947"/>
          <a:ext cx="197897" cy="1978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8979"/>
              </a:lnTo>
              <a:lnTo>
                <a:pt x="197897" y="197897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12EA1E-CFBB-449D-A679-306B83625E9D}">
      <dsp:nvSpPr>
        <dsp:cNvPr id="0" name=""/>
        <dsp:cNvSpPr/>
      </dsp:nvSpPr>
      <dsp:spPr>
        <a:xfrm>
          <a:off x="3092081" y="1992182"/>
          <a:ext cx="1583183" cy="9894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Identificable incluso en presencia de alteraciones condilares.</a:t>
          </a:r>
          <a:endParaRPr lang="es-CO" sz="1200" kern="1200"/>
        </a:p>
      </dsp:txBody>
      <dsp:txXfrm>
        <a:off x="3121062" y="2021163"/>
        <a:ext cx="1525221" cy="931527"/>
      </dsp:txXfrm>
    </dsp:sp>
    <dsp:sp modelId="{D2E7D8C8-9ED3-4030-945D-A12FEA2B5692}">
      <dsp:nvSpPr>
        <dsp:cNvPr id="0" name=""/>
        <dsp:cNvSpPr/>
      </dsp:nvSpPr>
      <dsp:spPr>
        <a:xfrm>
          <a:off x="5170010" y="1160"/>
          <a:ext cx="1978979" cy="50678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 dirty="0">
              <a:solidFill>
                <a:schemeClr val="bg2"/>
              </a:solidFill>
            </a:rPr>
            <a:t>Comparación embriológica</a:t>
          </a:r>
          <a:endParaRPr lang="es-CO" sz="1500" kern="1200" dirty="0">
            <a:solidFill>
              <a:schemeClr val="bg2"/>
            </a:solidFill>
          </a:endParaRPr>
        </a:p>
      </dsp:txBody>
      <dsp:txXfrm>
        <a:off x="5184853" y="16003"/>
        <a:ext cx="1949293" cy="477101"/>
      </dsp:txXfrm>
    </dsp:sp>
    <dsp:sp modelId="{8AF9370E-D6B1-43B7-ABA6-E34353636DDB}">
      <dsp:nvSpPr>
        <dsp:cNvPr id="0" name=""/>
        <dsp:cNvSpPr/>
      </dsp:nvSpPr>
      <dsp:spPr>
        <a:xfrm>
          <a:off x="5367908" y="507947"/>
          <a:ext cx="197897" cy="742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2117"/>
              </a:lnTo>
              <a:lnTo>
                <a:pt x="197897" y="74211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CEAD37-DE63-4E71-A804-5FF00C2EDBCA}">
      <dsp:nvSpPr>
        <dsp:cNvPr id="0" name=""/>
        <dsp:cNvSpPr/>
      </dsp:nvSpPr>
      <dsp:spPr>
        <a:xfrm>
          <a:off x="5565806" y="755319"/>
          <a:ext cx="1583183" cy="9894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ML: cartílago primario (Meckel), más constante.</a:t>
          </a:r>
          <a:endParaRPr lang="es-CO" sz="1200" kern="1200"/>
        </a:p>
      </dsp:txBody>
      <dsp:txXfrm>
        <a:off x="5594787" y="784300"/>
        <a:ext cx="1525221" cy="931527"/>
      </dsp:txXfrm>
    </dsp:sp>
    <dsp:sp modelId="{CCD4A359-CDB3-4D14-9616-3F86462CF57D}">
      <dsp:nvSpPr>
        <dsp:cNvPr id="0" name=""/>
        <dsp:cNvSpPr/>
      </dsp:nvSpPr>
      <dsp:spPr>
        <a:xfrm>
          <a:off x="5367908" y="507947"/>
          <a:ext cx="197897" cy="1978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8979"/>
              </a:lnTo>
              <a:lnTo>
                <a:pt x="197897" y="197897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7C6505-73C3-475A-878C-ADF3E6E5317F}">
      <dsp:nvSpPr>
        <dsp:cNvPr id="0" name=""/>
        <dsp:cNvSpPr/>
      </dsp:nvSpPr>
      <dsp:spPr>
        <a:xfrm>
          <a:off x="5565806" y="1992182"/>
          <a:ext cx="1583183" cy="9894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SN y MA: cartílagos secundarios, mayor variabilidad.</a:t>
          </a:r>
          <a:endParaRPr lang="es-CO" sz="1200" kern="1200" dirty="0"/>
        </a:p>
      </dsp:txBody>
      <dsp:txXfrm>
        <a:off x="5594787" y="2021163"/>
        <a:ext cx="1525221" cy="931527"/>
      </dsp:txXfrm>
    </dsp:sp>
    <dsp:sp modelId="{D1E9E231-4325-41B1-B162-727A6125A0BB}">
      <dsp:nvSpPr>
        <dsp:cNvPr id="0" name=""/>
        <dsp:cNvSpPr/>
      </dsp:nvSpPr>
      <dsp:spPr>
        <a:xfrm>
          <a:off x="7643734" y="1160"/>
          <a:ext cx="1978979" cy="50349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/>
            <a:t>Impacto clínico</a:t>
          </a:r>
          <a:endParaRPr lang="es-CO" sz="1500" kern="1200"/>
        </a:p>
      </dsp:txBody>
      <dsp:txXfrm>
        <a:off x="7658481" y="15907"/>
        <a:ext cx="1949485" cy="473998"/>
      </dsp:txXfrm>
    </dsp:sp>
    <dsp:sp modelId="{D72E184B-D2D6-486C-86F9-7CDC1A091CB2}">
      <dsp:nvSpPr>
        <dsp:cNvPr id="0" name=""/>
        <dsp:cNvSpPr/>
      </dsp:nvSpPr>
      <dsp:spPr>
        <a:xfrm>
          <a:off x="7841632" y="504652"/>
          <a:ext cx="197897" cy="742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2117"/>
              </a:lnTo>
              <a:lnTo>
                <a:pt x="197897" y="74211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4C7415-CB7A-4E55-9CE7-A8D19592F911}">
      <dsp:nvSpPr>
        <dsp:cNvPr id="0" name=""/>
        <dsp:cNvSpPr/>
      </dsp:nvSpPr>
      <dsp:spPr>
        <a:xfrm>
          <a:off x="8039530" y="752024"/>
          <a:ext cx="1583183" cy="9894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Aumenta la precisión diagnóstica en hiperplasia condilar.</a:t>
          </a:r>
          <a:endParaRPr lang="es-CO" sz="1200" kern="1200"/>
        </a:p>
      </dsp:txBody>
      <dsp:txXfrm>
        <a:off x="8068511" y="781005"/>
        <a:ext cx="1525221" cy="931527"/>
      </dsp:txXfrm>
    </dsp:sp>
    <dsp:sp modelId="{2404E9A7-EE5B-48B3-94D8-69DA486929FD}">
      <dsp:nvSpPr>
        <dsp:cNvPr id="0" name=""/>
        <dsp:cNvSpPr/>
      </dsp:nvSpPr>
      <dsp:spPr>
        <a:xfrm>
          <a:off x="7841632" y="504652"/>
          <a:ext cx="197897" cy="1978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8979"/>
              </a:lnTo>
              <a:lnTo>
                <a:pt x="197897" y="197897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E6267-5B74-476C-8535-9DC863BD5C8D}">
      <dsp:nvSpPr>
        <dsp:cNvPr id="0" name=""/>
        <dsp:cNvSpPr/>
      </dsp:nvSpPr>
      <dsp:spPr>
        <a:xfrm>
          <a:off x="8039530" y="1988887"/>
          <a:ext cx="1583183" cy="9894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Fortalece la planificación terapéutica y la investigación clínica.</a:t>
          </a:r>
          <a:endParaRPr lang="es-CO" sz="1200" kern="1200"/>
        </a:p>
      </dsp:txBody>
      <dsp:txXfrm>
        <a:off x="8068511" y="2017868"/>
        <a:ext cx="1525221" cy="931527"/>
      </dsp:txXfrm>
    </dsp:sp>
    <dsp:sp modelId="{2600655A-7802-4E54-8E7E-6858B41430CC}">
      <dsp:nvSpPr>
        <dsp:cNvPr id="0" name=""/>
        <dsp:cNvSpPr/>
      </dsp:nvSpPr>
      <dsp:spPr>
        <a:xfrm>
          <a:off x="7841632" y="504652"/>
          <a:ext cx="197897" cy="3215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5842"/>
              </a:lnTo>
              <a:lnTo>
                <a:pt x="197897" y="321584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AEA9B-3AFD-4E13-9686-CED651C037F0}">
      <dsp:nvSpPr>
        <dsp:cNvPr id="0" name=""/>
        <dsp:cNvSpPr/>
      </dsp:nvSpPr>
      <dsp:spPr>
        <a:xfrm>
          <a:off x="8039530" y="3225749"/>
          <a:ext cx="1583183" cy="9894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Asegura validez, confiabilidad y comparabilidad de resultados.</a:t>
          </a:r>
          <a:endParaRPr lang="es-CO" sz="1200" kern="1200"/>
        </a:p>
      </dsp:txBody>
      <dsp:txXfrm>
        <a:off x="8068511" y="3254730"/>
        <a:ext cx="1525221" cy="931527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678A7F-26BB-4DBF-9600-1BF367CDDE60}">
      <dsp:nvSpPr>
        <dsp:cNvPr id="0" name=""/>
        <dsp:cNvSpPr/>
      </dsp:nvSpPr>
      <dsp:spPr>
        <a:xfrm>
          <a:off x="0" y="507782"/>
          <a:ext cx="9966433" cy="83910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El presente estudio demuestra que el método empleado para la medición de volumen condilar presenta una confiabilidad excelente, con valores ICC superiores a 0.96 en las mediciones globales</a:t>
          </a:r>
          <a:r>
            <a:rPr lang="es-ES" sz="1500" kern="1200" dirty="0"/>
            <a:t>. </a:t>
          </a:r>
          <a:endParaRPr lang="es-CO" sz="1500" kern="1200" dirty="0"/>
        </a:p>
      </dsp:txBody>
      <dsp:txXfrm>
        <a:off x="40962" y="548744"/>
        <a:ext cx="9884509" cy="757185"/>
      </dsp:txXfrm>
    </dsp:sp>
    <dsp:sp modelId="{A4AE6AAA-2A4F-44D2-8091-E71FE2353011}">
      <dsp:nvSpPr>
        <dsp:cNvPr id="0" name=""/>
        <dsp:cNvSpPr/>
      </dsp:nvSpPr>
      <dsp:spPr>
        <a:xfrm>
          <a:off x="0" y="1390092"/>
          <a:ext cx="9966433" cy="83910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Si bien existe cierta variabilidad en la concordancia </a:t>
          </a:r>
          <a:r>
            <a:rPr lang="es-ES" sz="1500" kern="1200" dirty="0" err="1">
              <a:solidFill>
                <a:schemeClr val="bg1"/>
              </a:solidFill>
            </a:rPr>
            <a:t>interobservador</a:t>
          </a:r>
          <a:r>
            <a:rPr lang="es-ES" sz="1500" kern="1200" dirty="0">
              <a:solidFill>
                <a:schemeClr val="bg1"/>
              </a:solidFill>
            </a:rPr>
            <a:t>, la mayoría de las comparaciones alcanzan niveles de confiabilidad excelentes. La reproducibilidad </a:t>
          </a:r>
          <a:r>
            <a:rPr lang="es-ES" sz="1500" kern="1200" dirty="0" err="1">
              <a:solidFill>
                <a:schemeClr val="bg1"/>
              </a:solidFill>
            </a:rPr>
            <a:t>intraobservador</a:t>
          </a:r>
          <a:r>
            <a:rPr lang="es-ES" sz="1500" kern="1200" dirty="0">
              <a:solidFill>
                <a:schemeClr val="bg1"/>
              </a:solidFill>
            </a:rPr>
            <a:t> es excepcional para todos los evaluadores (ICC &gt; 0.99), confirmando la consistencia del método. </a:t>
          </a:r>
          <a:endParaRPr lang="es-CO" sz="1500" kern="1200" dirty="0">
            <a:solidFill>
              <a:schemeClr val="bg1"/>
            </a:solidFill>
          </a:endParaRPr>
        </a:p>
      </dsp:txBody>
      <dsp:txXfrm>
        <a:off x="40962" y="1431054"/>
        <a:ext cx="9884509" cy="757185"/>
      </dsp:txXfrm>
    </dsp:sp>
    <dsp:sp modelId="{006FA36B-B42C-49B6-B1A3-CB83CB5C330D}">
      <dsp:nvSpPr>
        <dsp:cNvPr id="0" name=""/>
        <dsp:cNvSpPr/>
      </dsp:nvSpPr>
      <dsp:spPr>
        <a:xfrm>
          <a:off x="0" y="2272401"/>
          <a:ext cx="9966433" cy="839109"/>
        </a:xfrm>
        <a:prstGeom prst="roundRect">
          <a:avLst/>
        </a:prstGeom>
        <a:solidFill>
          <a:schemeClr val="bg2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Estos resultados validan el uso clínico del método de medición de volumen condilar para aplicaciones ortodónticas.</a:t>
          </a:r>
          <a:endParaRPr lang="es-CO" sz="1500" kern="1200" dirty="0"/>
        </a:p>
      </dsp:txBody>
      <dsp:txXfrm>
        <a:off x="40962" y="2313363"/>
        <a:ext cx="9884509" cy="757185"/>
      </dsp:txXfrm>
    </dsp:sp>
    <dsp:sp modelId="{48D6999D-EF12-42B0-901E-FACE302EA810}">
      <dsp:nvSpPr>
        <dsp:cNvPr id="0" name=""/>
        <dsp:cNvSpPr/>
      </dsp:nvSpPr>
      <dsp:spPr>
        <a:xfrm>
          <a:off x="0" y="3154710"/>
          <a:ext cx="9966433" cy="83910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El método puede considerarse adecuado para investigación clínica y práctica ortodóntica rutinaria, contribuyendo al diagnóstico preciso y la planificación del tratamiento en ortodoncia u ortopedia maxilar.</a:t>
          </a:r>
          <a:endParaRPr lang="es-CO" sz="1500" kern="1200" dirty="0">
            <a:solidFill>
              <a:schemeClr val="bg1"/>
            </a:solidFill>
          </a:endParaRPr>
        </a:p>
      </dsp:txBody>
      <dsp:txXfrm>
        <a:off x="40962" y="3195672"/>
        <a:ext cx="9884509" cy="7571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69BCF-116B-46F0-93DC-9F565976975B}">
      <dsp:nvSpPr>
        <dsp:cNvPr id="0" name=""/>
        <dsp:cNvSpPr/>
      </dsp:nvSpPr>
      <dsp:spPr>
        <a:xfrm>
          <a:off x="286588" y="76259"/>
          <a:ext cx="1684345" cy="873957"/>
        </a:xfrm>
        <a:prstGeom prst="ellipse">
          <a:avLst/>
        </a:prstGeom>
        <a:solidFill>
          <a:schemeClr val="bg2">
            <a:lumMod val="65000"/>
            <a:alpha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Impactando la calidad de vida</a:t>
          </a:r>
          <a:endParaRPr lang="es-CO" sz="1400" kern="1200" dirty="0"/>
        </a:p>
      </dsp:txBody>
      <dsp:txXfrm>
        <a:off x="533255" y="204247"/>
        <a:ext cx="1191011" cy="6179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37FFD5-D5BD-4F03-81B4-0EE55A93D400}">
      <dsp:nvSpPr>
        <dsp:cNvPr id="0" name=""/>
        <dsp:cNvSpPr/>
      </dsp:nvSpPr>
      <dsp:spPr>
        <a:xfrm>
          <a:off x="3220" y="194399"/>
          <a:ext cx="2172586" cy="77953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bg1"/>
              </a:solidFill>
            </a:rPr>
            <a:t>Existen terapias emergentes </a:t>
          </a:r>
          <a:endParaRPr lang="es-CO" sz="1400" kern="1200" dirty="0">
            <a:solidFill>
              <a:schemeClr val="bg1"/>
            </a:solidFill>
          </a:endParaRPr>
        </a:p>
      </dsp:txBody>
      <dsp:txXfrm>
        <a:off x="26052" y="217231"/>
        <a:ext cx="2126922" cy="733870"/>
      </dsp:txXfrm>
    </dsp:sp>
    <dsp:sp modelId="{FDC09ACE-74D5-4DAC-A5D2-9D4E0C92D76E}">
      <dsp:nvSpPr>
        <dsp:cNvPr id="0" name=""/>
        <dsp:cNvSpPr/>
      </dsp:nvSpPr>
      <dsp:spPr>
        <a:xfrm rot="21599302">
          <a:off x="2401834" y="303470"/>
          <a:ext cx="479177" cy="560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400" kern="1200"/>
        </a:p>
      </dsp:txBody>
      <dsp:txXfrm>
        <a:off x="2401834" y="415637"/>
        <a:ext cx="335424" cy="336456"/>
      </dsp:txXfrm>
    </dsp:sp>
    <dsp:sp modelId="{B6E54D9B-0E20-4114-A346-F698766D6B79}">
      <dsp:nvSpPr>
        <dsp:cNvPr id="0" name=""/>
        <dsp:cNvSpPr/>
      </dsp:nvSpPr>
      <dsp:spPr>
        <a:xfrm>
          <a:off x="3079917" y="105686"/>
          <a:ext cx="2164808" cy="9557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Láser de baja intensidad</a:t>
          </a:r>
          <a:r>
            <a:rPr lang="es-ES" sz="1400" kern="1200" dirty="0"/>
            <a:t>, factores de crecimiento, biomateriales </a:t>
          </a:r>
          <a:endParaRPr lang="es-CO" sz="1400" kern="1200" dirty="0"/>
        </a:p>
      </dsp:txBody>
      <dsp:txXfrm>
        <a:off x="3107909" y="133678"/>
        <a:ext cx="2108824" cy="899728"/>
      </dsp:txXfrm>
    </dsp:sp>
    <dsp:sp modelId="{49A11AD1-8D3E-4370-80CA-7C2C41448347}">
      <dsp:nvSpPr>
        <dsp:cNvPr id="0" name=""/>
        <dsp:cNvSpPr/>
      </dsp:nvSpPr>
      <dsp:spPr>
        <a:xfrm>
          <a:off x="5470838" y="303162"/>
          <a:ext cx="479360" cy="560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400" kern="1200"/>
        </a:p>
      </dsp:txBody>
      <dsp:txXfrm>
        <a:off x="5470838" y="415314"/>
        <a:ext cx="335552" cy="336456"/>
      </dsp:txXfrm>
    </dsp:sp>
    <dsp:sp modelId="{45CA678A-19FD-489C-9AFA-B53639315B3C}">
      <dsp:nvSpPr>
        <dsp:cNvPr id="0" name=""/>
        <dsp:cNvSpPr/>
      </dsp:nvSpPr>
      <dsp:spPr>
        <a:xfrm>
          <a:off x="6149178" y="144317"/>
          <a:ext cx="2237074" cy="87845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Buscan estimular la regeneración ósea y el crecimiento condilar.</a:t>
          </a:r>
          <a:endParaRPr lang="es-CO" sz="1400" kern="1200" dirty="0"/>
        </a:p>
      </dsp:txBody>
      <dsp:txXfrm>
        <a:off x="6174907" y="170046"/>
        <a:ext cx="2185616" cy="8269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AF9F43-9712-4E7D-92A0-D39B555B04F9}">
      <dsp:nvSpPr>
        <dsp:cNvPr id="0" name=""/>
        <dsp:cNvSpPr/>
      </dsp:nvSpPr>
      <dsp:spPr>
        <a:xfrm>
          <a:off x="2" y="0"/>
          <a:ext cx="1184561" cy="39117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bg1"/>
              </a:solidFill>
            </a:rPr>
            <a:t>Precisas</a:t>
          </a:r>
          <a:endParaRPr lang="es-CO" sz="1100" kern="1200" dirty="0">
            <a:solidFill>
              <a:schemeClr val="bg1"/>
            </a:solidFill>
          </a:endParaRPr>
        </a:p>
      </dsp:txBody>
      <dsp:txXfrm>
        <a:off x="11459" y="11457"/>
        <a:ext cx="1161647" cy="368263"/>
      </dsp:txXfrm>
    </dsp:sp>
    <dsp:sp modelId="{768BF639-D470-4305-A369-1A6FB37C99A0}">
      <dsp:nvSpPr>
        <dsp:cNvPr id="0" name=""/>
        <dsp:cNvSpPr/>
      </dsp:nvSpPr>
      <dsp:spPr>
        <a:xfrm>
          <a:off x="1304010" y="48702"/>
          <a:ext cx="253226" cy="2937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900" kern="1200"/>
        </a:p>
      </dsp:txBody>
      <dsp:txXfrm>
        <a:off x="1304010" y="107456"/>
        <a:ext cx="177258" cy="176263"/>
      </dsp:txXfrm>
    </dsp:sp>
    <dsp:sp modelId="{F469D256-3919-4A86-B676-EF68C0F730A7}">
      <dsp:nvSpPr>
        <dsp:cNvPr id="0" name=""/>
        <dsp:cNvSpPr/>
      </dsp:nvSpPr>
      <dsp:spPr>
        <a:xfrm>
          <a:off x="1662350" y="0"/>
          <a:ext cx="1184561" cy="39117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bg1"/>
              </a:solidFill>
            </a:rPr>
            <a:t>Reproducibles</a:t>
          </a:r>
          <a:r>
            <a:rPr lang="es-ES" sz="1100" kern="1200" dirty="0"/>
            <a:t> </a:t>
          </a:r>
          <a:endParaRPr lang="es-CO" sz="1100" kern="1200" dirty="0"/>
        </a:p>
      </dsp:txBody>
      <dsp:txXfrm>
        <a:off x="1673807" y="11457"/>
        <a:ext cx="1161647" cy="368263"/>
      </dsp:txXfrm>
    </dsp:sp>
    <dsp:sp modelId="{08FDB968-A420-4D0B-887E-5C47EE0349BB}">
      <dsp:nvSpPr>
        <dsp:cNvPr id="0" name=""/>
        <dsp:cNvSpPr/>
      </dsp:nvSpPr>
      <dsp:spPr>
        <a:xfrm>
          <a:off x="2958591" y="48702"/>
          <a:ext cx="236760" cy="2937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900" kern="1200"/>
        </a:p>
      </dsp:txBody>
      <dsp:txXfrm>
        <a:off x="2958591" y="107456"/>
        <a:ext cx="165732" cy="176263"/>
      </dsp:txXfrm>
    </dsp:sp>
    <dsp:sp modelId="{2570DA4B-E240-47C9-9DFF-11ACDC8667F9}">
      <dsp:nvSpPr>
        <dsp:cNvPr id="0" name=""/>
        <dsp:cNvSpPr/>
      </dsp:nvSpPr>
      <dsp:spPr>
        <a:xfrm>
          <a:off x="3293629" y="0"/>
          <a:ext cx="1184561" cy="39117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bg1"/>
              </a:solidFill>
            </a:rPr>
            <a:t>Estandarizadas</a:t>
          </a:r>
          <a:endParaRPr lang="es-CO" sz="1100" kern="1200" dirty="0">
            <a:solidFill>
              <a:schemeClr val="bg1"/>
            </a:solidFill>
          </a:endParaRPr>
        </a:p>
      </dsp:txBody>
      <dsp:txXfrm>
        <a:off x="3305086" y="11457"/>
        <a:ext cx="1161647" cy="3682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200C5-8BCA-4250-BCE5-27434A9F0A1A}">
      <dsp:nvSpPr>
        <dsp:cNvPr id="0" name=""/>
        <dsp:cNvSpPr/>
      </dsp:nvSpPr>
      <dsp:spPr>
        <a:xfrm>
          <a:off x="4009697" y="472640"/>
          <a:ext cx="2659214" cy="461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758"/>
              </a:lnTo>
              <a:lnTo>
                <a:pt x="2659214" y="230758"/>
              </a:lnTo>
              <a:lnTo>
                <a:pt x="2659214" y="46151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93179C-6A02-4AEA-A86A-27464B01B04A}">
      <dsp:nvSpPr>
        <dsp:cNvPr id="0" name=""/>
        <dsp:cNvSpPr/>
      </dsp:nvSpPr>
      <dsp:spPr>
        <a:xfrm>
          <a:off x="3848221" y="472640"/>
          <a:ext cx="161475" cy="461516"/>
        </a:xfrm>
        <a:custGeom>
          <a:avLst/>
          <a:gdLst/>
          <a:ahLst/>
          <a:cxnLst/>
          <a:rect l="0" t="0" r="0" b="0"/>
          <a:pathLst>
            <a:path>
              <a:moveTo>
                <a:pt x="161475" y="0"/>
              </a:moveTo>
              <a:lnTo>
                <a:pt x="161475" y="230758"/>
              </a:lnTo>
              <a:lnTo>
                <a:pt x="0" y="230758"/>
              </a:lnTo>
              <a:lnTo>
                <a:pt x="0" y="46151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2A3B26-0B59-4030-B19B-51A03103C3A9}">
      <dsp:nvSpPr>
        <dsp:cNvPr id="0" name=""/>
        <dsp:cNvSpPr/>
      </dsp:nvSpPr>
      <dsp:spPr>
        <a:xfrm>
          <a:off x="1189007" y="472640"/>
          <a:ext cx="2820690" cy="461516"/>
        </a:xfrm>
        <a:custGeom>
          <a:avLst/>
          <a:gdLst/>
          <a:ahLst/>
          <a:cxnLst/>
          <a:rect l="0" t="0" r="0" b="0"/>
          <a:pathLst>
            <a:path>
              <a:moveTo>
                <a:pt x="2820690" y="0"/>
              </a:moveTo>
              <a:lnTo>
                <a:pt x="2820690" y="230758"/>
              </a:lnTo>
              <a:lnTo>
                <a:pt x="0" y="230758"/>
              </a:lnTo>
              <a:lnTo>
                <a:pt x="0" y="46151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CE715C-807F-4267-9E0F-93FC073214D7}">
      <dsp:nvSpPr>
        <dsp:cNvPr id="0" name=""/>
        <dsp:cNvSpPr/>
      </dsp:nvSpPr>
      <dsp:spPr>
        <a:xfrm>
          <a:off x="2910848" y="333"/>
          <a:ext cx="2197697" cy="472307"/>
        </a:xfrm>
        <a:prstGeom prst="rect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1"/>
              </a:solidFill>
            </a:rPr>
            <a:t>Limitaciones actuales</a:t>
          </a:r>
          <a:r>
            <a:rPr lang="es-ES" sz="1300" kern="1200" dirty="0"/>
            <a:t>:</a:t>
          </a:r>
          <a:endParaRPr lang="es-CO" sz="1300" kern="1200" dirty="0"/>
        </a:p>
      </dsp:txBody>
      <dsp:txXfrm>
        <a:off x="2910848" y="333"/>
        <a:ext cx="2197697" cy="472307"/>
      </dsp:txXfrm>
    </dsp:sp>
    <dsp:sp modelId="{E80EC169-CF9E-42CC-AB95-F51DD5B8876A}">
      <dsp:nvSpPr>
        <dsp:cNvPr id="0" name=""/>
        <dsp:cNvSpPr/>
      </dsp:nvSpPr>
      <dsp:spPr>
        <a:xfrm>
          <a:off x="90158" y="934157"/>
          <a:ext cx="2197697" cy="7428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Dependencia de </a:t>
          </a:r>
          <a:r>
            <a:rPr lang="es-ES" sz="1300" b="1" kern="1200" dirty="0"/>
            <a:t>software especializado</a:t>
          </a:r>
          <a:r>
            <a:rPr lang="es-ES" sz="1300" kern="1200" dirty="0"/>
            <a:t> (</a:t>
          </a:r>
          <a:r>
            <a:rPr lang="es-ES" sz="1300" kern="1200" dirty="0" err="1"/>
            <a:t>Anatomage</a:t>
          </a:r>
          <a:r>
            <a:rPr lang="es-ES" sz="1300" kern="1200" dirty="0"/>
            <a:t>, </a:t>
          </a:r>
          <a:r>
            <a:rPr lang="es-ES" sz="1300" kern="1200" dirty="0" err="1"/>
            <a:t>Mimics</a:t>
          </a:r>
          <a:r>
            <a:rPr lang="es-ES" sz="1300" kern="1200" dirty="0"/>
            <a:t>, </a:t>
          </a:r>
          <a:r>
            <a:rPr lang="es-ES" sz="1300" kern="1200" dirty="0" err="1"/>
            <a:t>Rhinoceros</a:t>
          </a:r>
          <a:r>
            <a:rPr lang="es-ES" sz="1300" kern="1200" dirty="0"/>
            <a:t> 3D).</a:t>
          </a:r>
          <a:endParaRPr lang="es-CO" sz="1300" kern="1200" dirty="0"/>
        </a:p>
      </dsp:txBody>
      <dsp:txXfrm>
        <a:off x="90158" y="934157"/>
        <a:ext cx="2197697" cy="742810"/>
      </dsp:txXfrm>
    </dsp:sp>
    <dsp:sp modelId="{9D3227F9-9D08-4E0B-BDE8-ECD027BCA121}">
      <dsp:nvSpPr>
        <dsp:cNvPr id="0" name=""/>
        <dsp:cNvSpPr/>
      </dsp:nvSpPr>
      <dsp:spPr>
        <a:xfrm>
          <a:off x="2749372" y="934157"/>
          <a:ext cx="2197697" cy="7428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/>
            <a:t>Costos elevados de licencias</a:t>
          </a:r>
          <a:r>
            <a:rPr lang="es-ES" sz="1300" kern="1200"/>
            <a:t> y curvas de aprendizaje complejas.</a:t>
          </a:r>
          <a:endParaRPr lang="es-CO" sz="1300" kern="1200"/>
        </a:p>
      </dsp:txBody>
      <dsp:txXfrm>
        <a:off x="2749372" y="934157"/>
        <a:ext cx="2197697" cy="742810"/>
      </dsp:txXfrm>
    </dsp:sp>
    <dsp:sp modelId="{39101225-3E97-4873-B2E8-BFC17035A6EC}">
      <dsp:nvSpPr>
        <dsp:cNvPr id="0" name=""/>
        <dsp:cNvSpPr/>
      </dsp:nvSpPr>
      <dsp:spPr>
        <a:xfrm>
          <a:off x="5408587" y="934157"/>
          <a:ext cx="2520649" cy="81022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Dificultad de implementación en universidades e instituciones con recursos limitados.</a:t>
          </a:r>
          <a:endParaRPr lang="es-CO" sz="1300" kern="1200" dirty="0"/>
        </a:p>
      </dsp:txBody>
      <dsp:txXfrm>
        <a:off x="5408587" y="934157"/>
        <a:ext cx="2520649" cy="8102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FD5EE-ABEA-4758-86C8-FC3732760092}">
      <dsp:nvSpPr>
        <dsp:cNvPr id="0" name=""/>
        <dsp:cNvSpPr/>
      </dsp:nvSpPr>
      <dsp:spPr>
        <a:xfrm>
          <a:off x="8771" y="0"/>
          <a:ext cx="2621586" cy="92514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solidFill>
                <a:schemeClr val="bg1"/>
              </a:solidFill>
            </a:rPr>
            <a:t>La </a:t>
          </a:r>
          <a:r>
            <a:rPr lang="es-ES" sz="1300" b="1" kern="1200" dirty="0">
              <a:solidFill>
                <a:schemeClr val="bg1"/>
              </a:solidFill>
            </a:rPr>
            <a:t>tomografía computarizada de haz cónico (CBCT)</a:t>
          </a:r>
          <a:r>
            <a:rPr lang="es-ES" sz="1300" kern="1200" dirty="0">
              <a:solidFill>
                <a:schemeClr val="bg1"/>
              </a:solidFill>
            </a:rPr>
            <a:t> </a:t>
          </a:r>
          <a:endParaRPr lang="es-CO" sz="1300" kern="1200" dirty="0">
            <a:solidFill>
              <a:schemeClr val="bg1"/>
            </a:solidFill>
          </a:endParaRPr>
        </a:p>
      </dsp:txBody>
      <dsp:txXfrm>
        <a:off x="35867" y="27096"/>
        <a:ext cx="2567394" cy="870948"/>
      </dsp:txXfrm>
    </dsp:sp>
    <dsp:sp modelId="{B1129995-C490-423F-B523-514F2DADD615}">
      <dsp:nvSpPr>
        <dsp:cNvPr id="0" name=""/>
        <dsp:cNvSpPr/>
      </dsp:nvSpPr>
      <dsp:spPr>
        <a:xfrm>
          <a:off x="2892516" y="137493"/>
          <a:ext cx="555776" cy="650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2892516" y="267524"/>
        <a:ext cx="389043" cy="390091"/>
      </dsp:txXfrm>
    </dsp:sp>
    <dsp:sp modelId="{D8573F0D-3E04-485B-AD4E-68FC7CE4EEAA}">
      <dsp:nvSpPr>
        <dsp:cNvPr id="0" name=""/>
        <dsp:cNvSpPr/>
      </dsp:nvSpPr>
      <dsp:spPr>
        <a:xfrm>
          <a:off x="3678992" y="0"/>
          <a:ext cx="2621586" cy="92514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Permite reconstrucciones 3D detalladas de los cóndilos con baja radiación.</a:t>
          </a:r>
          <a:endParaRPr lang="es-CO" sz="1300" kern="1200"/>
        </a:p>
      </dsp:txBody>
      <dsp:txXfrm>
        <a:off x="3706088" y="27096"/>
        <a:ext cx="2567394" cy="870948"/>
      </dsp:txXfrm>
    </dsp:sp>
    <dsp:sp modelId="{91A0E529-A12A-47DA-AE75-56A74FE246D8}">
      <dsp:nvSpPr>
        <dsp:cNvPr id="0" name=""/>
        <dsp:cNvSpPr/>
      </dsp:nvSpPr>
      <dsp:spPr>
        <a:xfrm>
          <a:off x="6562738" y="137493"/>
          <a:ext cx="555776" cy="650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kern="1200"/>
        </a:p>
      </dsp:txBody>
      <dsp:txXfrm>
        <a:off x="6562738" y="267524"/>
        <a:ext cx="389043" cy="390091"/>
      </dsp:txXfrm>
    </dsp:sp>
    <dsp:sp modelId="{D9BC42ED-A48D-4578-B37C-9A069E91DB71}">
      <dsp:nvSpPr>
        <dsp:cNvPr id="0" name=""/>
        <dsp:cNvSpPr/>
      </dsp:nvSpPr>
      <dsp:spPr>
        <a:xfrm>
          <a:off x="7349214" y="0"/>
          <a:ext cx="2621586" cy="92514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Potencial para análisis volumétricos de alta precisión en investigación y práctica clínica</a:t>
          </a:r>
          <a:endParaRPr lang="es-CO" sz="1300" kern="1200"/>
        </a:p>
      </dsp:txBody>
      <dsp:txXfrm>
        <a:off x="7376310" y="27096"/>
        <a:ext cx="2567394" cy="870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1B6E4AA-D67F-777A-72B1-16A634F6E7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9523797-6D83-30ED-3082-2AF51378E6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A33EF-8E5A-4B49-8519-8B861709F3A7}" type="datetimeFigureOut">
              <a:rPr lang="es-CO" smtClean="0"/>
              <a:t>23/11/2025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4142BD5-F86B-6166-CA46-DCB5E858BF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998ECE-2835-BBA2-D060-F4C7221F6C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4AB5C-2DE6-447A-AA90-E37CE0208B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1354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5918B-057E-4A20-8E53-737F16498E04}" type="datetimeFigureOut">
              <a:rPr lang="es-CO" smtClean="0"/>
              <a:t>23/11/2025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868AE-3A5A-41FC-9961-905B37252F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4875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B28E8-227B-45A9-9BB3-9145BD9A6AEA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0527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dirty="0"/>
              <a:t>SN ESCOTADURA SIGMOIDEA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dirty="0"/>
              <a:t>MA ANGULO MANDIBULAR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25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3681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Coeficiente de Correlación Intraclase (ICC). 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7760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33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0711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b="1" dirty="0"/>
              <a:t>Deep </a:t>
            </a:r>
            <a:r>
              <a:rPr lang="es-CO" b="1" dirty="0" err="1"/>
              <a:t>Learning</a:t>
            </a:r>
            <a:r>
              <a:rPr lang="es-CO" dirty="0"/>
              <a:t> (aprendizaje profundo) R</a:t>
            </a:r>
            <a:r>
              <a:rPr lang="es-ES" b="1" dirty="0" err="1"/>
              <a:t>edes</a:t>
            </a:r>
            <a:r>
              <a:rPr lang="es-ES" b="1" dirty="0"/>
              <a:t> neuronales artificiales con muchas capas</a:t>
            </a:r>
            <a:r>
              <a:rPr lang="es-ES" dirty="0"/>
              <a:t> (“profundas”)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961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667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b="1" dirty="0"/>
              <a:t>Deep </a:t>
            </a:r>
            <a:r>
              <a:rPr lang="es-CO" b="1" dirty="0" err="1"/>
              <a:t>Learning</a:t>
            </a:r>
            <a:r>
              <a:rPr lang="es-CO" dirty="0"/>
              <a:t> (aprendizaje profundo) R</a:t>
            </a:r>
            <a:r>
              <a:rPr lang="es-ES" b="1" dirty="0" err="1"/>
              <a:t>edes</a:t>
            </a:r>
            <a:r>
              <a:rPr lang="es-ES" b="1" dirty="0"/>
              <a:t> neuronales artificiales con muchas capas</a:t>
            </a:r>
            <a:r>
              <a:rPr lang="es-ES" dirty="0"/>
              <a:t> (“profundas”)</a:t>
            </a:r>
            <a:endParaRPr lang="es-CO"/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7000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Estudios con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calidad diagnóstica suficiente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(campo de visión que incluya ambos cóndilos, adecuada nitidez, ausencia de cortes o truncamientos).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imágenes fueron adquiridas con un equipo </a:t>
            </a:r>
            <a:r>
              <a:rPr lang="es-CO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NewTom</a:t>
            </a:r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VGi</a:t>
            </a:r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evo (QR </a:t>
            </a:r>
            <a:r>
              <a:rPr lang="es-CO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s.r.l</a:t>
            </a:r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Verona, Italia), bajo los siguientes parámetros: 110 </a:t>
            </a:r>
            <a:r>
              <a:rPr lang="es-CO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kVp</a:t>
            </a:r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3.2 mA, tiempo de exposición 3,6 s., Tamaño de </a:t>
            </a:r>
            <a:r>
              <a:rPr lang="es-CO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voxel</a:t>
            </a:r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0,3 mm³. Campo de visión (FOV): 16 × 13 cm</a:t>
            </a:r>
            <a:endParaRPr lang="es-CO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B28E8-227B-45A9-9BB3-9145BD9A6AEA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6123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dirty="0" err="1"/>
              <a:t>Adquisicion</a:t>
            </a:r>
            <a:r>
              <a:rPr lang="es-CO" dirty="0"/>
              <a:t> de imágenes CBCT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dirty="0"/>
              <a:t>51 PASOS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5421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ICC</a:t>
            </a:r>
            <a: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Coeficiente de Correlación Intraclase. </a:t>
            </a:r>
            <a:r>
              <a:rPr lang="es-ES" sz="2800" b="1" dirty="0"/>
              <a:t>qué tan consistentes o parecidas son las mediciones</a:t>
            </a:r>
            <a:r>
              <a:rPr lang="es-ES" sz="2800" dirty="0"/>
              <a:t> de una misma variable hechas por distintos observadores o por el mismo observador en diferentes momentos.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b="1" dirty="0"/>
              <a:t>IC</a:t>
            </a:r>
            <a:r>
              <a:rPr lang="es-CO" dirty="0"/>
              <a:t>: Intervalo de Confianza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El valor ICC de </a:t>
            </a:r>
            <a:r>
              <a:rPr lang="es-ES" b="1" dirty="0"/>
              <a:t>0.968</a:t>
            </a:r>
            <a:r>
              <a:rPr lang="es-ES" dirty="0"/>
              <a:t> indica que </a:t>
            </a:r>
            <a:r>
              <a:rPr lang="es-ES" b="1" dirty="0"/>
              <a:t>hay una concordancia muy alta entre las mediciones</a:t>
            </a:r>
            <a:r>
              <a:rPr lang="es-ES" dirty="0"/>
              <a:t> del volumen del cóndilo derecho realizadas por los evaluadores.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El intervalo de confianza (0.903–0.996) confirma que esa confiabilidad se mantiene </a:t>
            </a:r>
            <a:r>
              <a:rPr lang="es-ES" b="1" dirty="0"/>
              <a:t>estable y muy alta</a:t>
            </a:r>
            <a:r>
              <a:rPr lang="es-ES" dirty="0"/>
              <a:t>, sin valores bajos en el rango.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Según los criterios estadísticos, </a:t>
            </a:r>
            <a:r>
              <a:rPr lang="es-ES" b="1" dirty="0"/>
              <a:t>esto significa que el método de medición es altamente confiable</a:t>
            </a:r>
            <a:r>
              <a:rPr lang="es-ES" dirty="0"/>
              <a:t> y puede usarse clínicamente con seguridad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5050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“Fariña y cols. (2017) demostraron que la escotadura sigmoidea (SN) </a:t>
            </a:r>
            <a:r>
              <a:rPr lang="es-ES" b="1" dirty="0"/>
              <a:t>no es un punto estable</a:t>
            </a:r>
            <a:r>
              <a:rPr lang="es-ES" dirty="0"/>
              <a:t> para medir discrepancias condilares en pacientes con hiperplasia. En su muestra, SN dio una discrepancia media de </a:t>
            </a:r>
            <a:r>
              <a:rPr lang="es-ES" b="1" dirty="0"/>
              <a:t>4,89 mm</a:t>
            </a:r>
            <a:r>
              <a:rPr lang="es-ES" dirty="0"/>
              <a:t>, mientras que la língula mandibular dio </a:t>
            </a:r>
            <a:r>
              <a:rPr lang="es-ES" b="1" dirty="0"/>
              <a:t>7,16 mm</a:t>
            </a:r>
            <a:r>
              <a:rPr lang="es-ES" dirty="0"/>
              <a:t> — una diferencia de </a:t>
            </a:r>
            <a:r>
              <a:rPr lang="es-ES" b="1" dirty="0"/>
              <a:t>2,27 mm</a:t>
            </a:r>
            <a:r>
              <a:rPr lang="es-ES" dirty="0"/>
              <a:t>, estadísticamente significativa (</a:t>
            </a:r>
            <a:r>
              <a:rPr lang="es-ES" b="1" dirty="0"/>
              <a:t>p = 0,0005</a:t>
            </a:r>
            <a:r>
              <a:rPr lang="es-ES" dirty="0"/>
              <a:t>). En términos prácticos, medir desde SN puede llevar a subestimar la asimetría condilar, por lo que los autores recomiendan emplear la língula como referencia más fiable.”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8567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“La diferencia media calculada desde la língula mandibular fue de </a:t>
            </a:r>
            <a:r>
              <a:rPr lang="es-ES" b="1" dirty="0"/>
              <a:t>7,16 mm</a:t>
            </a:r>
            <a:r>
              <a:rPr lang="es-ES" dirty="0"/>
              <a:t>, mientras que la altura de rama media fue </a:t>
            </a:r>
            <a:r>
              <a:rPr lang="es-ES" b="1" dirty="0"/>
              <a:t>7,97 mm</a:t>
            </a:r>
            <a:r>
              <a:rPr lang="es-ES" dirty="0"/>
              <a:t> — una diferencia absoluta de </a:t>
            </a:r>
            <a:r>
              <a:rPr lang="es-ES" b="1" dirty="0"/>
              <a:t>0,81 </a:t>
            </a:r>
            <a:r>
              <a:rPr lang="es-ES" b="1" dirty="0" err="1"/>
              <a:t>mm</a:t>
            </a:r>
            <a:r>
              <a:rPr lang="es-ES" dirty="0" err="1"/>
              <a:t>.</a:t>
            </a:r>
            <a:r>
              <a:rPr lang="es-ES" dirty="0"/>
              <a:t> La prueba estadística mostró </a:t>
            </a:r>
            <a:r>
              <a:rPr lang="es-ES" b="1" dirty="0"/>
              <a:t>p = 0,818</a:t>
            </a:r>
            <a:r>
              <a:rPr lang="es-ES" dirty="0"/>
              <a:t>, es decir, </a:t>
            </a:r>
            <a:r>
              <a:rPr lang="es-ES" b="1" dirty="0"/>
              <a:t>no hay diferencia estadísticamente significativa</a:t>
            </a:r>
            <a:r>
              <a:rPr lang="es-ES" dirty="0"/>
              <a:t> entre ambas medidas. En términos prácticos, la língula parece reproducir fielmente la medida de la altura de rama en esta muestra; la variación observada (menos de 1 mm) probablemente no sea clínicamente relevante.”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“En el estudio de Fariña et al., se observó que al utilizar la escotadura sigmoidea como referencia (SN), las discrepancias condilares se midieron en promedio en </a:t>
            </a:r>
            <a:r>
              <a:rPr lang="es-ES" b="1" dirty="0"/>
              <a:t>4,89 mm</a:t>
            </a:r>
            <a:r>
              <a:rPr lang="es-ES" dirty="0"/>
              <a:t>, significativamente menores que las obtenidas con la língula mandibular (</a:t>
            </a:r>
            <a:r>
              <a:rPr lang="es-ES" b="1" dirty="0"/>
              <a:t>p = 0,0005</a:t>
            </a:r>
            <a:r>
              <a:rPr lang="es-ES" dirty="0"/>
              <a:t>).</a:t>
            </a:r>
            <a:br>
              <a:rPr lang="es-ES" dirty="0"/>
            </a:br>
            <a:r>
              <a:rPr lang="es-ES" dirty="0"/>
              <a:t>Esto significa que </a:t>
            </a:r>
            <a:r>
              <a:rPr lang="es-ES" b="1" dirty="0"/>
              <a:t>SN subestima los cambios reales</a:t>
            </a:r>
            <a:r>
              <a:rPr lang="es-ES" dirty="0"/>
              <a:t>, mostrando valores artificialmente más bajos. </a:t>
            </a:r>
            <a:r>
              <a:rPr lang="es-ES"/>
              <a:t>En consecuencia, </a:t>
            </a:r>
            <a:r>
              <a:rPr lang="es-ES" b="1"/>
              <a:t>no se recomienda usar SN</a:t>
            </a:r>
            <a:r>
              <a:rPr lang="es-ES"/>
              <a:t> como punto de referencia en la medición de asimetrías condilares, ya que podría ocultar hasta 2 mm o más de discrepancia real.”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868AE-3A5A-41FC-9961-905B37252F5E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2427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7A518F-2AC1-51B2-6217-3899FDDD705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6039" y="5549830"/>
            <a:ext cx="4483161" cy="692583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s-ES" dirty="0"/>
              <a:t>Nombre Apellido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4584696-B81F-0E52-C9B1-EE00C96323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51513" y="6242413"/>
            <a:ext cx="2277687" cy="462886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Dependencia</a:t>
            </a:r>
            <a:endParaRPr lang="es-CO" dirty="0"/>
          </a:p>
        </p:txBody>
      </p:sp>
      <p:pic>
        <p:nvPicPr>
          <p:cNvPr id="8" name="Imagen 7" descr="Interfaz de usuario gráfica, Aplicación">
            <a:extLst>
              <a:ext uri="{FF2B5EF4-FFF2-40B4-BE49-F238E27FC236}">
                <a16:creationId xmlns:a16="http://schemas.microsoft.com/office/drawing/2014/main" id="{709CCE40-76A4-A564-66BE-1733AC488A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730" y="5311087"/>
            <a:ext cx="2215742" cy="1712164"/>
          </a:xfrm>
          <a:prstGeom prst="rect">
            <a:avLst/>
          </a:prstGeom>
        </p:spPr>
      </p:pic>
      <p:pic>
        <p:nvPicPr>
          <p:cNvPr id="11" name="Imagen 10" descr="Imagen que contiene persona, sostener, mujer, azul&#10;&#10;Descripción generada automáticamente">
            <a:extLst>
              <a:ext uri="{FF2B5EF4-FFF2-40B4-BE49-F238E27FC236}">
                <a16:creationId xmlns:a16="http://schemas.microsoft.com/office/drawing/2014/main" id="{8E550F1F-CC01-0463-54FB-0E715F9970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6" b="18220"/>
          <a:stretch/>
        </p:blipFill>
        <p:spPr>
          <a:xfrm>
            <a:off x="-23382" y="-11696"/>
            <a:ext cx="12238763" cy="5257776"/>
          </a:xfrm>
          <a:prstGeom prst="rect">
            <a:avLst/>
          </a:prstGeom>
        </p:spPr>
      </p:pic>
      <p:pic>
        <p:nvPicPr>
          <p:cNvPr id="13" name="Imagen 12" descr="Logotipo&#10;&#10;Descripción generada automáticamente">
            <a:extLst>
              <a:ext uri="{FF2B5EF4-FFF2-40B4-BE49-F238E27FC236}">
                <a16:creationId xmlns:a16="http://schemas.microsoft.com/office/drawing/2014/main" id="{1BD82502-C478-FA4A-BFB6-1637546C2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370" y="5728884"/>
            <a:ext cx="1653511" cy="83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22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0919C6-E19E-B67A-DFC5-5F4140CB276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019803"/>
            <a:ext cx="5157787" cy="3684588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</a:rPr>
              <a:t>TEXTO</a:t>
            </a:r>
            <a:b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</a:rPr>
            </a:br>
            <a:endParaRPr lang="es-CO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881E7BF-1079-3A4F-CEDD-B7FFF503C17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019803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 dirty="0"/>
              <a:t>TEXTO</a:t>
            </a:r>
            <a:endParaRPr lang="es-CO" dirty="0"/>
          </a:p>
        </p:txBody>
      </p:sp>
      <p:sp>
        <p:nvSpPr>
          <p:cNvPr id="2" name="Subtítulo 2">
            <a:extLst>
              <a:ext uri="{FF2B5EF4-FFF2-40B4-BE49-F238E27FC236}">
                <a16:creationId xmlns:a16="http://schemas.microsoft.com/office/drawing/2014/main" id="{5974BFDE-4302-8CEE-36A7-8169F39A3941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88202" y="1442405"/>
            <a:ext cx="2024743" cy="462886"/>
          </a:xfrm>
        </p:spPr>
        <p:txBody>
          <a:bodyPr/>
          <a:lstStyle>
            <a:lvl1pPr marL="0" indent="0" algn="ctr">
              <a:buNone/>
              <a:defRPr sz="20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SUBTITULO</a:t>
            </a:r>
            <a:endParaRPr lang="es-CO" dirty="0"/>
          </a:p>
        </p:txBody>
      </p:sp>
      <p:sp>
        <p:nvSpPr>
          <p:cNvPr id="3" name="Marcador de título 1">
            <a:extLst>
              <a:ext uri="{FF2B5EF4-FFF2-40B4-BE49-F238E27FC236}">
                <a16:creationId xmlns:a16="http://schemas.microsoft.com/office/drawing/2014/main" id="{DC27A4DE-A8AD-D003-799B-6EEC3AB15A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02" y="677635"/>
            <a:ext cx="10451101" cy="756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sz="2800" dirty="0"/>
            </a:lvl1pPr>
          </a:lstStyle>
          <a:p>
            <a:r>
              <a:rPr lang="es-ES" dirty="0"/>
              <a:t>TITULOS</a:t>
            </a:r>
            <a:endParaRPr lang="es-CO" dirty="0"/>
          </a:p>
        </p:txBody>
      </p:sp>
      <p:pic>
        <p:nvPicPr>
          <p:cNvPr id="8" name="Imagen 7" descr="Interfaz de usuario gráfica, Aplicación">
            <a:extLst>
              <a:ext uri="{FF2B5EF4-FFF2-40B4-BE49-F238E27FC236}">
                <a16:creationId xmlns:a16="http://schemas.microsoft.com/office/drawing/2014/main" id="{C11314F1-B422-4F29-AFE1-4C476C794F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205" y="5663916"/>
            <a:ext cx="1558218" cy="1204077"/>
          </a:xfrm>
          <a:prstGeom prst="rect">
            <a:avLst/>
          </a:prstGeom>
        </p:spPr>
      </p:pic>
      <p:pic>
        <p:nvPicPr>
          <p:cNvPr id="10" name="Imagen 9" descr="Logotipo&#10;&#10;Descripción generada automáticamente">
            <a:extLst>
              <a:ext uri="{FF2B5EF4-FFF2-40B4-BE49-F238E27FC236}">
                <a16:creationId xmlns:a16="http://schemas.microsoft.com/office/drawing/2014/main" id="{919E99C4-A40A-A31B-FBD1-B32A8BA918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921" y="5972223"/>
            <a:ext cx="1162830" cy="58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69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>
            <a:extLst>
              <a:ext uri="{FF2B5EF4-FFF2-40B4-BE49-F238E27FC236}">
                <a16:creationId xmlns:a16="http://schemas.microsoft.com/office/drawing/2014/main" id="{26A94B62-DDD5-846B-297F-68E655A71FF2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88202" y="1442405"/>
            <a:ext cx="2024743" cy="462886"/>
          </a:xfrm>
        </p:spPr>
        <p:txBody>
          <a:bodyPr/>
          <a:lstStyle>
            <a:lvl1pPr marL="0" indent="0" algn="ctr">
              <a:buNone/>
              <a:defRPr sz="20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SUBTITULO</a:t>
            </a:r>
            <a:endParaRPr lang="es-CO" dirty="0"/>
          </a:p>
        </p:txBody>
      </p:sp>
      <p:sp>
        <p:nvSpPr>
          <p:cNvPr id="3" name="Marcador de título 1">
            <a:extLst>
              <a:ext uri="{FF2B5EF4-FFF2-40B4-BE49-F238E27FC236}">
                <a16:creationId xmlns:a16="http://schemas.microsoft.com/office/drawing/2014/main" id="{625DEEFE-12DA-D79D-604D-735EA80913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02" y="677635"/>
            <a:ext cx="10451101" cy="756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sz="2800" dirty="0"/>
            </a:lvl1pPr>
          </a:lstStyle>
          <a:p>
            <a:r>
              <a:rPr lang="es-ES" dirty="0"/>
              <a:t>GRÁFICOS</a:t>
            </a:r>
            <a:endParaRPr lang="es-CO" dirty="0"/>
          </a:p>
        </p:txBody>
      </p:sp>
      <p:pic>
        <p:nvPicPr>
          <p:cNvPr id="5" name="Imagen 4" descr="Interfaz de usuario gráfica, Aplicación">
            <a:extLst>
              <a:ext uri="{FF2B5EF4-FFF2-40B4-BE49-F238E27FC236}">
                <a16:creationId xmlns:a16="http://schemas.microsoft.com/office/drawing/2014/main" id="{7A330886-DFFC-768D-8342-B06109CA22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205" y="5663916"/>
            <a:ext cx="1558218" cy="1204077"/>
          </a:xfrm>
          <a:prstGeom prst="rect">
            <a:avLst/>
          </a:prstGeom>
        </p:spPr>
      </p:pic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71625CD6-1676-37E6-3AE0-B9DA3A47F2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921" y="5972223"/>
            <a:ext cx="1162830" cy="58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>
            <a:extLst>
              <a:ext uri="{FF2B5EF4-FFF2-40B4-BE49-F238E27FC236}">
                <a16:creationId xmlns:a16="http://schemas.microsoft.com/office/drawing/2014/main" id="{127C57EC-C174-CFA3-0AE7-CAFD5E16535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88202" y="1442405"/>
            <a:ext cx="2024743" cy="462886"/>
          </a:xfrm>
        </p:spPr>
        <p:txBody>
          <a:bodyPr/>
          <a:lstStyle>
            <a:lvl1pPr marL="0" indent="0" algn="ctr">
              <a:buNone/>
              <a:defRPr sz="20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SUBTITULO</a:t>
            </a:r>
            <a:endParaRPr lang="es-CO" dirty="0"/>
          </a:p>
        </p:txBody>
      </p:sp>
      <p:sp>
        <p:nvSpPr>
          <p:cNvPr id="3" name="Marcador de título 1">
            <a:extLst>
              <a:ext uri="{FF2B5EF4-FFF2-40B4-BE49-F238E27FC236}">
                <a16:creationId xmlns:a16="http://schemas.microsoft.com/office/drawing/2014/main" id="{5AF1AF45-8A95-321E-7492-A4F417A463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202" y="677635"/>
            <a:ext cx="10451101" cy="756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sz="2800" dirty="0"/>
            </a:lvl1pPr>
          </a:lstStyle>
          <a:p>
            <a:r>
              <a:rPr lang="es-ES" dirty="0"/>
              <a:t>TABLAS </a:t>
            </a:r>
            <a:endParaRPr lang="es-CO" dirty="0"/>
          </a:p>
        </p:txBody>
      </p:sp>
      <p:pic>
        <p:nvPicPr>
          <p:cNvPr id="5" name="Imagen 4" descr="Interfaz de usuario gráfica, Aplicación">
            <a:extLst>
              <a:ext uri="{FF2B5EF4-FFF2-40B4-BE49-F238E27FC236}">
                <a16:creationId xmlns:a16="http://schemas.microsoft.com/office/drawing/2014/main" id="{522F96DC-FC42-AFA6-CAB7-25E2D2AAF1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205" y="5663916"/>
            <a:ext cx="1558218" cy="1204077"/>
          </a:xfrm>
          <a:prstGeom prst="rect">
            <a:avLst/>
          </a:prstGeom>
        </p:spPr>
      </p:pic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629B3D53-89C7-4C00-187A-4798BE0938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921" y="5972223"/>
            <a:ext cx="1162830" cy="58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76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686FC6-C636-5044-C35E-B6555C9AED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3399" y="2643131"/>
            <a:ext cx="3309851" cy="931344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¡GRACIAS!</a:t>
            </a:r>
            <a:endParaRPr lang="es-CO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6E77F032-9C0A-2F43-DD76-62921099D23E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4825952" y="3574475"/>
            <a:ext cx="2024743" cy="462886"/>
          </a:xfrm>
        </p:spPr>
        <p:txBody>
          <a:bodyPr/>
          <a:lstStyle>
            <a:lvl1pPr marL="0" indent="0" algn="ctr">
              <a:buNone/>
              <a:defRPr sz="2000">
                <a:solidFill>
                  <a:srgbClr val="92D0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SUBTITULO</a:t>
            </a:r>
            <a:endParaRPr lang="es-CO" dirty="0"/>
          </a:p>
        </p:txBody>
      </p:sp>
      <p:pic>
        <p:nvPicPr>
          <p:cNvPr id="6" name="Imagen 5" descr="Interfaz de usuario gráfica, Aplicación">
            <a:extLst>
              <a:ext uri="{FF2B5EF4-FFF2-40B4-BE49-F238E27FC236}">
                <a16:creationId xmlns:a16="http://schemas.microsoft.com/office/drawing/2014/main" id="{3BF05D7C-7801-D135-AB7A-C323588CFA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305" y="5663916"/>
            <a:ext cx="1558218" cy="1204077"/>
          </a:xfrm>
          <a:prstGeom prst="rect">
            <a:avLst/>
          </a:prstGeom>
        </p:spPr>
      </p:pic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7576F90D-7471-AB73-24D2-40FE7513D9B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21" y="5972223"/>
            <a:ext cx="1162830" cy="58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5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DFE9C3-0926-C433-4824-51DC03482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1A63B6-927A-2059-460B-7308ACBD5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50782C-9473-3779-0F9E-AA14FAEFE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5682-F641-49F1-9656-65735F9AB481}" type="datetimeFigureOut">
              <a:rPr lang="es-CO" smtClean="0"/>
              <a:t>23/11/2025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1B501D-D549-CC5F-3629-A76AE828A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7AABC9-5AE2-2E19-0E9E-F952F5CA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5E0EC-E4B9-46AF-81BC-05D5AF6941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456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F96092-C20D-2BA4-26C6-04F26443D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E3C0F5-5677-771F-0EA2-F51BAC804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D3070F-72A3-B538-2B1B-3D8FAF248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5682-F641-49F1-9656-65735F9AB481}" type="datetimeFigureOut">
              <a:rPr lang="es-CO" smtClean="0"/>
              <a:t>23/11/2025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48DF77-ED85-F891-C04B-883D275FA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0D26A7-BBC4-4FD6-4757-152A96D0C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5E0EC-E4B9-46AF-81BC-05D5AF6941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874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atrón de fondo">
            <a:extLst>
              <a:ext uri="{FF2B5EF4-FFF2-40B4-BE49-F238E27FC236}">
                <a16:creationId xmlns:a16="http://schemas.microsoft.com/office/drawing/2014/main" id="{78261D83-C414-B8C3-EA7F-738C73BF943B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298" y="-715865"/>
            <a:ext cx="12396496" cy="8264330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0820FE1-34EA-8E77-D2DA-39F95EAEE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F5F3DF-048B-4077-B761-F49ACA8BD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399DEB-075D-B07C-554B-6F2FB1F25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716D90-243B-4FEA-82BB-1AF5642E8C50}" type="datetimeFigureOut">
              <a:rPr lang="es-CO" smtClean="0"/>
              <a:t>23/11/2025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CFCFD3-F944-FD98-8517-2621B028D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497001-04D1-ABC0-C9DF-A30F701EB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79FAE4-1059-43B6-8AB9-633AD2DEB8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988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10" Type="http://schemas.openxmlformats.org/officeDocument/2006/relationships/image" Target="../media/image25.png"/><Relationship Id="rId4" Type="http://schemas.openxmlformats.org/officeDocument/2006/relationships/diagramLayout" Target="../diagrams/layout21.xml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10" Type="http://schemas.openxmlformats.org/officeDocument/2006/relationships/image" Target="../media/image18.png"/><Relationship Id="rId4" Type="http://schemas.openxmlformats.org/officeDocument/2006/relationships/diagramLayout" Target="../diagrams/layout22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3.xml"/><Relationship Id="rId3" Type="http://schemas.openxmlformats.org/officeDocument/2006/relationships/image" Target="../media/image28.png"/><Relationship Id="rId7" Type="http://schemas.openxmlformats.org/officeDocument/2006/relationships/diagramQuickStyle" Target="../diagrams/quickStyle2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3.xml"/><Relationship Id="rId5" Type="http://schemas.openxmlformats.org/officeDocument/2006/relationships/diagramData" Target="../diagrams/data23.xml"/><Relationship Id="rId4" Type="http://schemas.openxmlformats.org/officeDocument/2006/relationships/image" Target="../media/image6.png"/><Relationship Id="rId9" Type="http://schemas.microsoft.com/office/2007/relationships/diagramDrawing" Target="../diagrams/drawing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5.xml"/><Relationship Id="rId13" Type="http://schemas.openxmlformats.org/officeDocument/2006/relationships/diagramData" Target="../diagrams/data26.xml"/><Relationship Id="rId18" Type="http://schemas.openxmlformats.org/officeDocument/2006/relationships/diagramData" Target="../diagrams/data27.xml"/><Relationship Id="rId26" Type="http://schemas.openxmlformats.org/officeDocument/2006/relationships/diagramColors" Target="../diagrams/colors28.xml"/><Relationship Id="rId3" Type="http://schemas.openxmlformats.org/officeDocument/2006/relationships/diagramData" Target="../diagrams/data24.xml"/><Relationship Id="rId21" Type="http://schemas.openxmlformats.org/officeDocument/2006/relationships/diagramColors" Target="../diagrams/colors27.xml"/><Relationship Id="rId7" Type="http://schemas.microsoft.com/office/2007/relationships/diagramDrawing" Target="../diagrams/drawing24.xml"/><Relationship Id="rId12" Type="http://schemas.microsoft.com/office/2007/relationships/diagramDrawing" Target="../diagrams/drawing25.xml"/><Relationship Id="rId17" Type="http://schemas.microsoft.com/office/2007/relationships/diagramDrawing" Target="../diagrams/drawing26.xml"/><Relationship Id="rId25" Type="http://schemas.openxmlformats.org/officeDocument/2006/relationships/diagramQuickStyle" Target="../diagrams/quickStyle28.xml"/><Relationship Id="rId2" Type="http://schemas.openxmlformats.org/officeDocument/2006/relationships/notesSlide" Target="../notesSlides/notesSlide4.xml"/><Relationship Id="rId16" Type="http://schemas.openxmlformats.org/officeDocument/2006/relationships/diagramColors" Target="../diagrams/colors26.xml"/><Relationship Id="rId20" Type="http://schemas.openxmlformats.org/officeDocument/2006/relationships/diagramQuickStyle" Target="../diagrams/quickStyle27.xml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4.xml"/><Relationship Id="rId11" Type="http://schemas.openxmlformats.org/officeDocument/2006/relationships/diagramColors" Target="../diagrams/colors25.xml"/><Relationship Id="rId24" Type="http://schemas.openxmlformats.org/officeDocument/2006/relationships/diagramLayout" Target="../diagrams/layout28.xml"/><Relationship Id="rId5" Type="http://schemas.openxmlformats.org/officeDocument/2006/relationships/diagramQuickStyle" Target="../diagrams/quickStyle24.xml"/><Relationship Id="rId15" Type="http://schemas.openxmlformats.org/officeDocument/2006/relationships/diagramQuickStyle" Target="../diagrams/quickStyle26.xml"/><Relationship Id="rId23" Type="http://schemas.openxmlformats.org/officeDocument/2006/relationships/diagramData" Target="../diagrams/data28.xml"/><Relationship Id="rId28" Type="http://schemas.openxmlformats.org/officeDocument/2006/relationships/image" Target="../media/image5.png"/><Relationship Id="rId10" Type="http://schemas.openxmlformats.org/officeDocument/2006/relationships/diagramQuickStyle" Target="../diagrams/quickStyle25.xml"/><Relationship Id="rId19" Type="http://schemas.openxmlformats.org/officeDocument/2006/relationships/diagramLayout" Target="../diagrams/layout27.xml"/><Relationship Id="rId4" Type="http://schemas.openxmlformats.org/officeDocument/2006/relationships/diagramLayout" Target="../diagrams/layout24.xml"/><Relationship Id="rId9" Type="http://schemas.openxmlformats.org/officeDocument/2006/relationships/diagramLayout" Target="../diagrams/layout25.xml"/><Relationship Id="rId14" Type="http://schemas.openxmlformats.org/officeDocument/2006/relationships/diagramLayout" Target="../diagrams/layout26.xml"/><Relationship Id="rId22" Type="http://schemas.microsoft.com/office/2007/relationships/diagramDrawing" Target="../diagrams/drawing27.xml"/><Relationship Id="rId27" Type="http://schemas.microsoft.com/office/2007/relationships/diagramDrawing" Target="../diagrams/drawing28.xml"/><Relationship Id="rId30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0.xml"/><Relationship Id="rId13" Type="http://schemas.openxmlformats.org/officeDocument/2006/relationships/diagramData" Target="../diagrams/data31.xml"/><Relationship Id="rId18" Type="http://schemas.openxmlformats.org/officeDocument/2006/relationships/diagramData" Target="../diagrams/data32.xml"/><Relationship Id="rId26" Type="http://schemas.openxmlformats.org/officeDocument/2006/relationships/diagramColors" Target="../diagrams/colors33.xml"/><Relationship Id="rId3" Type="http://schemas.openxmlformats.org/officeDocument/2006/relationships/diagramData" Target="../diagrams/data29.xml"/><Relationship Id="rId21" Type="http://schemas.openxmlformats.org/officeDocument/2006/relationships/diagramColors" Target="../diagrams/colors32.xml"/><Relationship Id="rId7" Type="http://schemas.microsoft.com/office/2007/relationships/diagramDrawing" Target="../diagrams/drawing29.xml"/><Relationship Id="rId12" Type="http://schemas.microsoft.com/office/2007/relationships/diagramDrawing" Target="../diagrams/drawing30.xml"/><Relationship Id="rId17" Type="http://schemas.microsoft.com/office/2007/relationships/diagramDrawing" Target="../diagrams/drawing31.xml"/><Relationship Id="rId25" Type="http://schemas.openxmlformats.org/officeDocument/2006/relationships/diagramQuickStyle" Target="../diagrams/quickStyle33.xml"/><Relationship Id="rId2" Type="http://schemas.openxmlformats.org/officeDocument/2006/relationships/notesSlide" Target="../notesSlides/notesSlide5.xml"/><Relationship Id="rId16" Type="http://schemas.openxmlformats.org/officeDocument/2006/relationships/diagramColors" Target="../diagrams/colors31.xml"/><Relationship Id="rId20" Type="http://schemas.openxmlformats.org/officeDocument/2006/relationships/diagramQuickStyle" Target="../diagrams/quickStyle32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9.xml"/><Relationship Id="rId11" Type="http://schemas.openxmlformats.org/officeDocument/2006/relationships/diagramColors" Target="../diagrams/colors30.xml"/><Relationship Id="rId24" Type="http://schemas.openxmlformats.org/officeDocument/2006/relationships/diagramLayout" Target="../diagrams/layout33.xml"/><Relationship Id="rId5" Type="http://schemas.openxmlformats.org/officeDocument/2006/relationships/diagramQuickStyle" Target="../diagrams/quickStyle29.xml"/><Relationship Id="rId15" Type="http://schemas.openxmlformats.org/officeDocument/2006/relationships/diagramQuickStyle" Target="../diagrams/quickStyle31.xml"/><Relationship Id="rId23" Type="http://schemas.openxmlformats.org/officeDocument/2006/relationships/diagramData" Target="../diagrams/data33.xml"/><Relationship Id="rId28" Type="http://schemas.openxmlformats.org/officeDocument/2006/relationships/image" Target="../media/image6.png"/><Relationship Id="rId10" Type="http://schemas.openxmlformats.org/officeDocument/2006/relationships/diagramQuickStyle" Target="../diagrams/quickStyle30.xml"/><Relationship Id="rId19" Type="http://schemas.openxmlformats.org/officeDocument/2006/relationships/diagramLayout" Target="../diagrams/layout32.xml"/><Relationship Id="rId4" Type="http://schemas.openxmlformats.org/officeDocument/2006/relationships/diagramLayout" Target="../diagrams/layout29.xml"/><Relationship Id="rId9" Type="http://schemas.openxmlformats.org/officeDocument/2006/relationships/diagramLayout" Target="../diagrams/layout30.xml"/><Relationship Id="rId14" Type="http://schemas.openxmlformats.org/officeDocument/2006/relationships/diagramLayout" Target="../diagrams/layout31.xml"/><Relationship Id="rId22" Type="http://schemas.microsoft.com/office/2007/relationships/diagramDrawing" Target="../diagrams/drawing32.xml"/><Relationship Id="rId27" Type="http://schemas.microsoft.com/office/2007/relationships/diagramDrawing" Target="../diagrams/drawing33.xml"/><Relationship Id="rId30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6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5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4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3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4.xml"/><Relationship Id="rId5" Type="http://schemas.openxmlformats.org/officeDocument/2006/relationships/diagramData" Target="../diagrams/data34.xml"/><Relationship Id="rId4" Type="http://schemas.openxmlformats.org/officeDocument/2006/relationships/image" Target="../media/image5.png"/><Relationship Id="rId9" Type="http://schemas.microsoft.com/office/2007/relationships/diagramDrawing" Target="../diagrams/drawing3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35.xml"/><Relationship Id="rId7" Type="http://schemas.openxmlformats.org/officeDocument/2006/relationships/image" Target="../media/image6.pn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6.xml"/><Relationship Id="rId13" Type="http://schemas.microsoft.com/office/2007/relationships/diagramDrawing" Target="../diagrams/drawing37.xml"/><Relationship Id="rId18" Type="http://schemas.microsoft.com/office/2007/relationships/diagramDrawing" Target="../diagrams/drawing38.xml"/><Relationship Id="rId3" Type="http://schemas.openxmlformats.org/officeDocument/2006/relationships/image" Target="../media/image41.png"/><Relationship Id="rId7" Type="http://schemas.openxmlformats.org/officeDocument/2006/relationships/diagramColors" Target="../diagrams/colors36.xml"/><Relationship Id="rId12" Type="http://schemas.openxmlformats.org/officeDocument/2006/relationships/diagramColors" Target="../diagrams/colors37.xml"/><Relationship Id="rId17" Type="http://schemas.openxmlformats.org/officeDocument/2006/relationships/diagramColors" Target="../diagrams/colors38.xml"/><Relationship Id="rId2" Type="http://schemas.openxmlformats.org/officeDocument/2006/relationships/notesSlide" Target="../notesSlides/notesSlide8.xml"/><Relationship Id="rId16" Type="http://schemas.openxmlformats.org/officeDocument/2006/relationships/diagramQuickStyle" Target="../diagrams/quickStyle38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6.xml"/><Relationship Id="rId11" Type="http://schemas.openxmlformats.org/officeDocument/2006/relationships/diagramQuickStyle" Target="../diagrams/quickStyle37.xml"/><Relationship Id="rId5" Type="http://schemas.openxmlformats.org/officeDocument/2006/relationships/diagramLayout" Target="../diagrams/layout36.xml"/><Relationship Id="rId15" Type="http://schemas.openxmlformats.org/officeDocument/2006/relationships/diagramLayout" Target="../diagrams/layout38.xml"/><Relationship Id="rId10" Type="http://schemas.openxmlformats.org/officeDocument/2006/relationships/diagramLayout" Target="../diagrams/layout37.xml"/><Relationship Id="rId19" Type="http://schemas.openxmlformats.org/officeDocument/2006/relationships/image" Target="../media/image6.png"/><Relationship Id="rId4" Type="http://schemas.openxmlformats.org/officeDocument/2006/relationships/diagramData" Target="../diagrams/data36.xml"/><Relationship Id="rId9" Type="http://schemas.openxmlformats.org/officeDocument/2006/relationships/diagramData" Target="../diagrams/data37.xml"/><Relationship Id="rId14" Type="http://schemas.openxmlformats.org/officeDocument/2006/relationships/diagramData" Target="../diagrams/data3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9.xml"/><Relationship Id="rId13" Type="http://schemas.openxmlformats.org/officeDocument/2006/relationships/diagramColors" Target="../diagrams/colors40.xml"/><Relationship Id="rId18" Type="http://schemas.openxmlformats.org/officeDocument/2006/relationships/diagramColors" Target="../diagrams/colors41.xml"/><Relationship Id="rId3" Type="http://schemas.openxmlformats.org/officeDocument/2006/relationships/image" Target="../media/image8.png"/><Relationship Id="rId21" Type="http://schemas.openxmlformats.org/officeDocument/2006/relationships/diagramLayout" Target="../diagrams/layout42.xml"/><Relationship Id="rId7" Type="http://schemas.openxmlformats.org/officeDocument/2006/relationships/diagramQuickStyle" Target="../diagrams/quickStyle39.xml"/><Relationship Id="rId12" Type="http://schemas.openxmlformats.org/officeDocument/2006/relationships/diagramQuickStyle" Target="../diagrams/quickStyle40.xml"/><Relationship Id="rId17" Type="http://schemas.openxmlformats.org/officeDocument/2006/relationships/diagramQuickStyle" Target="../diagrams/quickStyle41.xml"/><Relationship Id="rId25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6" Type="http://schemas.openxmlformats.org/officeDocument/2006/relationships/diagramLayout" Target="../diagrams/layout41.xml"/><Relationship Id="rId20" Type="http://schemas.openxmlformats.org/officeDocument/2006/relationships/diagramData" Target="../diagrams/data42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9.xml"/><Relationship Id="rId11" Type="http://schemas.openxmlformats.org/officeDocument/2006/relationships/diagramLayout" Target="../diagrams/layout40.xml"/><Relationship Id="rId24" Type="http://schemas.microsoft.com/office/2007/relationships/diagramDrawing" Target="../diagrams/drawing42.xml"/><Relationship Id="rId5" Type="http://schemas.openxmlformats.org/officeDocument/2006/relationships/diagramData" Target="../diagrams/data39.xml"/><Relationship Id="rId15" Type="http://schemas.openxmlformats.org/officeDocument/2006/relationships/diagramData" Target="../diagrams/data41.xml"/><Relationship Id="rId23" Type="http://schemas.openxmlformats.org/officeDocument/2006/relationships/diagramColors" Target="../diagrams/colors42.xml"/><Relationship Id="rId10" Type="http://schemas.openxmlformats.org/officeDocument/2006/relationships/diagramData" Target="../diagrams/data40.xml"/><Relationship Id="rId19" Type="http://schemas.microsoft.com/office/2007/relationships/diagramDrawing" Target="../diagrams/drawing41.xml"/><Relationship Id="rId4" Type="http://schemas.openxmlformats.org/officeDocument/2006/relationships/image" Target="../media/image7.png"/><Relationship Id="rId9" Type="http://schemas.microsoft.com/office/2007/relationships/diagramDrawing" Target="../diagrams/drawing39.xml"/><Relationship Id="rId14" Type="http://schemas.microsoft.com/office/2007/relationships/diagramDrawing" Target="../diagrams/drawing40.xml"/><Relationship Id="rId22" Type="http://schemas.openxmlformats.org/officeDocument/2006/relationships/diagramQuickStyle" Target="../diagrams/quickStyle4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3.xml"/><Relationship Id="rId3" Type="http://schemas.openxmlformats.org/officeDocument/2006/relationships/image" Target="../media/image25.png"/><Relationship Id="rId7" Type="http://schemas.openxmlformats.org/officeDocument/2006/relationships/diagramColors" Target="../diagrams/colors4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3.xml"/><Relationship Id="rId11" Type="http://schemas.openxmlformats.org/officeDocument/2006/relationships/image" Target="../media/image41.png"/><Relationship Id="rId5" Type="http://schemas.openxmlformats.org/officeDocument/2006/relationships/diagramLayout" Target="../diagrams/layout43.xml"/><Relationship Id="rId10" Type="http://schemas.openxmlformats.org/officeDocument/2006/relationships/image" Target="../media/image5.png"/><Relationship Id="rId4" Type="http://schemas.openxmlformats.org/officeDocument/2006/relationships/diagramData" Target="../diagrams/data43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26" Type="http://schemas.openxmlformats.org/officeDocument/2006/relationships/diagramQuickStyle" Target="../diagrams/quickStyle5.xml"/><Relationship Id="rId39" Type="http://schemas.openxmlformats.org/officeDocument/2006/relationships/image" Target="../media/image6.png"/><Relationship Id="rId21" Type="http://schemas.openxmlformats.org/officeDocument/2006/relationships/diagramQuickStyle" Target="../diagrams/quickStyle4.xml"/><Relationship Id="rId34" Type="http://schemas.openxmlformats.org/officeDocument/2006/relationships/diagramData" Target="../diagrams/data7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5" Type="http://schemas.openxmlformats.org/officeDocument/2006/relationships/diagramLayout" Target="../diagrams/layout5.xml"/><Relationship Id="rId33" Type="http://schemas.microsoft.com/office/2007/relationships/diagramDrawing" Target="../diagrams/drawing6.xml"/><Relationship Id="rId38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29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24" Type="http://schemas.openxmlformats.org/officeDocument/2006/relationships/diagramData" Target="../diagrams/data5.xml"/><Relationship Id="rId32" Type="http://schemas.openxmlformats.org/officeDocument/2006/relationships/diagramColors" Target="../diagrams/colors6.xml"/><Relationship Id="rId37" Type="http://schemas.openxmlformats.org/officeDocument/2006/relationships/diagramColors" Target="../diagrams/colors7.xml"/><Relationship Id="rId40" Type="http://schemas.openxmlformats.org/officeDocument/2006/relationships/image" Target="../media/image5.png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28" Type="http://schemas.microsoft.com/office/2007/relationships/diagramDrawing" Target="../diagrams/drawing5.xml"/><Relationship Id="rId36" Type="http://schemas.openxmlformats.org/officeDocument/2006/relationships/diagramQuickStyle" Target="../diagrams/quickStyle7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31" Type="http://schemas.openxmlformats.org/officeDocument/2006/relationships/diagramQuickStyle" Target="../diagrams/quickStyle6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Relationship Id="rId27" Type="http://schemas.openxmlformats.org/officeDocument/2006/relationships/diagramColors" Target="../diagrams/colors5.xml"/><Relationship Id="rId30" Type="http://schemas.openxmlformats.org/officeDocument/2006/relationships/diagramLayout" Target="../diagrams/layout6.xml"/><Relationship Id="rId35" Type="http://schemas.openxmlformats.org/officeDocument/2006/relationships/diagramLayout" Target="../diagrams/layout7.xml"/><Relationship Id="rId8" Type="http://schemas.microsoft.com/office/2007/relationships/diagramDrawing" Target="../diagrams/drawing1.xml"/><Relationship Id="rId3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4.xml"/><Relationship Id="rId7" Type="http://schemas.microsoft.com/office/2007/relationships/diagramDrawing" Target="../diagrams/drawing4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4.xml"/><Relationship Id="rId5" Type="http://schemas.openxmlformats.org/officeDocument/2006/relationships/diagramQuickStyle" Target="../diagrams/quickStyle44.xml"/><Relationship Id="rId4" Type="http://schemas.openxmlformats.org/officeDocument/2006/relationships/diagramLayout" Target="../diagrams/layout44.xml"/><Relationship Id="rId9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11.jpeg"/><Relationship Id="rId18" Type="http://schemas.openxmlformats.org/officeDocument/2006/relationships/image" Target="../media/image14.png"/><Relationship Id="rId3" Type="http://schemas.openxmlformats.org/officeDocument/2006/relationships/diagramData" Target="../diagrams/data8.xml"/><Relationship Id="rId21" Type="http://schemas.openxmlformats.org/officeDocument/2006/relationships/image" Target="../media/image17.png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1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.png"/><Relationship Id="rId20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13.png"/><Relationship Id="rId10" Type="http://schemas.openxmlformats.org/officeDocument/2006/relationships/diagramQuickStyle" Target="../diagrams/quickStyle9.xml"/><Relationship Id="rId19" Type="http://schemas.openxmlformats.org/officeDocument/2006/relationships/image" Target="../media/image15.png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Relationship Id="rId1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diagramData" Target="../diagrams/data12.xml"/><Relationship Id="rId18" Type="http://schemas.openxmlformats.org/officeDocument/2006/relationships/diagramData" Target="../diagrams/data13.xml"/><Relationship Id="rId26" Type="http://schemas.openxmlformats.org/officeDocument/2006/relationships/diagramColors" Target="../diagrams/colors14.xml"/><Relationship Id="rId3" Type="http://schemas.openxmlformats.org/officeDocument/2006/relationships/diagramData" Target="../diagrams/data10.xml"/><Relationship Id="rId21" Type="http://schemas.openxmlformats.org/officeDocument/2006/relationships/diagramColors" Target="../diagrams/colors13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17" Type="http://schemas.microsoft.com/office/2007/relationships/diagramDrawing" Target="../diagrams/drawing12.xml"/><Relationship Id="rId25" Type="http://schemas.openxmlformats.org/officeDocument/2006/relationships/diagramQuickStyle" Target="../diagrams/quickStyle14.xml"/><Relationship Id="rId2" Type="http://schemas.openxmlformats.org/officeDocument/2006/relationships/image" Target="../media/image16.gif"/><Relationship Id="rId16" Type="http://schemas.openxmlformats.org/officeDocument/2006/relationships/diagramColors" Target="../diagrams/colors12.xml"/><Relationship Id="rId20" Type="http://schemas.openxmlformats.org/officeDocument/2006/relationships/diagramQuickStyle" Target="../diagrams/quickStyle13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24" Type="http://schemas.openxmlformats.org/officeDocument/2006/relationships/diagramLayout" Target="../diagrams/layout14.xml"/><Relationship Id="rId5" Type="http://schemas.openxmlformats.org/officeDocument/2006/relationships/diagramQuickStyle" Target="../diagrams/quickStyle10.xml"/><Relationship Id="rId15" Type="http://schemas.openxmlformats.org/officeDocument/2006/relationships/diagramQuickStyle" Target="../diagrams/quickStyle12.xml"/><Relationship Id="rId23" Type="http://schemas.openxmlformats.org/officeDocument/2006/relationships/diagramData" Target="../diagrams/data14.xml"/><Relationship Id="rId28" Type="http://schemas.openxmlformats.org/officeDocument/2006/relationships/image" Target="../media/image6.png"/><Relationship Id="rId10" Type="http://schemas.openxmlformats.org/officeDocument/2006/relationships/diagramQuickStyle" Target="../diagrams/quickStyle11.xml"/><Relationship Id="rId19" Type="http://schemas.openxmlformats.org/officeDocument/2006/relationships/diagramLayout" Target="../diagrams/layout13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Relationship Id="rId14" Type="http://schemas.openxmlformats.org/officeDocument/2006/relationships/diagramLayout" Target="../diagrams/layout12.xml"/><Relationship Id="rId22" Type="http://schemas.microsoft.com/office/2007/relationships/diagramDrawing" Target="../diagrams/drawing13.xml"/><Relationship Id="rId27" Type="http://schemas.microsoft.com/office/2007/relationships/diagramDrawing" Target="../diagrams/drawing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13" Type="http://schemas.openxmlformats.org/officeDocument/2006/relationships/diagramData" Target="../diagrams/data17.xml"/><Relationship Id="rId18" Type="http://schemas.openxmlformats.org/officeDocument/2006/relationships/image" Target="../media/image19.jpeg"/><Relationship Id="rId3" Type="http://schemas.openxmlformats.org/officeDocument/2006/relationships/diagramData" Target="../diagrams/data15.xml"/><Relationship Id="rId21" Type="http://schemas.openxmlformats.org/officeDocument/2006/relationships/image" Target="../media/image20.png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17" Type="http://schemas.microsoft.com/office/2007/relationships/diagramDrawing" Target="../diagrams/drawing17.xml"/><Relationship Id="rId2" Type="http://schemas.openxmlformats.org/officeDocument/2006/relationships/image" Target="../media/image18.png"/><Relationship Id="rId16" Type="http://schemas.openxmlformats.org/officeDocument/2006/relationships/diagramColors" Target="../diagrams/colors17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5" Type="http://schemas.openxmlformats.org/officeDocument/2006/relationships/diagramQuickStyle" Target="../diagrams/quickStyle17.xml"/><Relationship Id="rId10" Type="http://schemas.openxmlformats.org/officeDocument/2006/relationships/diagramQuickStyle" Target="../diagrams/quickStyle16.xml"/><Relationship Id="rId19" Type="http://schemas.openxmlformats.org/officeDocument/2006/relationships/image" Target="../media/image6.png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Relationship Id="rId14" Type="http://schemas.openxmlformats.org/officeDocument/2006/relationships/diagramLayout" Target="../diagrams/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9.xml"/><Relationship Id="rId13" Type="http://schemas.openxmlformats.org/officeDocument/2006/relationships/diagramData" Target="../diagrams/data20.xml"/><Relationship Id="rId18" Type="http://schemas.openxmlformats.org/officeDocument/2006/relationships/image" Target="../media/image6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12" Type="http://schemas.microsoft.com/office/2007/relationships/diagramDrawing" Target="../diagrams/drawing19.xml"/><Relationship Id="rId17" Type="http://schemas.microsoft.com/office/2007/relationships/diagramDrawing" Target="../diagrams/drawing20.xml"/><Relationship Id="rId2" Type="http://schemas.openxmlformats.org/officeDocument/2006/relationships/image" Target="../media/image23.gif"/><Relationship Id="rId16" Type="http://schemas.openxmlformats.org/officeDocument/2006/relationships/diagramColors" Target="../diagrams/colors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11" Type="http://schemas.openxmlformats.org/officeDocument/2006/relationships/diagramColors" Target="../diagrams/colors19.xml"/><Relationship Id="rId5" Type="http://schemas.openxmlformats.org/officeDocument/2006/relationships/diagramQuickStyle" Target="../diagrams/quickStyle18.xml"/><Relationship Id="rId15" Type="http://schemas.openxmlformats.org/officeDocument/2006/relationships/diagramQuickStyle" Target="../diagrams/quickStyle20.xml"/><Relationship Id="rId10" Type="http://schemas.openxmlformats.org/officeDocument/2006/relationships/diagramQuickStyle" Target="../diagrams/quickStyle19.xml"/><Relationship Id="rId19" Type="http://schemas.openxmlformats.org/officeDocument/2006/relationships/image" Target="../media/image5.png"/><Relationship Id="rId4" Type="http://schemas.openxmlformats.org/officeDocument/2006/relationships/diagramLayout" Target="../diagrams/layout18.xml"/><Relationship Id="rId9" Type="http://schemas.openxmlformats.org/officeDocument/2006/relationships/diagramLayout" Target="../diagrams/layout19.xml"/><Relationship Id="rId14" Type="http://schemas.openxmlformats.org/officeDocument/2006/relationships/diagramLayout" Target="../diagrams/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522DB562-2E57-5EFA-73B6-88DCFCA6CC07}"/>
              </a:ext>
            </a:extLst>
          </p:cNvPr>
          <p:cNvSpPr/>
          <p:nvPr/>
        </p:nvSpPr>
        <p:spPr>
          <a:xfrm>
            <a:off x="3136827" y="1593363"/>
            <a:ext cx="631197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PROTOCOLO PARA MEDICION VOLUMETRICA DE CONDILOS MANDIBULARES</a:t>
            </a:r>
            <a:endParaRPr lang="es-CO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004F7F5-37FA-0E8E-CE48-ECD74A62825D}"/>
              </a:ext>
            </a:extLst>
          </p:cNvPr>
          <p:cNvSpPr txBox="1"/>
          <p:nvPr/>
        </p:nvSpPr>
        <p:spPr>
          <a:xfrm>
            <a:off x="3190241" y="5379087"/>
            <a:ext cx="6096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chemeClr val="tx1"/>
                </a:solidFill>
              </a:rPr>
              <a:t>Institución Universitaria</a:t>
            </a:r>
            <a:br>
              <a:rPr lang="es-ES" sz="1600" b="1" dirty="0">
                <a:solidFill>
                  <a:schemeClr val="tx1"/>
                </a:solidFill>
              </a:rPr>
            </a:br>
            <a:r>
              <a:rPr lang="es-ES" sz="1600" b="1" dirty="0">
                <a:solidFill>
                  <a:schemeClr val="tx1"/>
                </a:solidFill>
              </a:rPr>
              <a:t>Colegios de Colombia – UNICOC</a:t>
            </a:r>
          </a:p>
          <a:p>
            <a:pPr algn="ctr"/>
            <a:r>
              <a:rPr lang="es-ES" sz="1600" dirty="0">
                <a:solidFill>
                  <a:schemeClr val="tx1"/>
                </a:solidFill>
              </a:rPr>
              <a:t>Programa Académico:</a:t>
            </a:r>
          </a:p>
          <a:p>
            <a:pPr algn="ctr"/>
            <a:r>
              <a:rPr lang="es-ES" sz="1600" b="1" dirty="0">
                <a:solidFill>
                  <a:schemeClr val="tx1"/>
                </a:solidFill>
              </a:rPr>
              <a:t>Ortodoncia y ortopedia maxilar</a:t>
            </a:r>
            <a:endParaRPr lang="es-CO" sz="1600" b="1" dirty="0">
              <a:solidFill>
                <a:schemeClr val="tx1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6D522A4-E3B0-0A8D-3FEB-35C57DA8F0AC}"/>
              </a:ext>
            </a:extLst>
          </p:cNvPr>
          <p:cNvSpPr txBox="1"/>
          <p:nvPr/>
        </p:nvSpPr>
        <p:spPr>
          <a:xfrm>
            <a:off x="3048000" y="3193577"/>
            <a:ext cx="6096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600" b="1" dirty="0"/>
              <a:t>Investigador: </a:t>
            </a:r>
            <a:endParaRPr lang="es-MX" sz="1600" dirty="0">
              <a:solidFill>
                <a:schemeClr val="accent3">
                  <a:lumMod val="50000"/>
                </a:schemeClr>
              </a:solidFill>
            </a:endParaRPr>
          </a:p>
          <a:p>
            <a:pPr lvl="1" algn="ctr"/>
            <a:r>
              <a:rPr lang="es-MX" sz="1600" dirty="0"/>
              <a:t>Cristhian Andrés Unigarro O</a:t>
            </a:r>
            <a:r>
              <a:rPr lang="es-MX" sz="16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lvl="0" algn="ctr"/>
            <a:endParaRPr lang="es-ES" sz="1600" dirty="0"/>
          </a:p>
          <a:p>
            <a:pPr lvl="0" algn="ctr"/>
            <a:r>
              <a:rPr lang="es-ES" sz="1600" b="1" dirty="0"/>
              <a:t>Director y</a:t>
            </a:r>
            <a:br>
              <a:rPr lang="es-ES" sz="1600" b="1" dirty="0"/>
            </a:br>
            <a:r>
              <a:rPr lang="es-ES" sz="1600" b="1" dirty="0"/>
              <a:t>Asesor Estadístico</a:t>
            </a:r>
            <a:br>
              <a:rPr lang="es-ES" sz="1600" dirty="0"/>
            </a:br>
            <a:br>
              <a:rPr lang="es-ES" sz="1600" dirty="0"/>
            </a:br>
            <a:r>
              <a:rPr lang="es-ES" sz="1600" dirty="0"/>
              <a:t>Carlos Humberto Martínez Cajas</a:t>
            </a:r>
            <a:endParaRPr lang="es-MX" sz="1600" b="1" dirty="0"/>
          </a:p>
        </p:txBody>
      </p:sp>
      <p:pic>
        <p:nvPicPr>
          <p:cNvPr id="1026" name="Picture 2" descr="Endodoncia Cali | Admisiones Unicoc">
            <a:extLst>
              <a:ext uri="{FF2B5EF4-FFF2-40B4-BE49-F238E27FC236}">
                <a16:creationId xmlns:a16="http://schemas.microsoft.com/office/drawing/2014/main" id="{23C1B646-9E1A-8424-E64B-897725D38A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r="28675"/>
          <a:stretch/>
        </p:blipFill>
        <p:spPr bwMode="auto">
          <a:xfrm>
            <a:off x="9001760" y="1161883"/>
            <a:ext cx="2489200" cy="421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Odontología Bogotá | Admisiones Unicoc">
            <a:extLst>
              <a:ext uri="{FF2B5EF4-FFF2-40B4-BE49-F238E27FC236}">
                <a16:creationId xmlns:a16="http://schemas.microsoft.com/office/drawing/2014/main" id="{9EC0675F-9D73-30BF-D8FA-3E164C6E7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412" y="211708"/>
            <a:ext cx="2403176" cy="116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3F58750-7BD6-FC6E-ACDF-C5C6F381B6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51"/>
          <a:stretch/>
        </p:blipFill>
        <p:spPr>
          <a:xfrm>
            <a:off x="0" y="3625303"/>
            <a:ext cx="2667762" cy="2922128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B1031AB-470C-03C2-E2BF-041A0A69C20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7"/>
          <a:stretch/>
        </p:blipFill>
        <p:spPr>
          <a:xfrm>
            <a:off x="0" y="1309292"/>
            <a:ext cx="3521614" cy="292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1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antropoloji.blogspot.com.tr: Mandibula rotation">
            <a:extLst>
              <a:ext uri="{FF2B5EF4-FFF2-40B4-BE49-F238E27FC236}">
                <a16:creationId xmlns:a16="http://schemas.microsoft.com/office/drawing/2014/main" id="{4EEA63A5-39DE-2756-9D32-36E0C77A6D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5" t="15263" r="21087" b="12978"/>
          <a:stretch/>
        </p:blipFill>
        <p:spPr bwMode="auto">
          <a:xfrm>
            <a:off x="6624085" y="461697"/>
            <a:ext cx="5069958" cy="617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A993E58-22DC-27EE-9ED2-4AB816333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858" y="355389"/>
            <a:ext cx="10515600" cy="1325563"/>
          </a:xfrm>
        </p:spPr>
        <p:txBody>
          <a:bodyPr>
            <a:norm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Relevancia del estudio del crecimiento condilar</a:t>
            </a:r>
            <a:b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1B6D8B04-9993-81B5-CC97-A6FE3582BC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3727179"/>
              </p:ext>
            </p:extLst>
          </p:nvPr>
        </p:nvGraphicFramePr>
        <p:xfrm>
          <a:off x="2207172" y="1765737"/>
          <a:ext cx="7777655" cy="2322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468EA459-7F23-D1E6-7510-B6995D4DD5E6}"/>
              </a:ext>
            </a:extLst>
          </p:cNvPr>
          <p:cNvSpPr txBox="1"/>
          <p:nvPr/>
        </p:nvSpPr>
        <p:spPr>
          <a:xfrm>
            <a:off x="620111" y="4782263"/>
            <a:ext cx="103737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Su evaluación precisa contribuye al diagnóstico temprano y a la selección de estrategias terapéuticas personalizadas</a:t>
            </a:r>
            <a:endParaRPr lang="es-CO" dirty="0"/>
          </a:p>
        </p:txBody>
      </p:sp>
      <p:pic>
        <p:nvPicPr>
          <p:cNvPr id="11" name="Picture 2" descr="Odontología Bogotá | Admisiones Unicoc">
            <a:extLst>
              <a:ext uri="{FF2B5EF4-FFF2-40B4-BE49-F238E27FC236}">
                <a16:creationId xmlns:a16="http://schemas.microsoft.com/office/drawing/2014/main" id="{5EDB1FBF-7E05-7611-92BE-4AD3D4242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ndodoncia Cali | Admisiones Unicoc">
            <a:extLst>
              <a:ext uri="{FF2B5EF4-FFF2-40B4-BE49-F238E27FC236}">
                <a16:creationId xmlns:a16="http://schemas.microsoft.com/office/drawing/2014/main" id="{7DE8E9DE-3965-A217-832C-0F9454C2E3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5B4891B-79DF-5385-EAA8-2BC2E6C48B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57958">
            <a:off x="421597" y="2091563"/>
            <a:ext cx="2521861" cy="223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082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983F50C3-F92E-1B32-F199-A2EFF9A12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836" y="3056789"/>
            <a:ext cx="4865163" cy="368111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A6187F0-BAFD-628D-896B-A6A0C0F8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s-CO" altLang="es-CO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Terapia con láser de baja intensidad (LLLT)</a:t>
            </a:r>
            <a:br>
              <a:rPr kumimoji="0" lang="es-CO" altLang="es-CO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es-CO" sz="2000" dirty="0"/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33F4BA96-0B55-26AC-5299-E548CCDCC7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1745495"/>
              </p:ext>
            </p:extLst>
          </p:nvPr>
        </p:nvGraphicFramePr>
        <p:xfrm>
          <a:off x="635929" y="2272585"/>
          <a:ext cx="11230608" cy="2222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6B5E3FF5-F5BF-32FE-A221-1B5E47757263}"/>
              </a:ext>
            </a:extLst>
          </p:cNvPr>
          <p:cNvSpPr txBox="1"/>
          <p:nvPr/>
        </p:nvSpPr>
        <p:spPr>
          <a:xfrm>
            <a:off x="568693" y="6202245"/>
            <a:ext cx="10515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000" dirty="0"/>
              <a:t>Anida-</a:t>
            </a:r>
            <a:r>
              <a:rPr lang="es-CO" sz="1000" dirty="0" err="1"/>
              <a:t>Maria</a:t>
            </a:r>
            <a:r>
              <a:rPr lang="es-CO" sz="1000" dirty="0"/>
              <a:t> </a:t>
            </a:r>
            <a:r>
              <a:rPr lang="es-CO" sz="1000" dirty="0" err="1"/>
              <a:t>Babtan</a:t>
            </a:r>
            <a:r>
              <a:rPr lang="es-CO" sz="1000" dirty="0"/>
              <a:t>, </a:t>
            </a:r>
            <a:r>
              <a:rPr lang="es-CO" sz="1000" dirty="0" err="1"/>
              <a:t>Aranka</a:t>
            </a:r>
            <a:r>
              <a:rPr lang="es-CO" sz="1000" dirty="0"/>
              <a:t> </a:t>
            </a:r>
            <a:r>
              <a:rPr lang="es-CO" sz="1000" dirty="0" err="1"/>
              <a:t>Ilea</a:t>
            </a:r>
            <a:r>
              <a:rPr lang="es-CO" sz="1000" dirty="0"/>
              <a:t>, Claudia </a:t>
            </a:r>
            <a:r>
              <a:rPr lang="es-CO" sz="1000" dirty="0" err="1"/>
              <a:t>Nicoleta</a:t>
            </a:r>
            <a:r>
              <a:rPr lang="es-CO" sz="1000" dirty="0"/>
              <a:t> </a:t>
            </a:r>
            <a:r>
              <a:rPr lang="es-CO" sz="1000" dirty="0" err="1"/>
              <a:t>Feurdean</a:t>
            </a:r>
            <a:r>
              <a:rPr lang="es-CO" sz="1000" dirty="0"/>
              <a:t>, et al. </a:t>
            </a:r>
            <a:r>
              <a:rPr lang="es-CO" sz="1000" dirty="0" err="1"/>
              <a:t>Biostimulation</a:t>
            </a:r>
            <a:r>
              <a:rPr lang="es-CO" sz="1000" dirty="0"/>
              <a:t> </a:t>
            </a:r>
            <a:r>
              <a:rPr lang="es-CO" sz="1000" dirty="0" err="1"/>
              <a:t>with</a:t>
            </a:r>
            <a:r>
              <a:rPr lang="es-CO" sz="1000" dirty="0"/>
              <a:t> </a:t>
            </a:r>
            <a:r>
              <a:rPr lang="es-CO" sz="1000" dirty="0" err="1"/>
              <a:t>low-level</a:t>
            </a:r>
            <a:r>
              <a:rPr lang="es-CO" sz="1000" dirty="0"/>
              <a:t> laser </a:t>
            </a:r>
            <a:r>
              <a:rPr lang="es-CO" sz="1000" dirty="0" err="1"/>
              <a:t>therapy</a:t>
            </a:r>
            <a:r>
              <a:rPr lang="es-CO" sz="1000" dirty="0"/>
              <a:t> and </a:t>
            </a:r>
            <a:r>
              <a:rPr lang="es-CO" sz="1000" dirty="0" err="1"/>
              <a:t>its</a:t>
            </a:r>
            <a:r>
              <a:rPr lang="es-CO" sz="1000" dirty="0"/>
              <a:t> </a:t>
            </a:r>
            <a:r>
              <a:rPr lang="es-CO" sz="1000" dirty="0" err="1"/>
              <a:t>effects</a:t>
            </a:r>
            <a:r>
              <a:rPr lang="es-CO" sz="1000" dirty="0"/>
              <a:t> </a:t>
            </a:r>
            <a:r>
              <a:rPr lang="es-CO" sz="1000" dirty="0" err="1"/>
              <a:t>on</a:t>
            </a:r>
            <a:r>
              <a:rPr lang="es-CO" sz="1000" dirty="0"/>
              <a:t> </a:t>
            </a:r>
            <a:r>
              <a:rPr lang="es-CO" sz="1000" dirty="0" err="1"/>
              <a:t>soft</a:t>
            </a:r>
            <a:r>
              <a:rPr lang="es-CO" sz="1000" dirty="0"/>
              <a:t> and </a:t>
            </a:r>
            <a:r>
              <a:rPr lang="es-CO" sz="1000" dirty="0" err="1"/>
              <a:t>hard</a:t>
            </a:r>
            <a:r>
              <a:rPr lang="es-CO" sz="1000" dirty="0"/>
              <a:t> </a:t>
            </a:r>
            <a:r>
              <a:rPr lang="es-CO" sz="1000" dirty="0" err="1"/>
              <a:t>tissue</a:t>
            </a:r>
            <a:r>
              <a:rPr lang="es-CO" sz="1000" dirty="0"/>
              <a:t> </a:t>
            </a:r>
            <a:r>
              <a:rPr lang="es-CO" sz="1000" dirty="0" err="1"/>
              <a:t>regeneration</a:t>
            </a:r>
            <a:r>
              <a:rPr lang="es-CO" sz="1000" dirty="0"/>
              <a:t>. </a:t>
            </a:r>
            <a:r>
              <a:rPr lang="es-CO" sz="1000" dirty="0" err="1"/>
              <a:t>Literature</a:t>
            </a:r>
            <a:r>
              <a:rPr lang="es-CO" sz="1000" dirty="0"/>
              <a:t> </a:t>
            </a:r>
            <a:r>
              <a:rPr lang="es-CO" sz="1000" dirty="0" err="1"/>
              <a:t>review</a:t>
            </a:r>
            <a:r>
              <a:rPr lang="es-CO" sz="1000" dirty="0"/>
              <a:t>. J </a:t>
            </a:r>
            <a:r>
              <a:rPr lang="es-CO" sz="1000" dirty="0" err="1"/>
              <a:t>Mind</a:t>
            </a:r>
            <a:r>
              <a:rPr lang="es-CO" sz="1000" dirty="0"/>
              <a:t> </a:t>
            </a:r>
            <a:r>
              <a:rPr lang="es-CO" sz="1000" dirty="0" err="1"/>
              <a:t>Med</a:t>
            </a:r>
            <a:r>
              <a:rPr lang="es-CO" sz="1000" dirty="0"/>
              <a:t> </a:t>
            </a:r>
            <a:r>
              <a:rPr lang="es-CO" sz="1000" dirty="0" err="1"/>
              <a:t>Sci</a:t>
            </a:r>
            <a:r>
              <a:rPr lang="es-CO" sz="1000" dirty="0"/>
              <a:t>. 2022;9(1):28-37. </a:t>
            </a:r>
            <a:r>
              <a:rPr lang="es-CO" sz="1000" dirty="0" err="1"/>
              <a:t>doi</a:t>
            </a:r>
            <a:r>
              <a:rPr lang="es-CO" sz="1000" dirty="0"/>
              <a:t>: 10.22543/7674.91.P2837,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1612046-3028-2255-1CF6-9EB98BB37194}"/>
              </a:ext>
            </a:extLst>
          </p:cNvPr>
          <p:cNvSpPr txBox="1"/>
          <p:nvPr/>
        </p:nvSpPr>
        <p:spPr>
          <a:xfrm>
            <a:off x="1061542" y="1519535"/>
            <a:ext cx="95854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CO" altLang="es-CO" sz="1400" dirty="0">
                <a:latin typeface="Arial" panose="020B0604020202020204" pitchFamily="34" charset="0"/>
              </a:rPr>
              <a:t>EL</a:t>
            </a:r>
            <a:r>
              <a:rPr kumimoji="0" lang="es-CO" altLang="es-CO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CO" altLang="es-CO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láser de baja intensidad (LLLT)</a:t>
            </a:r>
            <a:r>
              <a:rPr kumimoji="0" lang="es-CO" altLang="es-CO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actúa como </a:t>
            </a:r>
            <a:r>
              <a:rPr kumimoji="0" lang="es-CO" altLang="es-CO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bioestimulador</a:t>
            </a:r>
            <a:r>
              <a:rPr kumimoji="0" lang="es-CO" altLang="es-CO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celular, promoviendo proliferación, diferenciación y reparación de tejidos 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1AE2DEE-A941-1DC8-C08E-4CDF1092A767}"/>
              </a:ext>
            </a:extLst>
          </p:cNvPr>
          <p:cNvSpPr txBox="1"/>
          <p:nvPr/>
        </p:nvSpPr>
        <p:spPr>
          <a:xfrm>
            <a:off x="940672" y="5076855"/>
            <a:ext cx="78471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Sin embargo, la evidencia aún es </a:t>
            </a:r>
            <a:r>
              <a:rPr kumimoji="0" lang="es-CO" altLang="es-CO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limitada</a:t>
            </a:r>
            <a:r>
              <a:rPr kumimoji="0" lang="es-CO" altLang="es-CO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se requieren metodologías estandarizadas para evaluar su efectividad en el crecimiento condilar.</a:t>
            </a:r>
          </a:p>
        </p:txBody>
      </p:sp>
      <p:pic>
        <p:nvPicPr>
          <p:cNvPr id="20" name="Picture 2" descr="Odontología Bogotá | Admisiones Unicoc">
            <a:extLst>
              <a:ext uri="{FF2B5EF4-FFF2-40B4-BE49-F238E27FC236}">
                <a16:creationId xmlns:a16="http://schemas.microsoft.com/office/drawing/2014/main" id="{56A531F8-CAB0-6157-F6E6-664AFF7CC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ndodoncia Cali | Admisiones Unicoc">
            <a:extLst>
              <a:ext uri="{FF2B5EF4-FFF2-40B4-BE49-F238E27FC236}">
                <a16:creationId xmlns:a16="http://schemas.microsoft.com/office/drawing/2014/main" id="{A547BCE3-4475-D538-1C78-595B5C4D73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E143467-892B-B692-4214-3F9274FDA78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30490" y="2624652"/>
            <a:ext cx="4111871" cy="204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88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090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Facial Skeleton - Physiopedia">
            <a:extLst>
              <a:ext uri="{FF2B5EF4-FFF2-40B4-BE49-F238E27FC236}">
                <a16:creationId xmlns:a16="http://schemas.microsoft.com/office/drawing/2014/main" id="{228A17D5-83B5-4D57-9A55-FEDDF3DBA1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0" b="12218"/>
          <a:stretch/>
        </p:blipFill>
        <p:spPr bwMode="auto">
          <a:xfrm>
            <a:off x="2714771" y="1287176"/>
            <a:ext cx="6450494" cy="5205699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DA850B2-E1B8-A10B-29D5-11CAE29BE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Objetivo General</a:t>
            </a:r>
            <a:br>
              <a:rPr lang="es-ES" b="1" dirty="0"/>
            </a:br>
            <a:endParaRPr 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6A3CE38-3DA1-90E2-9630-0A5ABBD2686B}"/>
              </a:ext>
            </a:extLst>
          </p:cNvPr>
          <p:cNvSpPr txBox="1"/>
          <p:nvPr/>
        </p:nvSpPr>
        <p:spPr>
          <a:xfrm>
            <a:off x="1637414" y="1886857"/>
            <a:ext cx="858047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/>
              <a:t>Diseñar y validar un protocolo estandarizado, reproducible y confiable basado en CBCT para medir el volumen del condilar o dimensiones mandibulares (cuerpo y rama), que reduzca la variabilidad inter e </a:t>
            </a:r>
            <a:r>
              <a:rPr lang="es-ES" dirty="0" err="1"/>
              <a:t>intraobservador</a:t>
            </a:r>
            <a:r>
              <a:rPr lang="es-ES" dirty="0"/>
              <a:t>, ofrezca mediciones precisas y comparables, usando herramientas 3D accesibles y sea aplicable al diagnóstico, planificación y seguimiento clínico e investigativo de asimetrías mandibulares y patologías condilares en ortodoncia y ortopedia maxilar.</a:t>
            </a:r>
          </a:p>
        </p:txBody>
      </p:sp>
      <p:pic>
        <p:nvPicPr>
          <p:cNvPr id="11" name="Picture 2" descr="Odontología Bogotá | Admisiones Unicoc">
            <a:extLst>
              <a:ext uri="{FF2B5EF4-FFF2-40B4-BE49-F238E27FC236}">
                <a16:creationId xmlns:a16="http://schemas.microsoft.com/office/drawing/2014/main" id="{1B5CC522-5E4A-1207-DB79-0E6EF498C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ndodoncia Cali | Admisiones Unicoc">
            <a:extLst>
              <a:ext uri="{FF2B5EF4-FFF2-40B4-BE49-F238E27FC236}">
                <a16:creationId xmlns:a16="http://schemas.microsoft.com/office/drawing/2014/main" id="{926A648C-B302-C975-4AC9-06F570EADA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F28D239-676F-FB6F-CE1F-12F76DFD23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36" y="4894023"/>
            <a:ext cx="2957876" cy="159885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861C97D-04C5-2722-267A-6509E9EF3A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574" y="4726924"/>
            <a:ext cx="3122428" cy="168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4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9872A8D-DAD2-80D0-D597-17A2FCEFC65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735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5C7908A-2E36-BFA3-84F5-1C29C1A38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2000" b="1" dirty="0"/>
              <a:t>Objetivos Específicos del Estudio</a:t>
            </a:r>
          </a:p>
        </p:txBody>
      </p:sp>
      <p:pic>
        <p:nvPicPr>
          <p:cNvPr id="40" name="Picture 2" descr="Odontología Bogotá | Admisiones Unicoc">
            <a:extLst>
              <a:ext uri="{FF2B5EF4-FFF2-40B4-BE49-F238E27FC236}">
                <a16:creationId xmlns:a16="http://schemas.microsoft.com/office/drawing/2014/main" id="{A3B06172-56CD-5D6C-C968-D9A411DAD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75B2F649-4275-846E-04A5-81ABF3CBB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0787062"/>
              </p:ext>
            </p:extLst>
          </p:nvPr>
        </p:nvGraphicFramePr>
        <p:xfrm>
          <a:off x="1342185" y="1792175"/>
          <a:ext cx="5647194" cy="731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0" name="Grupo 9">
            <a:extLst>
              <a:ext uri="{FF2B5EF4-FFF2-40B4-BE49-F238E27FC236}">
                <a16:creationId xmlns:a16="http://schemas.microsoft.com/office/drawing/2014/main" id="{22CC72BE-A143-D5F3-127E-A022A4FE4818}"/>
              </a:ext>
            </a:extLst>
          </p:cNvPr>
          <p:cNvGrpSpPr/>
          <p:nvPr/>
        </p:nvGrpSpPr>
        <p:grpSpPr>
          <a:xfrm>
            <a:off x="3475411" y="3057917"/>
            <a:ext cx="6614520" cy="731170"/>
            <a:chOff x="0" y="66886"/>
            <a:chExt cx="4421372" cy="604890"/>
          </a:xfrm>
        </p:grpSpPr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C29E934E-B4F3-4C69-F7D2-396D51CCB214}"/>
                </a:ext>
              </a:extLst>
            </p:cNvPr>
            <p:cNvSpPr/>
            <p:nvPr/>
          </p:nvSpPr>
          <p:spPr>
            <a:xfrm>
              <a:off x="0" y="66886"/>
              <a:ext cx="4421372" cy="604890"/>
            </a:xfrm>
            <a:prstGeom prst="roundRect">
              <a:avLst/>
            </a:prstGeom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ángulo: esquinas redondeadas 4">
              <a:extLst>
                <a:ext uri="{FF2B5EF4-FFF2-40B4-BE49-F238E27FC236}">
                  <a16:creationId xmlns:a16="http://schemas.microsoft.com/office/drawing/2014/main" id="{CE38556D-4B3F-F0B5-5B90-3D741E6CFE72}"/>
                </a:ext>
              </a:extLst>
            </p:cNvPr>
            <p:cNvSpPr txBox="1"/>
            <p:nvPr/>
          </p:nvSpPr>
          <p:spPr>
            <a:xfrm>
              <a:off x="29528" y="96414"/>
              <a:ext cx="4362316" cy="5458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/>
              <a:r>
                <a:rPr lang="es-ES" sz="1400" b="1" dirty="0"/>
                <a:t>Identificar la concordancia </a:t>
              </a:r>
              <a:r>
                <a:rPr lang="es-ES" sz="1400" b="1" dirty="0" err="1"/>
                <a:t>intraobservador</a:t>
              </a:r>
              <a:r>
                <a:rPr lang="es-ES" sz="1400" b="1" dirty="0"/>
                <a:t> en la aplicación del protocolo de  medición </a:t>
              </a:r>
              <a:r>
                <a:rPr lang="es-ES" sz="1400" b="1" dirty="0" err="1"/>
                <a:t>volumetrica</a:t>
              </a:r>
              <a:endParaRPr lang="es-CO" sz="1400" b="1" dirty="0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015C9BB-0A89-939B-5C40-B20702DEADF9}"/>
              </a:ext>
            </a:extLst>
          </p:cNvPr>
          <p:cNvGrpSpPr/>
          <p:nvPr/>
        </p:nvGrpSpPr>
        <p:grpSpPr>
          <a:xfrm>
            <a:off x="5216817" y="4323660"/>
            <a:ext cx="5647194" cy="730080"/>
            <a:chOff x="0" y="544"/>
            <a:chExt cx="5647194" cy="730080"/>
          </a:xfrm>
        </p:grpSpPr>
        <p:sp>
          <p:nvSpPr>
            <p:cNvPr id="17" name="Rectángulo: esquinas redondeadas 16">
              <a:extLst>
                <a:ext uri="{FF2B5EF4-FFF2-40B4-BE49-F238E27FC236}">
                  <a16:creationId xmlns:a16="http://schemas.microsoft.com/office/drawing/2014/main" id="{6ED2F6C1-BD5F-1457-BD49-B23AD1320492}"/>
                </a:ext>
              </a:extLst>
            </p:cNvPr>
            <p:cNvSpPr/>
            <p:nvPr/>
          </p:nvSpPr>
          <p:spPr>
            <a:xfrm>
              <a:off x="0" y="544"/>
              <a:ext cx="5647194" cy="73008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ángulo: esquinas redondeadas 4">
              <a:extLst>
                <a:ext uri="{FF2B5EF4-FFF2-40B4-BE49-F238E27FC236}">
                  <a16:creationId xmlns:a16="http://schemas.microsoft.com/office/drawing/2014/main" id="{FC01A76A-8657-5AB7-8D43-164FE7502AD2}"/>
                </a:ext>
              </a:extLst>
            </p:cNvPr>
            <p:cNvSpPr txBox="1"/>
            <p:nvPr/>
          </p:nvSpPr>
          <p:spPr>
            <a:xfrm>
              <a:off x="35640" y="36184"/>
              <a:ext cx="5575914" cy="658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algn="ctr"/>
              <a:r>
                <a:rPr lang="es-ES" sz="1400" b="1" dirty="0">
                  <a:solidFill>
                    <a:schemeClr val="bg2"/>
                  </a:solidFill>
                </a:rPr>
                <a:t>Identificar la percepción de aplicación del protocolo de  medición volumétrica.</a:t>
              </a:r>
              <a:endParaRPr lang="es-CO" sz="1400" b="1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9032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MATERIALES Y METODOS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338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a 24">
            <a:extLst>
              <a:ext uri="{FF2B5EF4-FFF2-40B4-BE49-F238E27FC236}">
                <a16:creationId xmlns:a16="http://schemas.microsoft.com/office/drawing/2014/main" id="{17578A90-529A-F217-150D-014B1AE343B9}"/>
              </a:ext>
            </a:extLst>
          </p:cNvPr>
          <p:cNvGraphicFramePr/>
          <p:nvPr/>
        </p:nvGraphicFramePr>
        <p:xfrm>
          <a:off x="7630510" y="3692030"/>
          <a:ext cx="4246180" cy="745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Diagrama 15">
            <a:extLst>
              <a:ext uri="{FF2B5EF4-FFF2-40B4-BE49-F238E27FC236}">
                <a16:creationId xmlns:a16="http://schemas.microsoft.com/office/drawing/2014/main" id="{E138653B-0502-D7CD-3EFC-3FF57E43FA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7571512"/>
              </p:ext>
            </p:extLst>
          </p:nvPr>
        </p:nvGraphicFramePr>
        <p:xfrm>
          <a:off x="3951887" y="425053"/>
          <a:ext cx="7493875" cy="1077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9" name="Diagrama 18">
            <a:extLst>
              <a:ext uri="{FF2B5EF4-FFF2-40B4-BE49-F238E27FC236}">
                <a16:creationId xmlns:a16="http://schemas.microsoft.com/office/drawing/2014/main" id="{AAC6D826-6672-56BA-00B8-5382A99881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3612015"/>
              </p:ext>
            </p:extLst>
          </p:nvPr>
        </p:nvGraphicFramePr>
        <p:xfrm>
          <a:off x="3300248" y="1852719"/>
          <a:ext cx="7662041" cy="1077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2" name="Diagrama 21">
            <a:extLst>
              <a:ext uri="{FF2B5EF4-FFF2-40B4-BE49-F238E27FC236}">
                <a16:creationId xmlns:a16="http://schemas.microsoft.com/office/drawing/2014/main" id="{5B66F806-2BA2-AEC6-901A-465FDF6D03D0}"/>
              </a:ext>
            </a:extLst>
          </p:cNvPr>
          <p:cNvGraphicFramePr/>
          <p:nvPr/>
        </p:nvGraphicFramePr>
        <p:xfrm>
          <a:off x="3300247" y="3534776"/>
          <a:ext cx="3370059" cy="1058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30" name="Diagrama 29">
            <a:extLst>
              <a:ext uri="{FF2B5EF4-FFF2-40B4-BE49-F238E27FC236}">
                <a16:creationId xmlns:a16="http://schemas.microsoft.com/office/drawing/2014/main" id="{039C53C0-6413-DFBC-5C67-C8053FF3E377}"/>
              </a:ext>
            </a:extLst>
          </p:cNvPr>
          <p:cNvGraphicFramePr/>
          <p:nvPr/>
        </p:nvGraphicFramePr>
        <p:xfrm>
          <a:off x="4466894" y="4893704"/>
          <a:ext cx="1513491" cy="103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F9F4ECC5-17AF-57DD-1964-CF88C713FD25}"/>
              </a:ext>
            </a:extLst>
          </p:cNvPr>
          <p:cNvSpPr txBox="1"/>
          <p:nvPr/>
        </p:nvSpPr>
        <p:spPr>
          <a:xfrm>
            <a:off x="1083880" y="589730"/>
            <a:ext cx="18393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Fase exploratoria:</a:t>
            </a:r>
            <a:r>
              <a:rPr lang="es-ES" sz="1600" dirty="0"/>
              <a:t> </a:t>
            </a:r>
            <a:endParaRPr lang="es-CO" sz="16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04408AE-8EEE-304D-6C9B-6055971E7BE4}"/>
              </a:ext>
            </a:extLst>
          </p:cNvPr>
          <p:cNvSpPr txBox="1"/>
          <p:nvPr/>
        </p:nvSpPr>
        <p:spPr>
          <a:xfrm>
            <a:off x="467717" y="2234700"/>
            <a:ext cx="16080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Fase técnica:</a:t>
            </a:r>
            <a:r>
              <a:rPr lang="es-ES" sz="1600" dirty="0"/>
              <a:t> </a:t>
            </a:r>
            <a:endParaRPr lang="es-CO" sz="16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DDB8DBA-706F-0118-F44F-0694A782A7BB}"/>
              </a:ext>
            </a:extLst>
          </p:cNvPr>
          <p:cNvSpPr txBox="1"/>
          <p:nvPr/>
        </p:nvSpPr>
        <p:spPr>
          <a:xfrm>
            <a:off x="308175" y="3758681"/>
            <a:ext cx="17131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Fase práctica:</a:t>
            </a:r>
            <a:r>
              <a:rPr lang="es-ES" sz="1600" dirty="0"/>
              <a:t> </a:t>
            </a:r>
            <a:endParaRPr lang="es-CO" sz="160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203E552-921E-D485-2ABA-CEE26C39C27C}"/>
              </a:ext>
            </a:extLst>
          </p:cNvPr>
          <p:cNvSpPr txBox="1"/>
          <p:nvPr/>
        </p:nvSpPr>
        <p:spPr>
          <a:xfrm>
            <a:off x="9112465" y="3280385"/>
            <a:ext cx="23332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Fase de ajuste:</a:t>
            </a:r>
            <a:r>
              <a:rPr lang="es-ES" sz="1600" dirty="0"/>
              <a:t> </a:t>
            </a:r>
            <a:endParaRPr lang="es-CO" sz="160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B4647BB-98E3-36EE-11F2-06B9F2863636}"/>
              </a:ext>
            </a:extLst>
          </p:cNvPr>
          <p:cNvSpPr txBox="1"/>
          <p:nvPr/>
        </p:nvSpPr>
        <p:spPr>
          <a:xfrm>
            <a:off x="1915512" y="5224846"/>
            <a:ext cx="18393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Resultado: </a:t>
            </a:r>
            <a:endParaRPr lang="es-CO" sz="1600" b="1" dirty="0"/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BF7F6C4F-F5F2-20E0-2DF1-1D30838896EB}"/>
              </a:ext>
            </a:extLst>
          </p:cNvPr>
          <p:cNvCxnSpPr>
            <a:cxnSpLocks/>
          </p:cNvCxnSpPr>
          <p:nvPr/>
        </p:nvCxnSpPr>
        <p:spPr>
          <a:xfrm flipV="1">
            <a:off x="2745829" y="705904"/>
            <a:ext cx="1079937" cy="30701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BEF70ED8-6FF3-0A77-513E-0C3919C62DD6}"/>
              </a:ext>
            </a:extLst>
          </p:cNvPr>
          <p:cNvCxnSpPr>
            <a:cxnSpLocks/>
          </p:cNvCxnSpPr>
          <p:nvPr/>
        </p:nvCxnSpPr>
        <p:spPr>
          <a:xfrm>
            <a:off x="2745828" y="1008481"/>
            <a:ext cx="1079938" cy="1590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136249EF-20F6-CB24-C85F-5A288A1A5EE1}"/>
              </a:ext>
            </a:extLst>
          </p:cNvPr>
          <p:cNvCxnSpPr>
            <a:cxnSpLocks/>
          </p:cNvCxnSpPr>
          <p:nvPr/>
        </p:nvCxnSpPr>
        <p:spPr>
          <a:xfrm>
            <a:off x="2148055" y="2414166"/>
            <a:ext cx="1079938" cy="1590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5908DF18-E3A3-DB02-4907-400738F4EE6D}"/>
              </a:ext>
            </a:extLst>
          </p:cNvPr>
          <p:cNvCxnSpPr>
            <a:cxnSpLocks/>
          </p:cNvCxnSpPr>
          <p:nvPr/>
        </p:nvCxnSpPr>
        <p:spPr>
          <a:xfrm flipV="1">
            <a:off x="2148055" y="2116316"/>
            <a:ext cx="1079937" cy="30701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43FE54DF-1346-61AE-CB8D-71C1390ECF5F}"/>
              </a:ext>
            </a:extLst>
          </p:cNvPr>
          <p:cNvCxnSpPr>
            <a:cxnSpLocks/>
          </p:cNvCxnSpPr>
          <p:nvPr/>
        </p:nvCxnSpPr>
        <p:spPr>
          <a:xfrm>
            <a:off x="2003535" y="3927958"/>
            <a:ext cx="107599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A459E98F-D25B-13E6-E50F-601374DAE77B}"/>
              </a:ext>
            </a:extLst>
          </p:cNvPr>
          <p:cNvCxnSpPr>
            <a:cxnSpLocks/>
          </p:cNvCxnSpPr>
          <p:nvPr/>
        </p:nvCxnSpPr>
        <p:spPr>
          <a:xfrm flipV="1">
            <a:off x="3227992" y="5090643"/>
            <a:ext cx="1079937" cy="30701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3CFD5348-A4DC-E7E0-32B1-18E3D612628A}"/>
              </a:ext>
            </a:extLst>
          </p:cNvPr>
          <p:cNvCxnSpPr>
            <a:cxnSpLocks/>
          </p:cNvCxnSpPr>
          <p:nvPr/>
        </p:nvCxnSpPr>
        <p:spPr>
          <a:xfrm>
            <a:off x="3227991" y="5394071"/>
            <a:ext cx="1079938" cy="30353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955320FF-B253-1544-5ED6-0AC0FB50D391}"/>
              </a:ext>
            </a:extLst>
          </p:cNvPr>
          <p:cNvCxnSpPr>
            <a:cxnSpLocks/>
          </p:cNvCxnSpPr>
          <p:nvPr/>
        </p:nvCxnSpPr>
        <p:spPr>
          <a:xfrm>
            <a:off x="3216824" y="5394071"/>
            <a:ext cx="107599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 descr="Endodoncia Cali | Admisiones Unicoc">
            <a:extLst>
              <a:ext uri="{FF2B5EF4-FFF2-40B4-BE49-F238E27FC236}">
                <a16:creationId xmlns:a16="http://schemas.microsoft.com/office/drawing/2014/main" id="{94DFDB99-FA6F-BCA2-9CE8-AF95ADE6B5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8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E6EB2A0-EEFD-689E-F091-D2791E4074DA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57958">
            <a:off x="193882" y="4389011"/>
            <a:ext cx="2521861" cy="223173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68AB434-0F5F-E52D-72AC-0315D113E3DD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794932" y="4674389"/>
            <a:ext cx="4246180" cy="177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54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D761D-6364-2782-5C29-D1121191E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276"/>
            <a:ext cx="10515600" cy="1325563"/>
          </a:xfrm>
        </p:spPr>
        <p:txBody>
          <a:bodyPr/>
          <a:lstStyle/>
          <a:p>
            <a:pPr algn="ctr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MATERIALES Y METODOS</a:t>
            </a:r>
            <a:b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14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5C3B1B-0F2B-4CDE-7EC6-2E4D52E955C5}"/>
              </a:ext>
            </a:extLst>
          </p:cNvPr>
          <p:cNvSpPr txBox="1"/>
          <p:nvPr/>
        </p:nvSpPr>
        <p:spPr>
          <a:xfrm>
            <a:off x="1036675" y="2039214"/>
            <a:ext cx="2012211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7030" indent="-367030" algn="l">
              <a:lnSpc>
                <a:spcPct val="150000"/>
              </a:lnSpc>
              <a:spcBef>
                <a:spcPts val="900"/>
              </a:spcBef>
              <a:spcAft>
                <a:spcPts val="300"/>
              </a:spcAft>
            </a:pPr>
            <a:r>
              <a:rPr lang="es-CO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Tipo  de  estudio</a:t>
            </a:r>
          </a:p>
        </p:txBody>
      </p:sp>
      <p:graphicFrame>
        <p:nvGraphicFramePr>
          <p:cNvPr id="30" name="Diagrama 29">
            <a:extLst>
              <a:ext uri="{FF2B5EF4-FFF2-40B4-BE49-F238E27FC236}">
                <a16:creationId xmlns:a16="http://schemas.microsoft.com/office/drawing/2014/main" id="{9E41089A-AD80-8D13-2B79-1E0D253940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4028302"/>
              </p:ext>
            </p:extLst>
          </p:nvPr>
        </p:nvGraphicFramePr>
        <p:xfrm>
          <a:off x="1036675" y="2577431"/>
          <a:ext cx="4218719" cy="536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A36B0316-A761-7B2D-E46A-55F715FA2680}"/>
              </a:ext>
            </a:extLst>
          </p:cNvPr>
          <p:cNvSpPr txBox="1"/>
          <p:nvPr/>
        </p:nvSpPr>
        <p:spPr>
          <a:xfrm>
            <a:off x="1036675" y="1321356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CO" b="1" dirty="0">
                <a:solidFill>
                  <a:schemeClr val="accent6"/>
                </a:solidFill>
                <a:latin typeface="Century Gothic"/>
              </a:rPr>
              <a:t>DISEÑO Y POBLACIÓN</a:t>
            </a:r>
          </a:p>
        </p:txBody>
      </p:sp>
      <p:graphicFrame>
        <p:nvGraphicFramePr>
          <p:cNvPr id="31" name="Diagrama 30">
            <a:extLst>
              <a:ext uri="{FF2B5EF4-FFF2-40B4-BE49-F238E27FC236}">
                <a16:creationId xmlns:a16="http://schemas.microsoft.com/office/drawing/2014/main" id="{57C013B2-85EA-A621-7246-5DB95F3AD3A4}"/>
              </a:ext>
            </a:extLst>
          </p:cNvPr>
          <p:cNvGraphicFramePr/>
          <p:nvPr/>
        </p:nvGraphicFramePr>
        <p:xfrm>
          <a:off x="1036675" y="3872338"/>
          <a:ext cx="4421371" cy="731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343D0A75-AB87-F68A-B87E-8BDC6E34A1AC}"/>
              </a:ext>
            </a:extLst>
          </p:cNvPr>
          <p:cNvSpPr txBox="1"/>
          <p:nvPr/>
        </p:nvSpPr>
        <p:spPr>
          <a:xfrm>
            <a:off x="742506" y="3371321"/>
            <a:ext cx="2012211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50000"/>
              </a:lnSpc>
            </a:pPr>
            <a:r>
              <a:rPr lang="es-CO" sz="1600" b="1" dirty="0">
                <a:effectLst/>
                <a:latin typeface="Arial" panose="020B0604020202020204" pitchFamily="34" charset="0"/>
              </a:rPr>
              <a:t>Diseño elegido</a:t>
            </a:r>
            <a:endParaRPr lang="es-CO" sz="1600" b="1" dirty="0">
              <a:effectLst/>
              <a:latin typeface="Arial Unicode MS"/>
            </a:endParaRPr>
          </a:p>
        </p:txBody>
      </p:sp>
      <p:graphicFrame>
        <p:nvGraphicFramePr>
          <p:cNvPr id="32" name="Diagrama 31">
            <a:extLst>
              <a:ext uri="{FF2B5EF4-FFF2-40B4-BE49-F238E27FC236}">
                <a16:creationId xmlns:a16="http://schemas.microsoft.com/office/drawing/2014/main" id="{1C38921F-9403-64D5-81F7-6229B792D1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3533053"/>
              </p:ext>
            </p:extLst>
          </p:nvPr>
        </p:nvGraphicFramePr>
        <p:xfrm>
          <a:off x="1036674" y="5336851"/>
          <a:ext cx="4565339" cy="877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9" name="CuadroTexto 18">
            <a:extLst>
              <a:ext uri="{FF2B5EF4-FFF2-40B4-BE49-F238E27FC236}">
                <a16:creationId xmlns:a16="http://schemas.microsoft.com/office/drawing/2014/main" id="{12DA796C-7B99-E8C2-107C-C77BE494E228}"/>
              </a:ext>
            </a:extLst>
          </p:cNvPr>
          <p:cNvSpPr txBox="1"/>
          <p:nvPr/>
        </p:nvSpPr>
        <p:spPr>
          <a:xfrm>
            <a:off x="550235" y="4762175"/>
            <a:ext cx="6097772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900"/>
              </a:spcBef>
              <a:spcAft>
                <a:spcPts val="300"/>
              </a:spcAft>
              <a:buSzPts val="1200"/>
            </a:pPr>
            <a:r>
              <a:rPr lang="es-CO" sz="1600" b="1" dirty="0"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es-CO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oblación objetivo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034F05F-5FE5-6C76-461B-2D3DA4BDE72A}"/>
              </a:ext>
            </a:extLst>
          </p:cNvPr>
          <p:cNvSpPr txBox="1"/>
          <p:nvPr/>
        </p:nvSpPr>
        <p:spPr>
          <a:xfrm>
            <a:off x="6777370" y="1334742"/>
            <a:ext cx="31658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CO" sz="2000" b="1" dirty="0">
                <a:solidFill>
                  <a:schemeClr val="accent6"/>
                </a:solidFill>
                <a:latin typeface="Century Gothic"/>
              </a:rPr>
              <a:t>MUESTRA</a:t>
            </a:r>
          </a:p>
        </p:txBody>
      </p:sp>
      <p:graphicFrame>
        <p:nvGraphicFramePr>
          <p:cNvPr id="35" name="Diagrama 34">
            <a:extLst>
              <a:ext uri="{FF2B5EF4-FFF2-40B4-BE49-F238E27FC236}">
                <a16:creationId xmlns:a16="http://schemas.microsoft.com/office/drawing/2014/main" id="{CB6C6AF8-3F57-6DC5-B841-45B46B8C3EBB}"/>
              </a:ext>
            </a:extLst>
          </p:cNvPr>
          <p:cNvGraphicFramePr/>
          <p:nvPr/>
        </p:nvGraphicFramePr>
        <p:xfrm>
          <a:off x="6777370" y="2260505"/>
          <a:ext cx="1494760" cy="838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36" name="Diagrama 35">
            <a:extLst>
              <a:ext uri="{FF2B5EF4-FFF2-40B4-BE49-F238E27FC236}">
                <a16:creationId xmlns:a16="http://schemas.microsoft.com/office/drawing/2014/main" id="{9F8A73EA-F335-D7D9-EE27-D43B34C41F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8175419"/>
              </p:ext>
            </p:extLst>
          </p:nvPr>
        </p:nvGraphicFramePr>
        <p:xfrm>
          <a:off x="6733954" y="4118337"/>
          <a:ext cx="4421371" cy="1588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27" name="CuadroTexto 26">
            <a:extLst>
              <a:ext uri="{FF2B5EF4-FFF2-40B4-BE49-F238E27FC236}">
                <a16:creationId xmlns:a16="http://schemas.microsoft.com/office/drawing/2014/main" id="{255F34DF-B38D-255C-9C8E-828D2CF38A5F}"/>
              </a:ext>
            </a:extLst>
          </p:cNvPr>
          <p:cNvSpPr txBox="1"/>
          <p:nvPr/>
        </p:nvSpPr>
        <p:spPr>
          <a:xfrm>
            <a:off x="5360585" y="3702326"/>
            <a:ext cx="4157330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>
              <a:lnSpc>
                <a:spcPct val="15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O" sz="1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Criterios de inclusión</a:t>
            </a:r>
            <a:r>
              <a:rPr lang="es-CO" sz="1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1400" b="1" dirty="0"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0E2BC4B-662E-5F8A-7EA8-141EF64C2AA1}"/>
              </a:ext>
            </a:extLst>
          </p:cNvPr>
          <p:cNvSpPr txBox="1"/>
          <p:nvPr/>
        </p:nvSpPr>
        <p:spPr>
          <a:xfrm>
            <a:off x="6648007" y="1881850"/>
            <a:ext cx="37719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Tamaño de muestra:</a:t>
            </a:r>
          </a:p>
        </p:txBody>
      </p:sp>
      <p:pic>
        <p:nvPicPr>
          <p:cNvPr id="37" name="Picture 2" descr="Odontología Bogotá | Admisiones Unicoc">
            <a:extLst>
              <a:ext uri="{FF2B5EF4-FFF2-40B4-BE49-F238E27FC236}">
                <a16:creationId xmlns:a16="http://schemas.microsoft.com/office/drawing/2014/main" id="{F54BF8A3-EC67-D2A8-D860-83D81ED41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Endodoncia Cali | Admisiones Unicoc">
            <a:extLst>
              <a:ext uri="{FF2B5EF4-FFF2-40B4-BE49-F238E27FC236}">
                <a16:creationId xmlns:a16="http://schemas.microsoft.com/office/drawing/2014/main" id="{71756B76-E28F-99E4-F81D-1F458ACCD6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9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ACEF3D2-DDAC-2BD7-D3A8-63E610B98C02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9040711" y="1417617"/>
            <a:ext cx="2531895" cy="1977401"/>
          </a:xfrm>
          <a:prstGeom prst="rect">
            <a:avLst/>
          </a:prstGeom>
          <a:effectLst>
            <a:softEdge rad="50800"/>
          </a:effectLst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150A1F7F-43D8-6F30-4C1C-CF90B9F292AD}"/>
              </a:ext>
            </a:extLst>
          </p:cNvPr>
          <p:cNvGrpSpPr/>
          <p:nvPr/>
        </p:nvGrpSpPr>
        <p:grpSpPr>
          <a:xfrm>
            <a:off x="6777370" y="3147279"/>
            <a:ext cx="1494760" cy="367558"/>
            <a:chOff x="0" y="0"/>
            <a:chExt cx="1494760" cy="347042"/>
          </a:xfrm>
        </p:grpSpPr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907285D8-98E1-FC39-D534-4B79BDA08F32}"/>
                </a:ext>
              </a:extLst>
            </p:cNvPr>
            <p:cNvSpPr/>
            <p:nvPr/>
          </p:nvSpPr>
          <p:spPr>
            <a:xfrm>
              <a:off x="0" y="0"/>
              <a:ext cx="1494760" cy="34704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ángulo: esquinas redondeadas 4">
              <a:extLst>
                <a:ext uri="{FF2B5EF4-FFF2-40B4-BE49-F238E27FC236}">
                  <a16:creationId xmlns:a16="http://schemas.microsoft.com/office/drawing/2014/main" id="{F5233058-E429-09FC-D8AB-A625E221B2BD}"/>
                </a:ext>
              </a:extLst>
            </p:cNvPr>
            <p:cNvSpPr txBox="1"/>
            <p:nvPr/>
          </p:nvSpPr>
          <p:spPr>
            <a:xfrm>
              <a:off x="92797" y="26398"/>
              <a:ext cx="1309165" cy="2490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1400" dirty="0">
                  <a:solidFill>
                    <a:schemeClr val="bg2"/>
                  </a:solidFill>
                </a:rPr>
                <a:t>10 cóndilos</a:t>
              </a:r>
              <a:endParaRPr lang="es-CO" sz="1400" kern="12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7801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Odontología Bogotá | Admisiones Unicoc">
            <a:extLst>
              <a:ext uri="{FF2B5EF4-FFF2-40B4-BE49-F238E27FC236}">
                <a16:creationId xmlns:a16="http://schemas.microsoft.com/office/drawing/2014/main" id="{5EDB1FBF-7E05-7611-92BE-4AD3D4242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ndodoncia Cali | Admisiones Unicoc">
            <a:extLst>
              <a:ext uri="{FF2B5EF4-FFF2-40B4-BE49-F238E27FC236}">
                <a16:creationId xmlns:a16="http://schemas.microsoft.com/office/drawing/2014/main" id="{7DE8E9DE-3965-A217-832C-0F9454C2E3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53CF76C-C449-7B6D-FE58-8140C25236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78" y="1083764"/>
            <a:ext cx="1932995" cy="1155758"/>
          </a:xfrm>
          <a:prstGeom prst="rect">
            <a:avLst/>
          </a:prstGeom>
          <a:solidFill>
            <a:srgbClr val="C00000"/>
          </a:solidFill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8AF071C-FC48-73B2-510A-820DB5B9DA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6369" y="1081707"/>
            <a:ext cx="2330287" cy="1155758"/>
          </a:xfrm>
          <a:prstGeom prst="rect">
            <a:avLst/>
          </a:prstGeom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1C02B8A2-E936-965B-1BFD-7C8DF701A24F}"/>
              </a:ext>
            </a:extLst>
          </p:cNvPr>
          <p:cNvGrpSpPr/>
          <p:nvPr/>
        </p:nvGrpSpPr>
        <p:grpSpPr>
          <a:xfrm>
            <a:off x="2951833" y="1421415"/>
            <a:ext cx="438411" cy="476342"/>
            <a:chOff x="7786069" y="490112"/>
            <a:chExt cx="682222" cy="798072"/>
          </a:xfrm>
        </p:grpSpPr>
        <p:sp>
          <p:nvSpPr>
            <p:cNvPr id="15" name="Flecha: a la derecha 14">
              <a:extLst>
                <a:ext uri="{FF2B5EF4-FFF2-40B4-BE49-F238E27FC236}">
                  <a16:creationId xmlns:a16="http://schemas.microsoft.com/office/drawing/2014/main" id="{83428882-0237-0AE6-26BC-FA78E4AED209}"/>
                </a:ext>
              </a:extLst>
            </p:cNvPr>
            <p:cNvSpPr/>
            <p:nvPr/>
          </p:nvSpPr>
          <p:spPr>
            <a:xfrm>
              <a:off x="7786069" y="490112"/>
              <a:ext cx="682222" cy="79807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lecha: a la derecha 4">
              <a:extLst>
                <a:ext uri="{FF2B5EF4-FFF2-40B4-BE49-F238E27FC236}">
                  <a16:creationId xmlns:a16="http://schemas.microsoft.com/office/drawing/2014/main" id="{7C9EAAFF-E8F6-4518-E6E8-4801CB5F076D}"/>
                </a:ext>
              </a:extLst>
            </p:cNvPr>
            <p:cNvSpPr txBox="1"/>
            <p:nvPr/>
          </p:nvSpPr>
          <p:spPr>
            <a:xfrm>
              <a:off x="7786069" y="649726"/>
              <a:ext cx="477555" cy="478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3400" kern="1200"/>
            </a:p>
          </p:txBody>
        </p:sp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C2C05170-A29C-332C-52D8-5374DB501B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2162"/>
          <a:stretch/>
        </p:blipFill>
        <p:spPr>
          <a:xfrm>
            <a:off x="6525569" y="1081707"/>
            <a:ext cx="2088819" cy="1164371"/>
          </a:xfrm>
          <a:prstGeom prst="rect">
            <a:avLst/>
          </a:prstGeom>
        </p:spPr>
      </p:pic>
      <p:grpSp>
        <p:nvGrpSpPr>
          <p:cNvPr id="20" name="Grupo 19">
            <a:extLst>
              <a:ext uri="{FF2B5EF4-FFF2-40B4-BE49-F238E27FC236}">
                <a16:creationId xmlns:a16="http://schemas.microsoft.com/office/drawing/2014/main" id="{15452312-A117-B5D5-FE96-5CAFFA0A4D59}"/>
              </a:ext>
            </a:extLst>
          </p:cNvPr>
          <p:cNvGrpSpPr/>
          <p:nvPr/>
        </p:nvGrpSpPr>
        <p:grpSpPr>
          <a:xfrm>
            <a:off x="5986907" y="1421415"/>
            <a:ext cx="438411" cy="476342"/>
            <a:chOff x="7786069" y="490112"/>
            <a:chExt cx="682222" cy="798072"/>
          </a:xfrm>
        </p:grpSpPr>
        <p:sp>
          <p:nvSpPr>
            <p:cNvPr id="21" name="Flecha: a la derecha 20">
              <a:extLst>
                <a:ext uri="{FF2B5EF4-FFF2-40B4-BE49-F238E27FC236}">
                  <a16:creationId xmlns:a16="http://schemas.microsoft.com/office/drawing/2014/main" id="{FAD56B35-D151-255C-FE13-BC51D2E46AE7}"/>
                </a:ext>
              </a:extLst>
            </p:cNvPr>
            <p:cNvSpPr/>
            <p:nvPr/>
          </p:nvSpPr>
          <p:spPr>
            <a:xfrm>
              <a:off x="7786069" y="490112"/>
              <a:ext cx="682222" cy="79807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lecha: a la derecha 4">
              <a:extLst>
                <a:ext uri="{FF2B5EF4-FFF2-40B4-BE49-F238E27FC236}">
                  <a16:creationId xmlns:a16="http://schemas.microsoft.com/office/drawing/2014/main" id="{39ED5C90-BF1C-7F49-2D45-179FD8801F94}"/>
                </a:ext>
              </a:extLst>
            </p:cNvPr>
            <p:cNvSpPr txBox="1"/>
            <p:nvPr/>
          </p:nvSpPr>
          <p:spPr>
            <a:xfrm>
              <a:off x="7786069" y="649726"/>
              <a:ext cx="477555" cy="478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3400" kern="1200"/>
            </a:p>
          </p:txBody>
        </p:sp>
      </p:grpSp>
      <p:pic>
        <p:nvPicPr>
          <p:cNvPr id="23" name="Imagen 22">
            <a:extLst>
              <a:ext uri="{FF2B5EF4-FFF2-40B4-BE49-F238E27FC236}">
                <a16:creationId xmlns:a16="http://schemas.microsoft.com/office/drawing/2014/main" id="{CB01F3CB-72F2-20C5-64A0-F85874D2E38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5625"/>
          <a:stretch/>
        </p:blipFill>
        <p:spPr>
          <a:xfrm>
            <a:off x="9148448" y="1022955"/>
            <a:ext cx="2305306" cy="116496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755692E-FC56-86F6-5F80-264165A425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2693" y="3193453"/>
            <a:ext cx="2061780" cy="749193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776D387F-6834-C6EA-36B3-6DBD52D101D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3163"/>
          <a:stretch/>
        </p:blipFill>
        <p:spPr>
          <a:xfrm>
            <a:off x="3556369" y="2818707"/>
            <a:ext cx="2425902" cy="1304931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52175AFC-3AF7-897D-9A5B-8A1D57FD8D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16503" y="2835449"/>
            <a:ext cx="1947358" cy="1246037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E07F5E8F-A0C1-BF02-844B-73FEF86A1D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55877" y="2791349"/>
            <a:ext cx="1947358" cy="128525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08B13745-DD14-1AAC-0623-9C7CB38120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67789" y="4488308"/>
            <a:ext cx="2252840" cy="1928994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711606D7-229C-2D22-736F-9B7EBC9EF16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41617"/>
          <a:stretch/>
        </p:blipFill>
        <p:spPr>
          <a:xfrm>
            <a:off x="5887256" y="4983007"/>
            <a:ext cx="3564840" cy="1059543"/>
          </a:xfrm>
          <a:prstGeom prst="rect">
            <a:avLst/>
          </a:prstGeom>
        </p:spPr>
      </p:pic>
      <p:grpSp>
        <p:nvGrpSpPr>
          <p:cNvPr id="30" name="Grupo 29">
            <a:extLst>
              <a:ext uri="{FF2B5EF4-FFF2-40B4-BE49-F238E27FC236}">
                <a16:creationId xmlns:a16="http://schemas.microsoft.com/office/drawing/2014/main" id="{D35702A4-F43C-9969-118B-9851F9544589}"/>
              </a:ext>
            </a:extLst>
          </p:cNvPr>
          <p:cNvGrpSpPr/>
          <p:nvPr/>
        </p:nvGrpSpPr>
        <p:grpSpPr>
          <a:xfrm>
            <a:off x="8695385" y="1435452"/>
            <a:ext cx="438411" cy="476342"/>
            <a:chOff x="7786069" y="490112"/>
            <a:chExt cx="682222" cy="798072"/>
          </a:xfrm>
        </p:grpSpPr>
        <p:sp>
          <p:nvSpPr>
            <p:cNvPr id="31" name="Flecha: a la derecha 30">
              <a:extLst>
                <a:ext uri="{FF2B5EF4-FFF2-40B4-BE49-F238E27FC236}">
                  <a16:creationId xmlns:a16="http://schemas.microsoft.com/office/drawing/2014/main" id="{0A7EC51A-2AB6-821D-D7E1-92FC53905E68}"/>
                </a:ext>
              </a:extLst>
            </p:cNvPr>
            <p:cNvSpPr/>
            <p:nvPr/>
          </p:nvSpPr>
          <p:spPr>
            <a:xfrm>
              <a:off x="7786069" y="490112"/>
              <a:ext cx="682222" cy="79807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Flecha: a la derecha 4">
              <a:extLst>
                <a:ext uri="{FF2B5EF4-FFF2-40B4-BE49-F238E27FC236}">
                  <a16:creationId xmlns:a16="http://schemas.microsoft.com/office/drawing/2014/main" id="{77BEDBBA-AA28-D585-61A1-74A647EA6D3E}"/>
                </a:ext>
              </a:extLst>
            </p:cNvPr>
            <p:cNvSpPr txBox="1"/>
            <p:nvPr/>
          </p:nvSpPr>
          <p:spPr>
            <a:xfrm>
              <a:off x="7786069" y="649726"/>
              <a:ext cx="477555" cy="478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3400" kern="1200"/>
            </a:p>
          </p:txBody>
        </p:sp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E552679B-1D4B-4905-2FD6-CE2B6256A105}"/>
              </a:ext>
            </a:extLst>
          </p:cNvPr>
          <p:cNvGrpSpPr/>
          <p:nvPr/>
        </p:nvGrpSpPr>
        <p:grpSpPr>
          <a:xfrm>
            <a:off x="2951832" y="3268085"/>
            <a:ext cx="438411" cy="476342"/>
            <a:chOff x="7786069" y="490112"/>
            <a:chExt cx="682222" cy="798072"/>
          </a:xfrm>
        </p:grpSpPr>
        <p:sp>
          <p:nvSpPr>
            <p:cNvPr id="34" name="Flecha: a la derecha 33">
              <a:extLst>
                <a:ext uri="{FF2B5EF4-FFF2-40B4-BE49-F238E27FC236}">
                  <a16:creationId xmlns:a16="http://schemas.microsoft.com/office/drawing/2014/main" id="{133B89B6-D54F-262D-96D6-50C255245877}"/>
                </a:ext>
              </a:extLst>
            </p:cNvPr>
            <p:cNvSpPr/>
            <p:nvPr/>
          </p:nvSpPr>
          <p:spPr>
            <a:xfrm>
              <a:off x="7786069" y="490112"/>
              <a:ext cx="682222" cy="79807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Flecha: a la derecha 4">
              <a:extLst>
                <a:ext uri="{FF2B5EF4-FFF2-40B4-BE49-F238E27FC236}">
                  <a16:creationId xmlns:a16="http://schemas.microsoft.com/office/drawing/2014/main" id="{E481D272-4C2F-13DF-0FA4-3B07C91983A2}"/>
                </a:ext>
              </a:extLst>
            </p:cNvPr>
            <p:cNvSpPr txBox="1"/>
            <p:nvPr/>
          </p:nvSpPr>
          <p:spPr>
            <a:xfrm>
              <a:off x="7786069" y="649726"/>
              <a:ext cx="477555" cy="478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3400" kern="1200"/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DC17D6F2-5045-1014-2313-F086E433B450}"/>
              </a:ext>
            </a:extLst>
          </p:cNvPr>
          <p:cNvGrpSpPr/>
          <p:nvPr/>
        </p:nvGrpSpPr>
        <p:grpSpPr>
          <a:xfrm>
            <a:off x="6080181" y="3248656"/>
            <a:ext cx="438411" cy="476342"/>
            <a:chOff x="7786069" y="490112"/>
            <a:chExt cx="682222" cy="798072"/>
          </a:xfrm>
        </p:grpSpPr>
        <p:sp>
          <p:nvSpPr>
            <p:cNvPr id="37" name="Flecha: a la derecha 36">
              <a:extLst>
                <a:ext uri="{FF2B5EF4-FFF2-40B4-BE49-F238E27FC236}">
                  <a16:creationId xmlns:a16="http://schemas.microsoft.com/office/drawing/2014/main" id="{6DA3B5A0-1B3A-A130-7124-B26AA1EC97E5}"/>
                </a:ext>
              </a:extLst>
            </p:cNvPr>
            <p:cNvSpPr/>
            <p:nvPr/>
          </p:nvSpPr>
          <p:spPr>
            <a:xfrm>
              <a:off x="7786069" y="490112"/>
              <a:ext cx="682222" cy="79807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Flecha: a la derecha 4">
              <a:extLst>
                <a:ext uri="{FF2B5EF4-FFF2-40B4-BE49-F238E27FC236}">
                  <a16:creationId xmlns:a16="http://schemas.microsoft.com/office/drawing/2014/main" id="{8D70FD99-F527-40C1-C706-6FD3A6E54854}"/>
                </a:ext>
              </a:extLst>
            </p:cNvPr>
            <p:cNvSpPr txBox="1"/>
            <p:nvPr/>
          </p:nvSpPr>
          <p:spPr>
            <a:xfrm>
              <a:off x="7786069" y="649726"/>
              <a:ext cx="477555" cy="478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3400" kern="1200"/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9E9FCADD-1218-4130-B76D-137CF41C18C8}"/>
              </a:ext>
            </a:extLst>
          </p:cNvPr>
          <p:cNvGrpSpPr/>
          <p:nvPr/>
        </p:nvGrpSpPr>
        <p:grpSpPr>
          <a:xfrm>
            <a:off x="8740663" y="3235885"/>
            <a:ext cx="438411" cy="476342"/>
            <a:chOff x="7786069" y="490112"/>
            <a:chExt cx="682222" cy="798072"/>
          </a:xfrm>
        </p:grpSpPr>
        <p:sp>
          <p:nvSpPr>
            <p:cNvPr id="40" name="Flecha: a la derecha 39">
              <a:extLst>
                <a:ext uri="{FF2B5EF4-FFF2-40B4-BE49-F238E27FC236}">
                  <a16:creationId xmlns:a16="http://schemas.microsoft.com/office/drawing/2014/main" id="{B3FF1308-B38E-3FBE-D3DE-6C213AF9E79E}"/>
                </a:ext>
              </a:extLst>
            </p:cNvPr>
            <p:cNvSpPr/>
            <p:nvPr/>
          </p:nvSpPr>
          <p:spPr>
            <a:xfrm>
              <a:off x="7786069" y="490112"/>
              <a:ext cx="682222" cy="79807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Flecha: a la derecha 4">
              <a:extLst>
                <a:ext uri="{FF2B5EF4-FFF2-40B4-BE49-F238E27FC236}">
                  <a16:creationId xmlns:a16="http://schemas.microsoft.com/office/drawing/2014/main" id="{8413BFC0-CA91-5A1A-B98C-30961E25A552}"/>
                </a:ext>
              </a:extLst>
            </p:cNvPr>
            <p:cNvSpPr txBox="1"/>
            <p:nvPr/>
          </p:nvSpPr>
          <p:spPr>
            <a:xfrm>
              <a:off x="7786069" y="649726"/>
              <a:ext cx="477555" cy="478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3400" kern="1200"/>
            </a:p>
          </p:txBody>
        </p:sp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E499AF10-7588-C03E-8B27-6FDBE62FE86F}"/>
              </a:ext>
            </a:extLst>
          </p:cNvPr>
          <p:cNvGrpSpPr/>
          <p:nvPr/>
        </p:nvGrpSpPr>
        <p:grpSpPr>
          <a:xfrm>
            <a:off x="5310898" y="5046062"/>
            <a:ext cx="438411" cy="476342"/>
            <a:chOff x="7786069" y="490112"/>
            <a:chExt cx="682222" cy="798072"/>
          </a:xfrm>
        </p:grpSpPr>
        <p:sp>
          <p:nvSpPr>
            <p:cNvPr id="43" name="Flecha: a la derecha 42">
              <a:extLst>
                <a:ext uri="{FF2B5EF4-FFF2-40B4-BE49-F238E27FC236}">
                  <a16:creationId xmlns:a16="http://schemas.microsoft.com/office/drawing/2014/main" id="{0C90C49E-D1CE-9020-0FC4-240298D57DA7}"/>
                </a:ext>
              </a:extLst>
            </p:cNvPr>
            <p:cNvSpPr/>
            <p:nvPr/>
          </p:nvSpPr>
          <p:spPr>
            <a:xfrm>
              <a:off x="7786069" y="490112"/>
              <a:ext cx="682222" cy="79807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Flecha: a la derecha 4">
              <a:extLst>
                <a:ext uri="{FF2B5EF4-FFF2-40B4-BE49-F238E27FC236}">
                  <a16:creationId xmlns:a16="http://schemas.microsoft.com/office/drawing/2014/main" id="{63CD7CDC-35EC-05D6-7D0E-3CB16FE1A832}"/>
                </a:ext>
              </a:extLst>
            </p:cNvPr>
            <p:cNvSpPr txBox="1"/>
            <p:nvPr/>
          </p:nvSpPr>
          <p:spPr>
            <a:xfrm>
              <a:off x="7786069" y="649726"/>
              <a:ext cx="477555" cy="478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3400" kern="120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319B983-6365-73F3-8A1B-AE741EBEC361}"/>
              </a:ext>
            </a:extLst>
          </p:cNvPr>
          <p:cNvSpPr txBox="1"/>
          <p:nvPr/>
        </p:nvSpPr>
        <p:spPr>
          <a:xfrm>
            <a:off x="3048000" y="44069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SECUENCIA DE PROTOCOLO</a:t>
            </a:r>
          </a:p>
        </p:txBody>
      </p:sp>
    </p:spTree>
    <p:extLst>
      <p:ext uri="{BB962C8B-B14F-4D97-AF65-F5344CB8AC3E}">
        <p14:creationId xmlns:p14="http://schemas.microsoft.com/office/powerpoint/2010/main" val="3692895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86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b="1" dirty="0"/>
              <a:t>Introducción</a:t>
            </a:r>
            <a:endParaRPr lang="es-CO" sz="6000" b="1" dirty="0"/>
          </a:p>
        </p:txBody>
      </p:sp>
    </p:spTree>
    <p:extLst>
      <p:ext uri="{BB962C8B-B14F-4D97-AF65-F5344CB8AC3E}">
        <p14:creationId xmlns:p14="http://schemas.microsoft.com/office/powerpoint/2010/main" val="256268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8">
            <a:extLst>
              <a:ext uri="{FF2B5EF4-FFF2-40B4-BE49-F238E27FC236}">
                <a16:creationId xmlns:a16="http://schemas.microsoft.com/office/drawing/2014/main" id="{A08738BE-BB86-D219-B307-3F4821E2FA1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Odontología Bogotá | Admisiones Unicoc">
            <a:extLst>
              <a:ext uri="{FF2B5EF4-FFF2-40B4-BE49-F238E27FC236}">
                <a16:creationId xmlns:a16="http://schemas.microsoft.com/office/drawing/2014/main" id="{E4529B61-D419-E90A-4F9D-B69899B69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ndodoncia Cali | Admisiones Unicoc">
            <a:extLst>
              <a:ext uri="{FF2B5EF4-FFF2-40B4-BE49-F238E27FC236}">
                <a16:creationId xmlns:a16="http://schemas.microsoft.com/office/drawing/2014/main" id="{13D319CE-9B7F-7390-107F-879133EC27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F719C8C-F2B2-BE22-D362-71BB6BF3FF14}"/>
              </a:ext>
            </a:extLst>
          </p:cNvPr>
          <p:cNvSpPr txBox="1"/>
          <p:nvPr/>
        </p:nvSpPr>
        <p:spPr>
          <a:xfrm>
            <a:off x="1124607" y="3331023"/>
            <a:ext cx="103737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/>
              <a:t>Los valores ICC globales demuestran una confiabilidad excelente según los criterios establecidos por </a:t>
            </a:r>
            <a:r>
              <a:rPr lang="es-ES" sz="1400" dirty="0" err="1"/>
              <a:t>Cicchetti</a:t>
            </a:r>
            <a:r>
              <a:rPr lang="es-ES" sz="1400" dirty="0"/>
              <a:t>, donde valores superiores a 0.75 indican buena confiabilidad y valores superiores a 0.90 indican confiabilidad excelente</a:t>
            </a:r>
            <a:endParaRPr lang="es-CO" sz="1400" dirty="0"/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B63D679F-C5B5-AE9C-8555-C666BF50E2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2752664"/>
              </p:ext>
            </p:extLst>
          </p:nvPr>
        </p:nvGraphicFramePr>
        <p:xfrm>
          <a:off x="1124607" y="1209506"/>
          <a:ext cx="9942785" cy="1747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3" name="Tabla 13">
            <a:extLst>
              <a:ext uri="{FF2B5EF4-FFF2-40B4-BE49-F238E27FC236}">
                <a16:creationId xmlns:a16="http://schemas.microsoft.com/office/drawing/2014/main" id="{13515F68-14C2-7C3D-E820-831FFC1ED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923008"/>
              </p:ext>
            </p:extLst>
          </p:nvPr>
        </p:nvGraphicFramePr>
        <p:xfrm>
          <a:off x="5598076" y="4167667"/>
          <a:ext cx="4733594" cy="131636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51579">
                  <a:extLst>
                    <a:ext uri="{9D8B030D-6E8A-4147-A177-3AD203B41FA5}">
                      <a16:colId xmlns:a16="http://schemas.microsoft.com/office/drawing/2014/main" val="3518433683"/>
                    </a:ext>
                  </a:extLst>
                </a:gridCol>
                <a:gridCol w="3282015">
                  <a:extLst>
                    <a:ext uri="{9D8B030D-6E8A-4147-A177-3AD203B41FA5}">
                      <a16:colId xmlns:a16="http://schemas.microsoft.com/office/drawing/2014/main" val="1848929210"/>
                    </a:ext>
                  </a:extLst>
                </a:gridCol>
              </a:tblGrid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chemeClr val="tx1"/>
                          </a:solidFill>
                        </a:rPr>
                        <a:t>ICC &gt; 0.90</a:t>
                      </a:r>
                      <a:endParaRPr lang="es-CO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chemeClr val="tx1"/>
                          </a:solidFill>
                        </a:rPr>
                        <a:t>Excelente confiabilidad </a:t>
                      </a:r>
                      <a:endParaRPr lang="es-CO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370171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tx1"/>
                          </a:solidFill>
                        </a:rPr>
                        <a:t>ICC 0.75-0.90</a:t>
                      </a:r>
                      <a:endParaRPr lang="es-CO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tx1"/>
                          </a:solidFill>
                        </a:rPr>
                        <a:t>Buena confiabilidad </a:t>
                      </a:r>
                      <a:endParaRPr lang="es-CO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315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tx1"/>
                          </a:solidFill>
                        </a:rPr>
                        <a:t>ICC 0.40-0.75</a:t>
                      </a:r>
                      <a:endParaRPr lang="es-CO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tx1"/>
                          </a:solidFill>
                        </a:rPr>
                        <a:t>Confiabilidad moderada </a:t>
                      </a:r>
                      <a:endParaRPr lang="es-CO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250865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tx1"/>
                          </a:solidFill>
                        </a:rPr>
                        <a:t>ICC &lt; 0.40 </a:t>
                      </a:r>
                      <a:endParaRPr lang="es-CO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solidFill>
                            <a:schemeClr val="tx1"/>
                          </a:solidFill>
                        </a:rPr>
                        <a:t>Pobre confiabilidad </a:t>
                      </a:r>
                      <a:endParaRPr lang="es-CO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872808"/>
                  </a:ext>
                </a:extLst>
              </a:tr>
            </a:tbl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7AC6EEBF-E5EB-6EA4-53BC-F11B9E54AA38}"/>
              </a:ext>
            </a:extLst>
          </p:cNvPr>
          <p:cNvSpPr txBox="1"/>
          <p:nvPr/>
        </p:nvSpPr>
        <p:spPr>
          <a:xfrm>
            <a:off x="1124607" y="4556999"/>
            <a:ext cx="49150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/>
              <a:t>Nivel de Confiabilidad Según los criterios de interpretación establecidos en la literatura ortodóncica</a:t>
            </a:r>
            <a:endParaRPr lang="es-CO" sz="1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58C236B-AD45-14C0-562D-948CA294A0E8}"/>
              </a:ext>
            </a:extLst>
          </p:cNvPr>
          <p:cNvSpPr txBox="1"/>
          <p:nvPr/>
        </p:nvSpPr>
        <p:spPr>
          <a:xfrm>
            <a:off x="893379" y="6454880"/>
            <a:ext cx="11382703" cy="249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Cicchetti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DV, Sparrow SA.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Developing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criteria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establishing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interrater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reliability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items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applications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adaptive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behavior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Am J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Defic</a:t>
            </a:r>
            <a:r>
              <a:rPr lang="es-CO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1981;86(2):127-37.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87AC1EC-673B-526C-667E-7AD022E79F17}"/>
              </a:ext>
            </a:extLst>
          </p:cNvPr>
          <p:cNvSpPr txBox="1"/>
          <p:nvPr/>
        </p:nvSpPr>
        <p:spPr>
          <a:xfrm>
            <a:off x="1124607" y="5649089"/>
            <a:ext cx="103737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/>
              <a:t>La reproducibilidad </a:t>
            </a:r>
            <a:r>
              <a:rPr lang="es-ES" sz="1400" dirty="0" err="1"/>
              <a:t>intraobservador</a:t>
            </a:r>
            <a:r>
              <a:rPr lang="es-ES" sz="1400" dirty="0"/>
              <a:t> es excelente para todos los evaluadores, con valores ICC superiores a 0.99 en todas las comparaciones. Estos resultados indican que cada evaluador puede reproducir sus propias mediciones de manera altamente consistente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2551336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7D8B0A-2530-4C26-1EE2-1B49D1519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Implicaciones para la Práctica Clínica</a:t>
            </a:r>
            <a:endParaRPr lang="es-CO" sz="3200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FA26563B-D97D-193B-89D3-F9F2A21BB3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452238"/>
              </p:ext>
            </p:extLst>
          </p:nvPr>
        </p:nvGraphicFramePr>
        <p:xfrm>
          <a:off x="838200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Odontología Bogotá | Admisiones Unicoc">
            <a:extLst>
              <a:ext uri="{FF2B5EF4-FFF2-40B4-BE49-F238E27FC236}">
                <a16:creationId xmlns:a16="http://schemas.microsoft.com/office/drawing/2014/main" id="{0D638515-82D6-50A7-32FD-3E4FB6DA7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ndodoncia Cali | Admisiones Unicoc">
            <a:extLst>
              <a:ext uri="{FF2B5EF4-FFF2-40B4-BE49-F238E27FC236}">
                <a16:creationId xmlns:a16="http://schemas.microsoft.com/office/drawing/2014/main" id="{267CF315-09B1-BBFB-2731-F63814B483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507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760630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163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FA09788-559E-D845-9043-D9574FD5F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483" y="-208458"/>
            <a:ext cx="4522730" cy="3561907"/>
          </a:xfrm>
          <a:prstGeom prst="rect">
            <a:avLst/>
          </a:prstGeom>
        </p:spPr>
      </p:pic>
      <p:graphicFrame>
        <p:nvGraphicFramePr>
          <p:cNvPr id="17" name="Diagrama 16">
            <a:extLst>
              <a:ext uri="{FF2B5EF4-FFF2-40B4-BE49-F238E27FC236}">
                <a16:creationId xmlns:a16="http://schemas.microsoft.com/office/drawing/2014/main" id="{D2D7CCDA-9056-79BB-6805-A75E3F2004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6509881"/>
              </p:ext>
            </p:extLst>
          </p:nvPr>
        </p:nvGraphicFramePr>
        <p:xfrm>
          <a:off x="965200" y="3216197"/>
          <a:ext cx="10147300" cy="1736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CB2BB961-5A67-5B97-D90D-8001A0F01644}"/>
              </a:ext>
            </a:extLst>
          </p:cNvPr>
          <p:cNvSpPr txBox="1"/>
          <p:nvPr/>
        </p:nvSpPr>
        <p:spPr>
          <a:xfrm>
            <a:off x="698500" y="1247154"/>
            <a:ext cx="7975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/>
              <a:t>Puntos de referencia anatómicos tradicionales y sus limitaciones</a:t>
            </a:r>
          </a:p>
        </p:txBody>
      </p:sp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C6EBF52C-D7EF-F947-CAE5-C0AC70C1C89F}"/>
              </a:ext>
            </a:extLst>
          </p:cNvPr>
          <p:cNvGraphicFramePr/>
          <p:nvPr/>
        </p:nvGraphicFramePr>
        <p:xfrm>
          <a:off x="4028513" y="1853979"/>
          <a:ext cx="7083987" cy="665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1" name="Diagrama 20">
            <a:extLst>
              <a:ext uri="{FF2B5EF4-FFF2-40B4-BE49-F238E27FC236}">
                <a16:creationId xmlns:a16="http://schemas.microsoft.com/office/drawing/2014/main" id="{3CC10E97-5CB2-2B3A-D7F2-F9496E64E1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3142276"/>
              </p:ext>
            </p:extLst>
          </p:nvPr>
        </p:nvGraphicFramePr>
        <p:xfrm>
          <a:off x="5384800" y="5166836"/>
          <a:ext cx="5308600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id="{569CF112-25EB-25C0-8B8B-0C39116105F6}"/>
              </a:ext>
            </a:extLst>
          </p:cNvPr>
          <p:cNvSpPr txBox="1"/>
          <p:nvPr/>
        </p:nvSpPr>
        <p:spPr>
          <a:xfrm>
            <a:off x="3048000" y="281769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Escotadura sigmoidea (SN):</a:t>
            </a:r>
            <a:endParaRPr lang="es-E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57CE820-03C5-A884-6FA4-3CA0E054C9BD}"/>
              </a:ext>
            </a:extLst>
          </p:cNvPr>
          <p:cNvSpPr txBox="1"/>
          <p:nvPr/>
        </p:nvSpPr>
        <p:spPr>
          <a:xfrm>
            <a:off x="1215261" y="5427635"/>
            <a:ext cx="23843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Ángulo mandibular (MA):</a:t>
            </a:r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17260B6-C564-232A-F582-313836190B3F}"/>
              </a:ext>
            </a:extLst>
          </p:cNvPr>
          <p:cNvSpPr txBox="1"/>
          <p:nvPr/>
        </p:nvSpPr>
        <p:spPr>
          <a:xfrm>
            <a:off x="698500" y="2049065"/>
            <a:ext cx="2146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s-ES" b="1" dirty="0"/>
              <a:t>Desafío general</a:t>
            </a:r>
            <a:endParaRPr lang="es-CO" dirty="0"/>
          </a:p>
        </p:txBody>
      </p:sp>
      <p:sp>
        <p:nvSpPr>
          <p:cNvPr id="24" name="Título 8">
            <a:extLst>
              <a:ext uri="{FF2B5EF4-FFF2-40B4-BE49-F238E27FC236}">
                <a16:creationId xmlns:a16="http://schemas.microsoft.com/office/drawing/2014/main" id="{483254D2-8936-6C73-FEB9-E788F5D2C3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82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219E511A-1701-9493-3095-87113376668E}"/>
              </a:ext>
            </a:extLst>
          </p:cNvPr>
          <p:cNvCxnSpPr>
            <a:cxnSpLocks/>
          </p:cNvCxnSpPr>
          <p:nvPr/>
        </p:nvCxnSpPr>
        <p:spPr>
          <a:xfrm flipV="1">
            <a:off x="3825314" y="5776447"/>
            <a:ext cx="1267247" cy="1911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C5154919-C95D-F819-F650-BDFB28E4F165}"/>
              </a:ext>
            </a:extLst>
          </p:cNvPr>
          <p:cNvCxnSpPr>
            <a:cxnSpLocks/>
          </p:cNvCxnSpPr>
          <p:nvPr/>
        </p:nvCxnSpPr>
        <p:spPr>
          <a:xfrm flipV="1">
            <a:off x="3825314" y="5315803"/>
            <a:ext cx="1267247" cy="46568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B838B3C7-704B-CDAC-A3B4-A06E137106CF}"/>
              </a:ext>
            </a:extLst>
          </p:cNvPr>
          <p:cNvCxnSpPr>
            <a:cxnSpLocks/>
          </p:cNvCxnSpPr>
          <p:nvPr/>
        </p:nvCxnSpPr>
        <p:spPr>
          <a:xfrm>
            <a:off x="3825313" y="5806883"/>
            <a:ext cx="1267248" cy="39009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94E4E5FF-3FCA-6253-AECC-CF581C2599F5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2844800" y="2209112"/>
            <a:ext cx="980513" cy="2461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" descr="Odontología Bogotá | Admisiones Unicoc">
            <a:extLst>
              <a:ext uri="{FF2B5EF4-FFF2-40B4-BE49-F238E27FC236}">
                <a16:creationId xmlns:a16="http://schemas.microsoft.com/office/drawing/2014/main" id="{7CDB64FB-1665-BD48-26CA-EC3A5FD18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Endodoncia Cali | Admisiones Unicoc">
            <a:extLst>
              <a:ext uri="{FF2B5EF4-FFF2-40B4-BE49-F238E27FC236}">
                <a16:creationId xmlns:a16="http://schemas.microsoft.com/office/drawing/2014/main" id="{6B0741E1-4C1D-6D4A-5E07-3118E9EB03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ABC5421-E96C-1FA9-AA5F-72B23BD1D47F}"/>
              </a:ext>
            </a:extLst>
          </p:cNvPr>
          <p:cNvSpPr txBox="1"/>
          <p:nvPr/>
        </p:nvSpPr>
        <p:spPr>
          <a:xfrm>
            <a:off x="183930" y="6448153"/>
            <a:ext cx="118241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Fariña R, Bravo R, Villanueva R, Valladares S, Hinojosa A,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Martinez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B. Medición de la unidad condilar en la hiperplasia condilar: ¿de la muesca sigmoidea o de la língula mandibular?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Int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J Oral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Maxillofac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Surg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. 2017 Jul; 46(7):857-860.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: 10.1016/j.ijom.2017.03.004.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Epub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30 de marzo de 2017. PMID: 28366447.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4068100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A5D27E-5321-BFEB-B513-FBD368CFA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999" y="317245"/>
            <a:ext cx="4396564" cy="237652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3DF44A4-93B5-4326-046C-61CDA61BB0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2" t="-4966" r="-28276" b="8523"/>
          <a:stretch/>
        </p:blipFill>
        <p:spPr>
          <a:xfrm>
            <a:off x="0" y="4109910"/>
            <a:ext cx="5524785" cy="2748090"/>
          </a:xfrm>
          <a:prstGeom prst="rect">
            <a:avLst/>
          </a:prstGeom>
        </p:spPr>
      </p:pic>
      <p:graphicFrame>
        <p:nvGraphicFramePr>
          <p:cNvPr id="26" name="Diagrama 25">
            <a:extLst>
              <a:ext uri="{FF2B5EF4-FFF2-40B4-BE49-F238E27FC236}">
                <a16:creationId xmlns:a16="http://schemas.microsoft.com/office/drawing/2014/main" id="{E6AD9878-3B2E-21FB-50B1-8B9C502B40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5243579"/>
              </p:ext>
            </p:extLst>
          </p:nvPr>
        </p:nvGraphicFramePr>
        <p:xfrm>
          <a:off x="6629400" y="4735448"/>
          <a:ext cx="5194300" cy="779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EBA2E688-0E71-EF88-43F9-00D96CBC2FE5}"/>
              </a:ext>
            </a:extLst>
          </p:cNvPr>
          <p:cNvSpPr txBox="1"/>
          <p:nvPr/>
        </p:nvSpPr>
        <p:spPr>
          <a:xfrm>
            <a:off x="1028700" y="155868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/>
              <a:t>Língula mandibular (ML) – fundamento y validación</a:t>
            </a:r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6BDC7A7C-BD35-4C80-9D97-BCAF98AF26F0}"/>
              </a:ext>
            </a:extLst>
          </p:cNvPr>
          <p:cNvGraphicFramePr/>
          <p:nvPr/>
        </p:nvGraphicFramePr>
        <p:xfrm>
          <a:off x="3289301" y="2395498"/>
          <a:ext cx="2755900" cy="1150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E6AF2E84-4E5D-E46B-0ACE-706941683EE4}"/>
              </a:ext>
            </a:extLst>
          </p:cNvPr>
          <p:cNvSpPr txBox="1"/>
          <p:nvPr/>
        </p:nvSpPr>
        <p:spPr>
          <a:xfrm>
            <a:off x="400051" y="2698477"/>
            <a:ext cx="2044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Origen embriológico</a:t>
            </a:r>
            <a:r>
              <a:rPr lang="es-ES" dirty="0"/>
              <a:t>: </a:t>
            </a:r>
            <a:endParaRPr lang="es-CO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E6697CC-213E-455B-1CE1-CB3B27483C18}"/>
              </a:ext>
            </a:extLst>
          </p:cNvPr>
          <p:cNvSpPr txBox="1"/>
          <p:nvPr/>
        </p:nvSpPr>
        <p:spPr>
          <a:xfrm>
            <a:off x="6413500" y="2514149"/>
            <a:ext cx="2489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Independencia funcional</a:t>
            </a:r>
            <a:r>
              <a:rPr lang="es-ES" dirty="0"/>
              <a:t>:</a:t>
            </a:r>
            <a:endParaRPr lang="es-CO" dirty="0"/>
          </a:p>
        </p:txBody>
      </p:sp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EE8E2DDA-B5D0-369D-84B0-39A581E9653C}"/>
              </a:ext>
            </a:extLst>
          </p:cNvPr>
          <p:cNvGraphicFramePr/>
          <p:nvPr/>
        </p:nvGraphicFramePr>
        <p:xfrm>
          <a:off x="8902700" y="2292989"/>
          <a:ext cx="2781300" cy="121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23" name="Diagrama 22">
            <a:extLst>
              <a:ext uri="{FF2B5EF4-FFF2-40B4-BE49-F238E27FC236}">
                <a16:creationId xmlns:a16="http://schemas.microsoft.com/office/drawing/2014/main" id="{65DE4863-7913-6D37-1BE6-4BA56A75E6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9716856"/>
              </p:ext>
            </p:extLst>
          </p:nvPr>
        </p:nvGraphicFramePr>
        <p:xfrm>
          <a:off x="952500" y="4752179"/>
          <a:ext cx="4978400" cy="779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sp>
        <p:nvSpPr>
          <p:cNvPr id="22" name="CuadroTexto 21">
            <a:extLst>
              <a:ext uri="{FF2B5EF4-FFF2-40B4-BE49-F238E27FC236}">
                <a16:creationId xmlns:a16="http://schemas.microsoft.com/office/drawing/2014/main" id="{4D786123-01B6-5C35-FAE3-9B3846099314}"/>
              </a:ext>
            </a:extLst>
          </p:cNvPr>
          <p:cNvSpPr txBox="1"/>
          <p:nvPr/>
        </p:nvSpPr>
        <p:spPr>
          <a:xfrm>
            <a:off x="1546796" y="3877093"/>
            <a:ext cx="40671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Validación en Fariña et al.</a:t>
            </a:r>
            <a:endParaRPr lang="es-E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A4EFA2D-673E-839A-952A-F31DBB528FBC}"/>
              </a:ext>
            </a:extLst>
          </p:cNvPr>
          <p:cNvSpPr txBox="1"/>
          <p:nvPr/>
        </p:nvSpPr>
        <p:spPr>
          <a:xfrm>
            <a:off x="7823200" y="4062876"/>
            <a:ext cx="6527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Aplicabilidad clínica y radiográfica</a:t>
            </a:r>
            <a:endParaRPr lang="es-ES" dirty="0"/>
          </a:p>
        </p:txBody>
      </p:sp>
      <p:sp>
        <p:nvSpPr>
          <p:cNvPr id="27" name="Título 8">
            <a:extLst>
              <a:ext uri="{FF2B5EF4-FFF2-40B4-BE49-F238E27FC236}">
                <a16:creationId xmlns:a16="http://schemas.microsoft.com/office/drawing/2014/main" id="{7CA58DBE-23F8-46E6-1435-01701DC5480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82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B73B649B-87E6-1339-8E35-0265E6C372E3}"/>
              </a:ext>
            </a:extLst>
          </p:cNvPr>
          <p:cNvCxnSpPr>
            <a:cxnSpLocks/>
          </p:cNvCxnSpPr>
          <p:nvPr/>
        </p:nvCxnSpPr>
        <p:spPr>
          <a:xfrm flipV="1">
            <a:off x="2068301" y="2756362"/>
            <a:ext cx="1055899" cy="24924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7048D6FA-B3D6-01A3-1496-848E8F51498C}"/>
              </a:ext>
            </a:extLst>
          </p:cNvPr>
          <p:cNvCxnSpPr>
            <a:cxnSpLocks/>
          </p:cNvCxnSpPr>
          <p:nvPr/>
        </p:nvCxnSpPr>
        <p:spPr>
          <a:xfrm flipV="1">
            <a:off x="8102600" y="2723434"/>
            <a:ext cx="724799" cy="19455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E4776981-4DC5-B863-4B43-3FB3DDB28B2E}"/>
              </a:ext>
            </a:extLst>
          </p:cNvPr>
          <p:cNvCxnSpPr>
            <a:cxnSpLocks/>
          </p:cNvCxnSpPr>
          <p:nvPr/>
        </p:nvCxnSpPr>
        <p:spPr>
          <a:xfrm>
            <a:off x="8102600" y="2917987"/>
            <a:ext cx="724799" cy="14050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F743F87A-76F4-8A02-16F9-B75DD3257430}"/>
              </a:ext>
            </a:extLst>
          </p:cNvPr>
          <p:cNvCxnSpPr>
            <a:cxnSpLocks/>
          </p:cNvCxnSpPr>
          <p:nvPr/>
        </p:nvCxnSpPr>
        <p:spPr>
          <a:xfrm>
            <a:off x="2049252" y="3024878"/>
            <a:ext cx="986048" cy="19704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2" descr="Odontología Bogotá | Admisiones Unicoc">
            <a:extLst>
              <a:ext uri="{FF2B5EF4-FFF2-40B4-BE49-F238E27FC236}">
                <a16:creationId xmlns:a16="http://schemas.microsoft.com/office/drawing/2014/main" id="{191F000C-E24A-CC83-874D-AD4A7AD65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7C09AF8-FEBF-380D-E670-8DCD5C3FD876}"/>
              </a:ext>
            </a:extLst>
          </p:cNvPr>
          <p:cNvSpPr txBox="1"/>
          <p:nvPr/>
        </p:nvSpPr>
        <p:spPr>
          <a:xfrm>
            <a:off x="183930" y="6448153"/>
            <a:ext cx="118241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Fariña R, Bravo R, Villanueva R, Valladares S, Hinojosa A,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Martinez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B. Medición de la unidad condilar en la hiperplasia condilar: ¿de la muesca sigmoidea o de la língula mandibular?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Int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J Oral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Maxillofac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Surg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. 2017 Jul; 46(7):857-860.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: 10.1016/j.ijom.2017.03.004.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Epub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30 de marzo de 2017. PMID: 28366447.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2070115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BDD3236-72AD-8300-54DE-EF1D751DD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7776528" y="192922"/>
            <a:ext cx="2969326" cy="2281751"/>
          </a:xfrm>
          <a:prstGeom prst="rect">
            <a:avLst/>
          </a:prstGeom>
        </p:spPr>
      </p:pic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5C06D14-8B73-F412-8DA2-469A27D6C8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5558592"/>
              </p:ext>
            </p:extLst>
          </p:nvPr>
        </p:nvGraphicFramePr>
        <p:xfrm>
          <a:off x="774700" y="2102196"/>
          <a:ext cx="12319000" cy="42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6E4CAC79-9DF1-B8CD-AFBD-A36C53608AC2}"/>
              </a:ext>
            </a:extLst>
          </p:cNvPr>
          <p:cNvSpPr txBox="1"/>
          <p:nvPr/>
        </p:nvSpPr>
        <p:spPr>
          <a:xfrm>
            <a:off x="774700" y="140011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Implicaciones metodológicas y clínicas de la ML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5AF387-3092-753C-9370-F961982D9ECF}"/>
              </a:ext>
            </a:extLst>
          </p:cNvPr>
          <p:cNvSpPr txBox="1"/>
          <p:nvPr/>
        </p:nvSpPr>
        <p:spPr>
          <a:xfrm>
            <a:off x="838200" y="567226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Conclusión</a:t>
            </a:r>
            <a:r>
              <a:rPr lang="es-ES" dirty="0"/>
              <a:t>: La </a:t>
            </a:r>
            <a:r>
              <a:rPr lang="es-ES" b="1" dirty="0"/>
              <a:t>ML es el punto más fiable</a:t>
            </a:r>
            <a:r>
              <a:rPr lang="es-ES" dirty="0"/>
              <a:t> para medición volumétrica condilar</a:t>
            </a:r>
            <a:endParaRPr lang="es-CO" dirty="0"/>
          </a:p>
        </p:txBody>
      </p:sp>
      <p:sp>
        <p:nvSpPr>
          <p:cNvPr id="11" name="Título 8">
            <a:extLst>
              <a:ext uri="{FF2B5EF4-FFF2-40B4-BE49-F238E27FC236}">
                <a16:creationId xmlns:a16="http://schemas.microsoft.com/office/drawing/2014/main" id="{23F68437-AAD2-4642-7FE9-3866330FE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82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Odontología Bogotá | Admisiones Unicoc">
            <a:extLst>
              <a:ext uri="{FF2B5EF4-FFF2-40B4-BE49-F238E27FC236}">
                <a16:creationId xmlns:a16="http://schemas.microsoft.com/office/drawing/2014/main" id="{FDD13BF6-0CA9-3D7E-81D3-BBEB2F89F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ndodoncia Cali | Admisiones Unicoc">
            <a:extLst>
              <a:ext uri="{FF2B5EF4-FFF2-40B4-BE49-F238E27FC236}">
                <a16:creationId xmlns:a16="http://schemas.microsoft.com/office/drawing/2014/main" id="{341D26CC-93F3-FECE-8283-E446B9BE36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D4E2038-5413-3603-35AA-149EA2C06C8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1" y="2317896"/>
            <a:ext cx="3410543" cy="268599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9949464-8248-92D7-B13A-A907D24446CB}"/>
              </a:ext>
            </a:extLst>
          </p:cNvPr>
          <p:cNvSpPr txBox="1"/>
          <p:nvPr/>
        </p:nvSpPr>
        <p:spPr>
          <a:xfrm>
            <a:off x="183930" y="6448153"/>
            <a:ext cx="118241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Fariña R, Bravo R, Villanueva R, Valladares S, Hinojosa A,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Martinez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B. Medición de la unidad condilar en la hiperplasia condilar: ¿de la muesca sigmoidea o de la língula mandibular?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Int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J Oral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Maxillofac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Surg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. 2017 Jul; 46(7):857-860.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: 10.1016/j.ijom.2017.03.004.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Epub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30 de marzo de 2017. PMID: 28366447.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2885606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81658-C141-E159-5257-CB5D3461E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06" y="539943"/>
            <a:ext cx="10933386" cy="306419"/>
          </a:xfrm>
        </p:spPr>
        <p:txBody>
          <a:bodyPr>
            <a:normAutofit fontScale="90000"/>
          </a:bodyPr>
          <a:lstStyle/>
          <a:p>
            <a:pPr algn="ctr"/>
            <a:r>
              <a:rPr lang="es-C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Tabla comparativa: exactitud de puntos anatómicos en la segmentación condilar según literatura</a:t>
            </a:r>
            <a:b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O" dirty="0"/>
          </a:p>
        </p:txBody>
      </p:sp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A4D1AD0E-4A92-AA2B-B4B7-901405AE9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92175"/>
              </p:ext>
            </p:extLst>
          </p:nvPr>
        </p:nvGraphicFramePr>
        <p:xfrm>
          <a:off x="409902" y="1087527"/>
          <a:ext cx="11372195" cy="49241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74439">
                  <a:extLst>
                    <a:ext uri="{9D8B030D-6E8A-4147-A177-3AD203B41FA5}">
                      <a16:colId xmlns:a16="http://schemas.microsoft.com/office/drawing/2014/main" val="2594039861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4025228468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295759028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4027706125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2605460722"/>
                    </a:ext>
                  </a:extLst>
                </a:gridCol>
              </a:tblGrid>
              <a:tr h="394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Artículo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Referencia anatómica principal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Fortalezas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Limitaciones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Comparación con Fariña (2017)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1793048"/>
                  </a:ext>
                </a:extLst>
              </a:tr>
              <a:tr h="1590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Elrawdy A M, Amer M E, Algariah A K, et al. (2023) Appraisal of the Accuracy and Reliability of Cone-Beam Computed Tomography and Three-Dimensional Printing for Volumetric Mandibular Condyle Measurements of a Human Condyle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Cóndilos separados y medición física + CBCT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Alta precisión experimental al combinar CBCT con impresión 3D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Depende de laboratorio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Carece de una referencia anatómica estable; no aporta reproducibilidad clínica como la língula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3636653"/>
                  </a:ext>
                </a:extLst>
              </a:tr>
              <a:tr h="789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Shetty SR, Al-Bayatti S, AlKawas S, et al. (2022) Análisis de la asimetría volumétrica de los cóndilos mandibulares mediante CBCT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 sigmoidea (línea horizontal)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Fácil identificación en CBCT; ampliamente usado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Alta variabilidad anatómica; menor exactitud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Fariña demuestra que la escotadura es menos estable que la língula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264420"/>
                  </a:ext>
                </a:extLst>
              </a:tr>
              <a:tr h="789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Waghmare M, Pagare S, Manoj R, et al. (2023) Volumetric analysis of mandibular condyle in a subset of the Indian population using CBCT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 sigmoidea (superior/inferior)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Método reproducible en población específica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Subjetividad al determinar el primer/último punto visible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 língula ofrece un punto más objetivo y universal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6403404"/>
                  </a:ext>
                </a:extLst>
              </a:tr>
              <a:tr h="1323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Cavagnetto D, Abate A, Caprioglio A, et al. (2021) Evaluación volumétrica tridimensional de los diferentes segmentos mandibulares mediante CBCT en pacientes con artritis idiopática juvenil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Punto C (escotadura sigmoidea)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Define volumen sin coronoides; útil en AIJ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 varía con crecimiento y patología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 língula permanece más constante incluso en alteraciones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5853334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93676A0F-5E7D-F08A-748D-91065FB5AF50}"/>
              </a:ext>
            </a:extLst>
          </p:cNvPr>
          <p:cNvSpPr txBox="1"/>
          <p:nvPr/>
        </p:nvSpPr>
        <p:spPr>
          <a:xfrm>
            <a:off x="183930" y="6448153"/>
            <a:ext cx="118241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Fariña R, Bravo R, Villanueva R, Valladares S, Hinojosa A,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Martinez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B. Medición de la unidad condilar en la hiperplasia condilar: ¿de la muesca sigmoidea o de la língula mandibular?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Int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J Oral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Maxillofac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Surg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. 2017 Jul; 46(7):857-860.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: 10.1016/j.ijom.2017.03.004.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Epub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30 de marzo de 2017. PMID: 28366447.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3803611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81658-C141-E159-5257-CB5D3461E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07" y="446823"/>
            <a:ext cx="10933386" cy="306419"/>
          </a:xfrm>
        </p:spPr>
        <p:txBody>
          <a:bodyPr>
            <a:normAutofit fontScale="90000"/>
          </a:bodyPr>
          <a:lstStyle/>
          <a:p>
            <a:pPr algn="ctr"/>
            <a:r>
              <a:rPr lang="es-C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Tabla comparativa: exactitud de puntos anatómicos en la segmentación condilar según literatura</a:t>
            </a:r>
            <a:b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O" dirty="0"/>
          </a:p>
        </p:txBody>
      </p:sp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A4D1AD0E-4A92-AA2B-B4B7-901405AE93AD}"/>
              </a:ext>
            </a:extLst>
          </p:cNvPr>
          <p:cNvGraphicFramePr>
            <a:graphicFrameLocks noGrp="1"/>
          </p:cNvGraphicFramePr>
          <p:nvPr/>
        </p:nvGraphicFramePr>
        <p:xfrm>
          <a:off x="388883" y="719665"/>
          <a:ext cx="11372195" cy="54431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74439">
                  <a:extLst>
                    <a:ext uri="{9D8B030D-6E8A-4147-A177-3AD203B41FA5}">
                      <a16:colId xmlns:a16="http://schemas.microsoft.com/office/drawing/2014/main" val="2594039861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4025228468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295759028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4027706125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2605460722"/>
                    </a:ext>
                  </a:extLst>
                </a:gridCol>
              </a:tblGrid>
              <a:tr h="394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Artículo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Referencia anatómica principal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Fortalezas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Limitaciones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Comparación con Fariña (2017)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1793048"/>
                  </a:ext>
                </a:extLst>
              </a:tr>
              <a:tr h="1590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 Giudice A, Ronsivalle V, Grippaudo C, et al. (2020) Un paso antes de la impresión 3D: evaluación de la precisión del software de imágenes para el análisis tridimensional de la mandíbula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Forámenes mentonianos y espinas linguales mandibulares (para superposición)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Buen método de superposición 3D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enfocado en delimitación condilar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Comparte la estabilidad de la língula, pero no lo aplica directamente al cóndilo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3636653"/>
                  </a:ext>
                </a:extLst>
              </a:tr>
              <a:tr h="789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Nawawi AP, Rikmasari R, Kurnikasari E, et al. (2022) Análisis volumétrico de cóndilos normales y aquellos con desplazamiento discal con reducción en la población indonesia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 sigmoidea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Práctico y validado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Menos estable; depende de cortes axiales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Fariña aporta mayor reproducibilidad usando la língula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264420"/>
                  </a:ext>
                </a:extLst>
              </a:tr>
              <a:tr h="789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Bayram M, Kayipmaz S, Sezgin OS, et al. (2012) Análisis volumétrico del cóndilo mandibular mediante tomografía computarizada de haz cónico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Tangente al proceso coronoides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Objetivo y geométrico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Difícil replicar en casos asimétricos o patológicos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Fariña usa un punto anatómico más fiable y clínicamente útil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6403404"/>
                  </a:ext>
                </a:extLst>
              </a:tr>
              <a:tr h="1323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Nota A, Caruso S, Ehsani S, et al. (2020) Three-dimensional volumetric analysis of mandibular condyle changes in growing subjects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 sigmoidea (en cortes coronales)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Útil en sujetos en crecimiento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Gran variabilidad individual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 língula se mantiene constante pese al crecimiento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5853334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F349B3CE-A134-344C-2AD0-C9CF57E06113}"/>
              </a:ext>
            </a:extLst>
          </p:cNvPr>
          <p:cNvSpPr txBox="1"/>
          <p:nvPr/>
        </p:nvSpPr>
        <p:spPr>
          <a:xfrm>
            <a:off x="183930" y="6448153"/>
            <a:ext cx="118241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Fariña R, Bravo R, Villanueva R, Valladares S, Hinojosa A,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Martinez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B. Medición de la unidad condilar en la hiperplasia condilar: ¿de la muesca sigmoidea o de la língula mandibular?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Int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J Oral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Maxillofac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Surg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. 2017 Jul; 46(7):857-860.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: 10.1016/j.ijom.2017.03.004.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Epub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30 de marzo de 2017. PMID: 28366447.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606735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81658-C141-E159-5257-CB5D3461E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07" y="446823"/>
            <a:ext cx="10933386" cy="306419"/>
          </a:xfrm>
        </p:spPr>
        <p:txBody>
          <a:bodyPr>
            <a:normAutofit fontScale="90000"/>
          </a:bodyPr>
          <a:lstStyle/>
          <a:p>
            <a:pPr algn="ctr"/>
            <a:r>
              <a:rPr lang="es-C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Tabla comparativa: exactitud de puntos anatómicos en la segmentación condilar según literatura</a:t>
            </a:r>
            <a:b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O" dirty="0"/>
          </a:p>
        </p:txBody>
      </p:sp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A4D1AD0E-4A92-AA2B-B4B7-901405AE93AD}"/>
              </a:ext>
            </a:extLst>
          </p:cNvPr>
          <p:cNvGraphicFramePr>
            <a:graphicFrameLocks noGrp="1"/>
          </p:cNvGraphicFramePr>
          <p:nvPr/>
        </p:nvGraphicFramePr>
        <p:xfrm>
          <a:off x="409902" y="968067"/>
          <a:ext cx="11372195" cy="54431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74439">
                  <a:extLst>
                    <a:ext uri="{9D8B030D-6E8A-4147-A177-3AD203B41FA5}">
                      <a16:colId xmlns:a16="http://schemas.microsoft.com/office/drawing/2014/main" val="2594039861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4025228468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295759028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4027706125"/>
                    </a:ext>
                  </a:extLst>
                </a:gridCol>
                <a:gridCol w="2274439">
                  <a:extLst>
                    <a:ext uri="{9D8B030D-6E8A-4147-A177-3AD203B41FA5}">
                      <a16:colId xmlns:a16="http://schemas.microsoft.com/office/drawing/2014/main" val="2605460722"/>
                    </a:ext>
                  </a:extLst>
                </a:gridCol>
              </a:tblGrid>
              <a:tr h="394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Artículo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Referencia anatómica principal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Fortalezas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Limitaciones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Comparación con Fariña (2017)</a:t>
                      </a:r>
                      <a:endParaRPr lang="es-CO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1793048"/>
                  </a:ext>
                </a:extLst>
              </a:tr>
              <a:tr h="1590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Han K, Kim MC, Kim YJ, et al. (2021) Un estudio longitudinal a largo plazo de los cambios osteoartríticos en la articulación temporomandibular evaluado mediante superposición 3D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 + puntos en rama/cuerpo mandibular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Permite seguimiento longitudinal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Complejo; múltiples puntos = mayor error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Fariña aporta simplicidad y exactitud con un único punto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3636653"/>
                  </a:ext>
                </a:extLst>
              </a:tr>
              <a:tr h="789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Ceratti C, Maspero C, Consonni D, et al. (2022) Evaluación tomográfica computarizada de haz cónico del volumen condilar mandibular en diferentes patrones esqueléticos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Fosa pterigoidea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Útil en análisis esquelético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Poco práctico en volumen condilar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Menos exacto que la língula, que es anatómicamente más cercana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264420"/>
                  </a:ext>
                </a:extLst>
              </a:tr>
              <a:tr h="789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 CK, Kim KA, Lee KE, et al. (2024) Estudio sobre el cambio volumétrico de los cóndilos mandibulares con artrosis mediante CBCT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VOI condilar con referencias generales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Permite comparar cambios pre/post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hay punto anatómico único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 língula es más reproducible y anatómicamente precisa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6403404"/>
                  </a:ext>
                </a:extLst>
              </a:tr>
              <a:tr h="1323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Tecco S, Saccucci M, Nucera R, et al. (2010) Volumen y superficie condilar en sujetos adultos jóvenes caucásicos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Escotadura/cuello condilar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Útil en adultos jóvenes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Escotadura variable; cuello depende de interpretación</a:t>
                      </a:r>
                      <a:endParaRPr lang="es-CO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Menos estable que la língula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5853334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B3CEA781-4CC8-02F2-8389-0A501CD06B06}"/>
              </a:ext>
            </a:extLst>
          </p:cNvPr>
          <p:cNvSpPr txBox="1"/>
          <p:nvPr/>
        </p:nvSpPr>
        <p:spPr>
          <a:xfrm>
            <a:off x="183930" y="6448153"/>
            <a:ext cx="118241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Fariña R, Bravo R, Villanueva R, Valladares S, Hinojosa A,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Martinez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B. Medición de la unidad condilar en la hiperplasia condilar: ¿de la muesca sigmoidea o de la língula mandibular?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Int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J Oral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Maxillofac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Surg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. 2017 Jul; 46(7):857-860.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: 10.1016/j.ijom.2017.03.004. </a:t>
            </a:r>
            <a:r>
              <a:rPr lang="es-CO" sz="800" b="0" i="0" dirty="0" err="1">
                <a:solidFill>
                  <a:srgbClr val="212121"/>
                </a:solidFill>
                <a:effectLst/>
                <a:latin typeface="BlinkMacSystemFont"/>
              </a:rPr>
              <a:t>Epub</a:t>
            </a:r>
            <a:r>
              <a:rPr lang="es-CO" sz="800" b="0" i="0" dirty="0">
                <a:solidFill>
                  <a:srgbClr val="212121"/>
                </a:solidFill>
                <a:effectLst/>
                <a:latin typeface="BlinkMacSystemFont"/>
              </a:rPr>
              <a:t> 30 de marzo de 2017. PMID: 28366447.</a:t>
            </a:r>
            <a:endParaRPr lang="es-CO" sz="800" dirty="0"/>
          </a:p>
        </p:txBody>
      </p:sp>
    </p:spTree>
    <p:extLst>
      <p:ext uri="{BB962C8B-B14F-4D97-AF65-F5344CB8AC3E}">
        <p14:creationId xmlns:p14="http://schemas.microsoft.com/office/powerpoint/2010/main" val="4173997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88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5E5A70D3-C7F3-BBF2-8BB1-BC2C8A48B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4890"/>
            <a:ext cx="3881950" cy="2098173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Flecha: a la derecha 38">
            <a:extLst>
              <a:ext uri="{FF2B5EF4-FFF2-40B4-BE49-F238E27FC236}">
                <a16:creationId xmlns:a16="http://schemas.microsoft.com/office/drawing/2014/main" id="{2A21CE22-2ED7-B1B6-B728-82C1C1905384}"/>
              </a:ext>
            </a:extLst>
          </p:cNvPr>
          <p:cNvSpPr/>
          <p:nvPr/>
        </p:nvSpPr>
        <p:spPr>
          <a:xfrm>
            <a:off x="2891948" y="3045092"/>
            <a:ext cx="2002417" cy="5078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FD5CD476-F983-FA9B-0883-71A5F5ED0800}"/>
              </a:ext>
            </a:extLst>
          </p:cNvPr>
          <p:cNvSpPr/>
          <p:nvPr/>
        </p:nvSpPr>
        <p:spPr>
          <a:xfrm>
            <a:off x="3893156" y="1577004"/>
            <a:ext cx="2002417" cy="5078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D12138-77C3-193C-51AA-0CE581721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610" y="391554"/>
            <a:ext cx="8040303" cy="796950"/>
          </a:xfrm>
        </p:spPr>
        <p:txBody>
          <a:bodyPr>
            <a:normAutofit/>
          </a:bodyPr>
          <a:lstStyle/>
          <a:p>
            <a:pPr algn="ctr"/>
            <a:r>
              <a:rPr lang="es-CO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PLANTEAMIENTO DEL PROBLEMA</a:t>
            </a:r>
            <a:br>
              <a:rPr lang="es-CO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s-CO" sz="2400" b="1" dirty="0"/>
          </a:p>
        </p:txBody>
      </p:sp>
      <p:graphicFrame>
        <p:nvGraphicFramePr>
          <p:cNvPr id="37" name="Diagrama 36">
            <a:extLst>
              <a:ext uri="{FF2B5EF4-FFF2-40B4-BE49-F238E27FC236}">
                <a16:creationId xmlns:a16="http://schemas.microsoft.com/office/drawing/2014/main" id="{0153D817-A51D-2CE8-5ABA-0A0CDE4296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8934992"/>
              </p:ext>
            </p:extLst>
          </p:nvPr>
        </p:nvGraphicFramePr>
        <p:xfrm>
          <a:off x="1213615" y="1564911"/>
          <a:ext cx="2668335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1" name="Diagrama 20">
            <a:extLst>
              <a:ext uri="{FF2B5EF4-FFF2-40B4-BE49-F238E27FC236}">
                <a16:creationId xmlns:a16="http://schemas.microsoft.com/office/drawing/2014/main" id="{B47EC59E-A08D-AB44-E4D0-747FC687BA08}"/>
              </a:ext>
            </a:extLst>
          </p:cNvPr>
          <p:cNvGraphicFramePr/>
          <p:nvPr/>
        </p:nvGraphicFramePr>
        <p:xfrm>
          <a:off x="6161494" y="1059990"/>
          <a:ext cx="4528539" cy="1341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CuadroTexto 19">
            <a:extLst>
              <a:ext uri="{FF2B5EF4-FFF2-40B4-BE49-F238E27FC236}">
                <a16:creationId xmlns:a16="http://schemas.microsoft.com/office/drawing/2014/main" id="{EB3D7632-2C03-1C3F-B192-B26CA431850D}"/>
              </a:ext>
            </a:extLst>
          </p:cNvPr>
          <p:cNvSpPr txBox="1"/>
          <p:nvPr/>
        </p:nvSpPr>
        <p:spPr>
          <a:xfrm>
            <a:off x="4112925" y="1661643"/>
            <a:ext cx="1828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/>
              <a:t> </a:t>
            </a:r>
            <a:r>
              <a:rPr lang="es-ES" sz="1600" dirty="0">
                <a:solidFill>
                  <a:schemeClr val="bg1"/>
                </a:solidFill>
              </a:rPr>
              <a:t>Fundamental </a:t>
            </a:r>
          </a:p>
        </p:txBody>
      </p:sp>
      <p:graphicFrame>
        <p:nvGraphicFramePr>
          <p:cNvPr id="35" name="Diagrama 34">
            <a:extLst>
              <a:ext uri="{FF2B5EF4-FFF2-40B4-BE49-F238E27FC236}">
                <a16:creationId xmlns:a16="http://schemas.microsoft.com/office/drawing/2014/main" id="{48BCECFE-6320-513C-9D77-EA245303C9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4099433"/>
              </p:ext>
            </p:extLst>
          </p:nvPr>
        </p:nvGraphicFramePr>
        <p:xfrm>
          <a:off x="722176" y="2983151"/>
          <a:ext cx="2006098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33" name="Diagrama 32">
            <a:extLst>
              <a:ext uri="{FF2B5EF4-FFF2-40B4-BE49-F238E27FC236}">
                <a16:creationId xmlns:a16="http://schemas.microsoft.com/office/drawing/2014/main" id="{E9AB3280-E193-9FDF-E5FE-5A1233FC27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4931054"/>
              </p:ext>
            </p:extLst>
          </p:nvPr>
        </p:nvGraphicFramePr>
        <p:xfrm>
          <a:off x="5327651" y="2594997"/>
          <a:ext cx="3338575" cy="1341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sp>
        <p:nvSpPr>
          <p:cNvPr id="28" name="CuadroTexto 27">
            <a:extLst>
              <a:ext uri="{FF2B5EF4-FFF2-40B4-BE49-F238E27FC236}">
                <a16:creationId xmlns:a16="http://schemas.microsoft.com/office/drawing/2014/main" id="{013CB6A4-6F6C-A78D-A8C8-DF6D0921BBA1}"/>
              </a:ext>
            </a:extLst>
          </p:cNvPr>
          <p:cNvSpPr txBox="1"/>
          <p:nvPr/>
        </p:nvSpPr>
        <p:spPr>
          <a:xfrm>
            <a:off x="3103932" y="3144003"/>
            <a:ext cx="19233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pueden generar </a:t>
            </a:r>
            <a:endParaRPr lang="es-CO" sz="1400" dirty="0">
              <a:solidFill>
                <a:schemeClr val="bg1"/>
              </a:solidFill>
            </a:endParaRPr>
          </a:p>
        </p:txBody>
      </p:sp>
      <p:graphicFrame>
        <p:nvGraphicFramePr>
          <p:cNvPr id="34" name="Diagrama 33">
            <a:extLst>
              <a:ext uri="{FF2B5EF4-FFF2-40B4-BE49-F238E27FC236}">
                <a16:creationId xmlns:a16="http://schemas.microsoft.com/office/drawing/2014/main" id="{5653D4CB-DB68-7F14-2283-E2B0CE0E8D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3452466"/>
              </p:ext>
            </p:extLst>
          </p:nvPr>
        </p:nvGraphicFramePr>
        <p:xfrm>
          <a:off x="8666226" y="2713116"/>
          <a:ext cx="3136800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43" name="Diagrama 42">
            <a:extLst>
              <a:ext uri="{FF2B5EF4-FFF2-40B4-BE49-F238E27FC236}">
                <a16:creationId xmlns:a16="http://schemas.microsoft.com/office/drawing/2014/main" id="{B06B625A-EA57-8E83-4974-BA45B4401C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9304714"/>
              </p:ext>
            </p:extLst>
          </p:nvPr>
        </p:nvGraphicFramePr>
        <p:xfrm>
          <a:off x="1901435" y="4324833"/>
          <a:ext cx="8389130" cy="1167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  <p:sp>
        <p:nvSpPr>
          <p:cNvPr id="44" name="CuadroTexto 43">
            <a:extLst>
              <a:ext uri="{FF2B5EF4-FFF2-40B4-BE49-F238E27FC236}">
                <a16:creationId xmlns:a16="http://schemas.microsoft.com/office/drawing/2014/main" id="{9DF22834-4443-0D6C-F492-178ACD916D44}"/>
              </a:ext>
            </a:extLst>
          </p:cNvPr>
          <p:cNvSpPr txBox="1"/>
          <p:nvPr/>
        </p:nvSpPr>
        <p:spPr>
          <a:xfrm>
            <a:off x="0" y="5798010"/>
            <a:ext cx="75323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Para validar su efectividad se requieren mediciones volumétricas</a:t>
            </a:r>
            <a:r>
              <a:rPr lang="es-ES" sz="1400" dirty="0"/>
              <a:t>.</a:t>
            </a:r>
          </a:p>
        </p:txBody>
      </p:sp>
      <p:graphicFrame>
        <p:nvGraphicFramePr>
          <p:cNvPr id="47" name="Diagrama 46">
            <a:extLst>
              <a:ext uri="{FF2B5EF4-FFF2-40B4-BE49-F238E27FC236}">
                <a16:creationId xmlns:a16="http://schemas.microsoft.com/office/drawing/2014/main" id="{5F1B1700-CFA9-C01E-0F0F-7D651C61EB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521556"/>
              </p:ext>
            </p:extLst>
          </p:nvPr>
        </p:nvGraphicFramePr>
        <p:xfrm>
          <a:off x="7293764" y="5798010"/>
          <a:ext cx="4509262" cy="391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4" r:lo="rId35" r:qs="rId36" r:cs="rId37"/>
          </a:graphicData>
        </a:graphic>
      </p:graphicFrame>
      <p:pic>
        <p:nvPicPr>
          <p:cNvPr id="10242" name="Picture 2" descr="Odontología Bogotá | Admisiones Unicoc">
            <a:extLst>
              <a:ext uri="{FF2B5EF4-FFF2-40B4-BE49-F238E27FC236}">
                <a16:creationId xmlns:a16="http://schemas.microsoft.com/office/drawing/2014/main" id="{064B6758-20BA-0F0E-DC67-A0D224675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Endodoncia Cali | Admisiones Unicoc">
            <a:extLst>
              <a:ext uri="{FF2B5EF4-FFF2-40B4-BE49-F238E27FC236}">
                <a16:creationId xmlns:a16="http://schemas.microsoft.com/office/drawing/2014/main" id="{38A608DD-8D32-EE60-EF80-DE2BA16FA7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0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095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>
            <a:extLst>
              <a:ext uri="{FF2B5EF4-FFF2-40B4-BE49-F238E27FC236}">
                <a16:creationId xmlns:a16="http://schemas.microsoft.com/office/drawing/2014/main" id="{CA3160BE-23F4-E07C-E329-EA8032DE2C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122014"/>
              </p:ext>
            </p:extLst>
          </p:nvPr>
        </p:nvGraphicFramePr>
        <p:xfrm>
          <a:off x="1488530" y="1341732"/>
          <a:ext cx="9966434" cy="4501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Odontología Bogotá | Admisiones Unicoc">
            <a:extLst>
              <a:ext uri="{FF2B5EF4-FFF2-40B4-BE49-F238E27FC236}">
                <a16:creationId xmlns:a16="http://schemas.microsoft.com/office/drawing/2014/main" id="{5D560EC3-1AD8-BB53-B5F2-C42E8E897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ndodoncia Cali | Admisiones Unicoc">
            <a:extLst>
              <a:ext uri="{FF2B5EF4-FFF2-40B4-BE49-F238E27FC236}">
                <a16:creationId xmlns:a16="http://schemas.microsoft.com/office/drawing/2014/main" id="{C0A9B547-97B9-4008-6065-A5809B66D2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8">
            <a:extLst>
              <a:ext uri="{FF2B5EF4-FFF2-40B4-BE49-F238E27FC236}">
                <a16:creationId xmlns:a16="http://schemas.microsoft.com/office/drawing/2014/main" id="{2C7610AC-15FA-4235-CAA7-6F7DC264EC03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4767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329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8992644-39CB-8DBE-3EAC-A69AE3A69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3335" y="2736862"/>
            <a:ext cx="3265329" cy="3348628"/>
          </a:xfrm>
          <a:prstGeom prst="rect">
            <a:avLst/>
          </a:prstGeom>
        </p:spPr>
      </p:pic>
      <p:sp>
        <p:nvSpPr>
          <p:cNvPr id="8" name="Título 8">
            <a:extLst>
              <a:ext uri="{FF2B5EF4-FFF2-40B4-BE49-F238E27FC236}">
                <a16:creationId xmlns:a16="http://schemas.microsoft.com/office/drawing/2014/main" id="{91EBA89B-F449-6613-F6C7-F600FE538606}"/>
              </a:ext>
            </a:extLst>
          </p:cNvPr>
          <p:cNvSpPr txBox="1">
            <a:spLocks/>
          </p:cNvSpPr>
          <p:nvPr/>
        </p:nvSpPr>
        <p:spPr>
          <a:xfrm>
            <a:off x="672551" y="386147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7DB1CD9-F453-2762-0775-ADE82A6093FF}"/>
              </a:ext>
            </a:extLst>
          </p:cNvPr>
          <p:cNvSpPr txBox="1"/>
          <p:nvPr/>
        </p:nvSpPr>
        <p:spPr>
          <a:xfrm>
            <a:off x="2995449" y="1621249"/>
            <a:ext cx="6201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PROTOCOLO PARA MEDICION VOLUMETRICA DE CONDILOS MANDIBULARES</a:t>
            </a:r>
            <a:endParaRPr lang="es-CO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E9FE2B9-DAB3-8DB7-9C66-716C8602019E}"/>
              </a:ext>
            </a:extLst>
          </p:cNvPr>
          <p:cNvSpPr txBox="1"/>
          <p:nvPr/>
        </p:nvSpPr>
        <p:spPr>
          <a:xfrm>
            <a:off x="315311" y="5009382"/>
            <a:ext cx="620110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b="1" dirty="0"/>
              <a:t>Investigador: </a:t>
            </a:r>
          </a:p>
          <a:p>
            <a:r>
              <a:rPr lang="es-MX" sz="1400" dirty="0"/>
              <a:t>Cristhian Andrés Unigarro O.</a:t>
            </a:r>
          </a:p>
          <a:p>
            <a:pPr lvl="0"/>
            <a:endParaRPr lang="es-ES" sz="1400" dirty="0"/>
          </a:p>
          <a:p>
            <a:pPr lvl="0"/>
            <a:r>
              <a:rPr lang="es-ES" sz="1400" b="1" dirty="0"/>
              <a:t>Director y</a:t>
            </a:r>
            <a:br>
              <a:rPr lang="es-ES" sz="1400" b="1" dirty="0"/>
            </a:br>
            <a:r>
              <a:rPr lang="es-ES" sz="1400" b="1" dirty="0"/>
              <a:t>Asesor Estadístico</a:t>
            </a:r>
            <a:br>
              <a:rPr lang="es-ES" sz="1400" dirty="0"/>
            </a:br>
            <a:r>
              <a:rPr lang="es-ES" sz="1400" dirty="0"/>
              <a:t>Carlos Humberto Martínez Cajas</a:t>
            </a:r>
            <a:endParaRPr lang="es-MX" sz="1400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434B5C4-69EA-87F7-1D6B-A79C7002C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3111" y="4832239"/>
            <a:ext cx="1568474" cy="1685743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10635732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A78CF5-F5C5-AEC6-8A4B-D0F11875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0464"/>
            <a:ext cx="10515600" cy="1325563"/>
          </a:xfrm>
        </p:spPr>
        <p:txBody>
          <a:bodyPr/>
          <a:lstStyle/>
          <a:p>
            <a:pPr algn="ctr"/>
            <a:r>
              <a:rPr lang="es-CO" dirty="0"/>
              <a:t>Agradecimientos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E18A855-05D1-8C74-7943-9D136EE67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445" y="2228194"/>
            <a:ext cx="2207010" cy="165525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25B881C-E174-7B3B-11B7-A94C3AF83B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7" r="4654"/>
          <a:stretch/>
        </p:blipFill>
        <p:spPr>
          <a:xfrm>
            <a:off x="9788390" y="2228193"/>
            <a:ext cx="1731818" cy="165525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DD2E3F9-3D83-0C45-9D80-D69C0C57D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5" y="2228193"/>
            <a:ext cx="3030919" cy="404122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59BEC73-C104-815A-8932-440F4D1029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445" y="3967026"/>
            <a:ext cx="3375763" cy="230239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784E555-68B7-1CE3-CF1A-8FD688597F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357" y="1776903"/>
            <a:ext cx="4492515" cy="449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238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C852D830-EB17-F35F-63AC-D5BC26242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0795"/>
            <a:ext cx="10515600" cy="1325563"/>
          </a:xfrm>
        </p:spPr>
        <p:txBody>
          <a:bodyPr/>
          <a:lstStyle/>
          <a:p>
            <a:pPr algn="ctr"/>
            <a:r>
              <a:rPr lang="es-CO" dirty="0"/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9551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a 13">
            <a:extLst>
              <a:ext uri="{FF2B5EF4-FFF2-40B4-BE49-F238E27FC236}">
                <a16:creationId xmlns:a16="http://schemas.microsoft.com/office/drawing/2014/main" id="{950C0216-07F7-DE81-C3C0-F2C5A3E7AD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0530848"/>
              </p:ext>
            </p:extLst>
          </p:nvPr>
        </p:nvGraphicFramePr>
        <p:xfrm>
          <a:off x="775892" y="3073129"/>
          <a:ext cx="8019395" cy="1744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A2EF059F-1858-0140-56B7-5F3F9C26AE45}"/>
              </a:ext>
            </a:extLst>
          </p:cNvPr>
          <p:cNvSpPr txBox="1"/>
          <p:nvPr/>
        </p:nvSpPr>
        <p:spPr>
          <a:xfrm>
            <a:off x="3048000" y="44069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Avances y limitaciones tecnológicas</a:t>
            </a:r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85AD5F95-6B7D-EB0D-FCC7-AE18803E60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7474756"/>
              </p:ext>
            </p:extLst>
          </p:nvPr>
        </p:nvGraphicFramePr>
        <p:xfrm>
          <a:off x="1308538" y="1343284"/>
          <a:ext cx="9979572" cy="925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052" name="Picture 4" descr="2025년 아나토마지코리아㈜ 채용 기업정보 | 인크루트">
            <a:extLst>
              <a:ext uri="{FF2B5EF4-FFF2-40B4-BE49-F238E27FC236}">
                <a16:creationId xmlns:a16="http://schemas.microsoft.com/office/drawing/2014/main" id="{75B7B0E6-5872-FC3C-BB89-457EA4CAE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268" y="5539587"/>
            <a:ext cx="1688782" cy="38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Materialise Mimics Care Suite – Septillion Co., Ltd.">
            <a:extLst>
              <a:ext uri="{FF2B5EF4-FFF2-40B4-BE49-F238E27FC236}">
                <a16:creationId xmlns:a16="http://schemas.microsoft.com/office/drawing/2014/main" id="{27496C00-01FC-69F5-A2C8-C4C8CB863E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64" b="43295"/>
          <a:stretch/>
        </p:blipFill>
        <p:spPr bwMode="auto">
          <a:xfrm>
            <a:off x="3937431" y="5336934"/>
            <a:ext cx="1975945" cy="40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Rhinoceros 3d">
            <a:extLst>
              <a:ext uri="{FF2B5EF4-FFF2-40B4-BE49-F238E27FC236}">
                <a16:creationId xmlns:a16="http://schemas.microsoft.com/office/drawing/2014/main" id="{C9CFA40F-3D9C-6517-AEF4-24A24FA62E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53" r="5770" b="19453"/>
          <a:stretch/>
        </p:blipFill>
        <p:spPr bwMode="auto">
          <a:xfrm>
            <a:off x="6107366" y="5133221"/>
            <a:ext cx="2687921" cy="97865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Odontología Bogotá | Admisiones Unicoc">
            <a:extLst>
              <a:ext uri="{FF2B5EF4-FFF2-40B4-BE49-F238E27FC236}">
                <a16:creationId xmlns:a16="http://schemas.microsoft.com/office/drawing/2014/main" id="{8D8AC1CC-1A14-B55E-3D7E-BF9AF636E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ndodoncia Cali | Admisiones Unicoc">
            <a:extLst>
              <a:ext uri="{FF2B5EF4-FFF2-40B4-BE49-F238E27FC236}">
                <a16:creationId xmlns:a16="http://schemas.microsoft.com/office/drawing/2014/main" id="{7046CD11-CA37-BE28-5367-3BBCAE7558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799CF1A-F8EA-4054-9361-FB06C136061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8933" y="2466348"/>
            <a:ext cx="1792655" cy="1180809"/>
          </a:xfrm>
          <a:prstGeom prst="rect">
            <a:avLst/>
          </a:prstGeom>
        </p:spPr>
      </p:pic>
      <p:pic>
        <p:nvPicPr>
          <p:cNvPr id="2" name="Picture 8" descr="Blue Sky Bio Implants dentaires | SpotImplant">
            <a:extLst>
              <a:ext uri="{FF2B5EF4-FFF2-40B4-BE49-F238E27FC236}">
                <a16:creationId xmlns:a16="http://schemas.microsoft.com/office/drawing/2014/main" id="{477D9E72-6EBD-9389-134C-CB1E0CAB0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415" y="3352529"/>
            <a:ext cx="1783693" cy="77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BCF5C12-4BCA-9C25-CD1B-774FB2EE26CF}"/>
              </a:ext>
            </a:extLst>
          </p:cNvPr>
          <p:cNvSpPr txBox="1"/>
          <p:nvPr/>
        </p:nvSpPr>
        <p:spPr>
          <a:xfrm>
            <a:off x="9183267" y="5268369"/>
            <a:ext cx="26819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200" dirty="0"/>
              <a:t>Gratuitos, confiables y aplicables en análisis volumétrico 3D </a:t>
            </a:r>
            <a:endParaRPr lang="es-CO" sz="1200" dirty="0"/>
          </a:p>
        </p:txBody>
      </p:sp>
      <p:pic>
        <p:nvPicPr>
          <p:cNvPr id="11" name="Picture 2" descr="羽が生えたお金の動くイラスト | うごかわっ">
            <a:extLst>
              <a:ext uri="{FF2B5EF4-FFF2-40B4-BE49-F238E27FC236}">
                <a16:creationId xmlns:a16="http://schemas.microsoft.com/office/drawing/2014/main" id="{00FF400D-BABC-F2FC-0F5D-21FCCC304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00" y="4993758"/>
            <a:ext cx="1257584" cy="125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342FBFE-16C6-082A-84D0-FDD66042C89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555433" y="4202642"/>
            <a:ext cx="1860675" cy="61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9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羽が生えたお金の動くイラスト | うごかわっ">
            <a:extLst>
              <a:ext uri="{FF2B5EF4-FFF2-40B4-BE49-F238E27FC236}">
                <a16:creationId xmlns:a16="http://schemas.microsoft.com/office/drawing/2014/main" id="{B5925BDE-60AB-868C-CD74-4A81846AF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54" y="4874437"/>
            <a:ext cx="1516249" cy="151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Flecha: a la derecha 33">
            <a:extLst>
              <a:ext uri="{FF2B5EF4-FFF2-40B4-BE49-F238E27FC236}">
                <a16:creationId xmlns:a16="http://schemas.microsoft.com/office/drawing/2014/main" id="{63E7DEE0-3A5F-BAAB-B736-3579E7570AA6}"/>
              </a:ext>
            </a:extLst>
          </p:cNvPr>
          <p:cNvSpPr/>
          <p:nvPr/>
        </p:nvSpPr>
        <p:spPr>
          <a:xfrm>
            <a:off x="4774324" y="4447981"/>
            <a:ext cx="2530368" cy="5078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63CB4DC0-B0B2-0DC6-B33B-6278081BE0E9}"/>
              </a:ext>
            </a:extLst>
          </p:cNvPr>
          <p:cNvSpPr/>
          <p:nvPr/>
        </p:nvSpPr>
        <p:spPr>
          <a:xfrm>
            <a:off x="5014748" y="1406642"/>
            <a:ext cx="1321676" cy="5078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15485C1-1563-C803-AED8-48CA7F833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043"/>
            <a:ext cx="10515600" cy="843565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Problema central y necesidad</a:t>
            </a:r>
            <a:b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7154C0B-C156-5C73-47CF-F37885B9513D}"/>
              </a:ext>
            </a:extLst>
          </p:cNvPr>
          <p:cNvSpPr txBox="1"/>
          <p:nvPr/>
        </p:nvSpPr>
        <p:spPr>
          <a:xfrm>
            <a:off x="1722217" y="5692262"/>
            <a:ext cx="9228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Este aporte metodológico facilitará la investigación y la democratización del acceso a tecnologías diagnósticas en contextos académicos y clínicos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9146075-024A-18F0-9F63-96143B499DA5}"/>
              </a:ext>
            </a:extLst>
          </p:cNvPr>
          <p:cNvSpPr txBox="1"/>
          <p:nvPr/>
        </p:nvSpPr>
        <p:spPr>
          <a:xfrm>
            <a:off x="1144313" y="1469139"/>
            <a:ext cx="13978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/>
              <a:t>La ausencia</a:t>
            </a:r>
            <a:endParaRPr lang="es-CO" sz="2000" b="1" dirty="0"/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A6226902-48AD-2565-9EAE-30D58E7D1A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5788812"/>
              </p:ext>
            </p:extLst>
          </p:nvPr>
        </p:nvGraphicFramePr>
        <p:xfrm>
          <a:off x="2722179" y="1318141"/>
          <a:ext cx="2039006" cy="764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Diagrama 15">
            <a:extLst>
              <a:ext uri="{FF2B5EF4-FFF2-40B4-BE49-F238E27FC236}">
                <a16:creationId xmlns:a16="http://schemas.microsoft.com/office/drawing/2014/main" id="{F312768F-D5C2-AD93-EAEA-D592E2DBCA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3806237"/>
              </p:ext>
            </p:extLst>
          </p:nvPr>
        </p:nvGraphicFramePr>
        <p:xfrm>
          <a:off x="6516415" y="1238776"/>
          <a:ext cx="4572000" cy="843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EB90722E-44E9-AF8E-DE56-326FEF930126}"/>
              </a:ext>
            </a:extLst>
          </p:cNvPr>
          <p:cNvSpPr txBox="1"/>
          <p:nvPr/>
        </p:nvSpPr>
        <p:spPr>
          <a:xfrm>
            <a:off x="5312979" y="1475892"/>
            <a:ext cx="91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Para</a:t>
            </a:r>
            <a:endParaRPr lang="es-CO" dirty="0">
              <a:solidFill>
                <a:schemeClr val="bg1"/>
              </a:solidFill>
            </a:endParaRPr>
          </a:p>
        </p:txBody>
      </p:sp>
      <p:graphicFrame>
        <p:nvGraphicFramePr>
          <p:cNvPr id="24" name="Diagrama 23">
            <a:extLst>
              <a:ext uri="{FF2B5EF4-FFF2-40B4-BE49-F238E27FC236}">
                <a16:creationId xmlns:a16="http://schemas.microsoft.com/office/drawing/2014/main" id="{F5EF8592-089A-D3D9-B680-A8085D2A3B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2884222"/>
              </p:ext>
            </p:extLst>
          </p:nvPr>
        </p:nvGraphicFramePr>
        <p:xfrm>
          <a:off x="3047999" y="3108462"/>
          <a:ext cx="7052441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1" name="CuadroTexto 20">
            <a:extLst>
              <a:ext uri="{FF2B5EF4-FFF2-40B4-BE49-F238E27FC236}">
                <a16:creationId xmlns:a16="http://schemas.microsoft.com/office/drawing/2014/main" id="{A7EF4E96-199C-E6EC-4E48-8E49F625C9B2}"/>
              </a:ext>
            </a:extLst>
          </p:cNvPr>
          <p:cNvSpPr txBox="1"/>
          <p:nvPr/>
        </p:nvSpPr>
        <p:spPr>
          <a:xfrm>
            <a:off x="570938" y="3249371"/>
            <a:ext cx="17131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Esto retrasa </a:t>
            </a:r>
            <a:endParaRPr lang="es-CO" sz="1600" b="1" dirty="0"/>
          </a:p>
        </p:txBody>
      </p:sp>
      <p:graphicFrame>
        <p:nvGraphicFramePr>
          <p:cNvPr id="35" name="Diagrama 34">
            <a:extLst>
              <a:ext uri="{FF2B5EF4-FFF2-40B4-BE49-F238E27FC236}">
                <a16:creationId xmlns:a16="http://schemas.microsoft.com/office/drawing/2014/main" id="{12071783-75F7-ACE0-9753-421F71E579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7115291"/>
              </p:ext>
            </p:extLst>
          </p:nvPr>
        </p:nvGraphicFramePr>
        <p:xfrm>
          <a:off x="1334815" y="4332566"/>
          <a:ext cx="3005957" cy="781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30" name="CuadroTexto 29">
            <a:extLst>
              <a:ext uri="{FF2B5EF4-FFF2-40B4-BE49-F238E27FC236}">
                <a16:creationId xmlns:a16="http://schemas.microsoft.com/office/drawing/2014/main" id="{336E4B34-9CF8-D10F-8F3D-B1D97E1710DC}"/>
              </a:ext>
            </a:extLst>
          </p:cNvPr>
          <p:cNvSpPr txBox="1"/>
          <p:nvPr/>
        </p:nvSpPr>
        <p:spPr>
          <a:xfrm>
            <a:off x="4761185" y="4553047"/>
            <a:ext cx="34360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</a:rPr>
              <a:t>Que permita mediciones</a:t>
            </a:r>
            <a:endParaRPr lang="es-CO" sz="1200" dirty="0">
              <a:solidFill>
                <a:schemeClr val="bg1"/>
              </a:solidFill>
            </a:endParaRPr>
          </a:p>
        </p:txBody>
      </p:sp>
      <p:graphicFrame>
        <p:nvGraphicFramePr>
          <p:cNvPr id="33" name="Diagrama 32">
            <a:extLst>
              <a:ext uri="{FF2B5EF4-FFF2-40B4-BE49-F238E27FC236}">
                <a16:creationId xmlns:a16="http://schemas.microsoft.com/office/drawing/2014/main" id="{B0488314-952A-7E6D-CB77-6D9704481C77}"/>
              </a:ext>
            </a:extLst>
          </p:cNvPr>
          <p:cNvGraphicFramePr/>
          <p:nvPr/>
        </p:nvGraphicFramePr>
        <p:xfrm>
          <a:off x="7620001" y="4147899"/>
          <a:ext cx="2554013" cy="1107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E3338B9F-5C9A-3FFD-A84F-5F7DAA79B7F8}"/>
              </a:ext>
            </a:extLst>
          </p:cNvPr>
          <p:cNvCxnSpPr>
            <a:cxnSpLocks/>
          </p:cNvCxnSpPr>
          <p:nvPr/>
        </p:nvCxnSpPr>
        <p:spPr>
          <a:xfrm>
            <a:off x="1843250" y="3429000"/>
            <a:ext cx="107599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2" descr="Odontología Bogotá | Admisiones Unicoc">
            <a:extLst>
              <a:ext uri="{FF2B5EF4-FFF2-40B4-BE49-F238E27FC236}">
                <a16:creationId xmlns:a16="http://schemas.microsoft.com/office/drawing/2014/main" id="{53E9BB4F-36D0-8CBF-37E2-59383D374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Endodoncia Cali | Admisiones Unicoc">
            <a:extLst>
              <a:ext uri="{FF2B5EF4-FFF2-40B4-BE49-F238E27FC236}">
                <a16:creationId xmlns:a16="http://schemas.microsoft.com/office/drawing/2014/main" id="{0C091A22-3A9D-9930-6139-14BE9BC47C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9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35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000B5DD-0C76-7FB7-17C6-CE78B5348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151" y="543630"/>
            <a:ext cx="4628587" cy="250233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AA2A8CD-54EC-6B1E-5EE4-E8F4289FD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8827"/>
            <a:ext cx="10515600" cy="1325563"/>
          </a:xfrm>
        </p:spPr>
        <p:txBody>
          <a:bodyPr/>
          <a:lstStyle/>
          <a:p>
            <a:pPr algn="ctr"/>
            <a:r>
              <a:rPr lang="es-CO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JUSTIFICACION</a:t>
            </a:r>
            <a:br>
              <a:rPr lang="es-ES" sz="900" b="1" dirty="0"/>
            </a:br>
            <a:b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O" dirty="0"/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65FF167E-502A-8898-93D3-B244BA5AC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929" y="4740975"/>
            <a:ext cx="655057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CO" altLang="es-CO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 planteó el desarrollo de un </a:t>
            </a:r>
            <a:r>
              <a:rPr kumimoji="0" lang="es-CO" altLang="es-CO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protocolo propio</a:t>
            </a:r>
            <a:r>
              <a:rPr kumimoji="0" lang="es-CO" altLang="es-CO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basado en CBCT y software accesible, como aporte metodológico para investigaciones en cóndilo, rama y cuerpo mandibular.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3" name="Diagrama 32">
            <a:extLst>
              <a:ext uri="{FF2B5EF4-FFF2-40B4-BE49-F238E27FC236}">
                <a16:creationId xmlns:a16="http://schemas.microsoft.com/office/drawing/2014/main" id="{F07BD138-5514-2E59-1003-E83DD8AF72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718174"/>
              </p:ext>
            </p:extLst>
          </p:nvPr>
        </p:nvGraphicFramePr>
        <p:xfrm>
          <a:off x="5491654" y="1041516"/>
          <a:ext cx="4782207" cy="980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CuadroTexto 22">
            <a:extLst>
              <a:ext uri="{FF2B5EF4-FFF2-40B4-BE49-F238E27FC236}">
                <a16:creationId xmlns:a16="http://schemas.microsoft.com/office/drawing/2014/main" id="{CF518683-F7CF-0581-D3D8-BDAAEBD70B4B}"/>
              </a:ext>
            </a:extLst>
          </p:cNvPr>
          <p:cNvSpPr txBox="1"/>
          <p:nvPr/>
        </p:nvSpPr>
        <p:spPr>
          <a:xfrm>
            <a:off x="2435771" y="1345259"/>
            <a:ext cx="19759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CO" altLang="es-CO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Proyecto inicial</a:t>
            </a:r>
            <a:r>
              <a:rPr kumimoji="0" lang="es-CO" altLang="es-CO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lang="es-CO" sz="1600" dirty="0"/>
          </a:p>
        </p:txBody>
      </p:sp>
      <p:graphicFrame>
        <p:nvGraphicFramePr>
          <p:cNvPr id="32" name="Diagrama 31">
            <a:extLst>
              <a:ext uri="{FF2B5EF4-FFF2-40B4-BE49-F238E27FC236}">
                <a16:creationId xmlns:a16="http://schemas.microsoft.com/office/drawing/2014/main" id="{57191CE6-B0D7-A9AD-A497-4528037E3C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1643991"/>
              </p:ext>
            </p:extLst>
          </p:nvPr>
        </p:nvGraphicFramePr>
        <p:xfrm>
          <a:off x="3284483" y="2916587"/>
          <a:ext cx="2900855" cy="888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CuadroTexto 26">
            <a:extLst>
              <a:ext uri="{FF2B5EF4-FFF2-40B4-BE49-F238E27FC236}">
                <a16:creationId xmlns:a16="http://schemas.microsoft.com/office/drawing/2014/main" id="{3E8BF007-D005-6D0B-C042-C038CC583DFD}"/>
              </a:ext>
            </a:extLst>
          </p:cNvPr>
          <p:cNvSpPr txBox="1"/>
          <p:nvPr/>
        </p:nvSpPr>
        <p:spPr>
          <a:xfrm>
            <a:off x="775139" y="3045960"/>
            <a:ext cx="21966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CO" altLang="es-CO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Problema</a:t>
            </a:r>
            <a:endParaRPr lang="es-CO" sz="1600" b="1" dirty="0"/>
          </a:p>
        </p:txBody>
      </p:sp>
      <p:graphicFrame>
        <p:nvGraphicFramePr>
          <p:cNvPr id="31" name="Diagrama 30">
            <a:extLst>
              <a:ext uri="{FF2B5EF4-FFF2-40B4-BE49-F238E27FC236}">
                <a16:creationId xmlns:a16="http://schemas.microsoft.com/office/drawing/2014/main" id="{D0FAF603-FF54-DF3C-9F03-D6FD7030EE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9137481"/>
              </p:ext>
            </p:extLst>
          </p:nvPr>
        </p:nvGraphicFramePr>
        <p:xfrm>
          <a:off x="6810703" y="2953627"/>
          <a:ext cx="4782207" cy="609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60116C12-F04B-EBFA-B934-57A13192A19A}"/>
              </a:ext>
            </a:extLst>
          </p:cNvPr>
          <p:cNvCxnSpPr>
            <a:cxnSpLocks/>
          </p:cNvCxnSpPr>
          <p:nvPr/>
        </p:nvCxnSpPr>
        <p:spPr>
          <a:xfrm>
            <a:off x="4284280" y="1531600"/>
            <a:ext cx="107599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E21E8D9E-8398-6E3A-0017-5A304E54DAA6}"/>
              </a:ext>
            </a:extLst>
          </p:cNvPr>
          <p:cNvCxnSpPr>
            <a:cxnSpLocks/>
          </p:cNvCxnSpPr>
          <p:nvPr/>
        </p:nvCxnSpPr>
        <p:spPr>
          <a:xfrm>
            <a:off x="2061342" y="3217582"/>
            <a:ext cx="107599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2" descr="Músculo esterocleidomastoide del cuello aislado dentro: ilustración de ...">
            <a:extLst>
              <a:ext uri="{FF2B5EF4-FFF2-40B4-BE49-F238E27FC236}">
                <a16:creationId xmlns:a16="http://schemas.microsoft.com/office/drawing/2014/main" id="{8ED15E8C-8B0A-259D-22A7-4CB718432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03"/>
          <a:stretch/>
        </p:blipFill>
        <p:spPr bwMode="auto">
          <a:xfrm>
            <a:off x="0" y="3455795"/>
            <a:ext cx="2885569" cy="340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Odontología Bogotá | Admisiones Unicoc">
            <a:extLst>
              <a:ext uri="{FF2B5EF4-FFF2-40B4-BE49-F238E27FC236}">
                <a16:creationId xmlns:a16="http://schemas.microsoft.com/office/drawing/2014/main" id="{6863D55F-D36E-AB7E-842C-F82CF70C8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Endodoncia Cali | Admisiones Unicoc">
            <a:extLst>
              <a:ext uri="{FF2B5EF4-FFF2-40B4-BE49-F238E27FC236}">
                <a16:creationId xmlns:a16="http://schemas.microsoft.com/office/drawing/2014/main" id="{8A56EFB4-A4DD-A4CE-1D0C-6E56EFF7DC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C3569E0-C597-462B-C775-3A61821B065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241453" y="4269252"/>
            <a:ext cx="4760046" cy="202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12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MJ Specialist - Fountain Valley, CA: Chi H. Bui, DMD, MS: Orthodontist ...">
            <a:extLst>
              <a:ext uri="{FF2B5EF4-FFF2-40B4-BE49-F238E27FC236}">
                <a16:creationId xmlns:a16="http://schemas.microsoft.com/office/drawing/2014/main" id="{15376E32-AC9D-2C86-CCBA-A778ACDD0E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1"/>
          <a:stretch/>
        </p:blipFill>
        <p:spPr bwMode="auto">
          <a:xfrm>
            <a:off x="0" y="0"/>
            <a:ext cx="5016483" cy="6858000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7D2ED40-EB2A-938E-73BE-91224CA0F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9482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 de Investigación</a:t>
            </a:r>
            <a:endParaRPr lang="es-CO" sz="2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13DF61-DB7E-3897-3805-C5A0E0DBC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2286" y="1402772"/>
            <a:ext cx="7927428" cy="1464113"/>
          </a:xfrm>
        </p:spPr>
        <p:txBody>
          <a:bodyPr/>
          <a:lstStyle/>
          <a:p>
            <a:pPr marL="0" indent="0" algn="ctr">
              <a:buNone/>
            </a:pPr>
            <a:r>
              <a:rPr lang="es-CO" sz="1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¿Es reproducible y confiable el método diseñado para medir el cóndilo mandibular a partir de imágenes CBCT?</a:t>
            </a:r>
            <a:endParaRPr lang="es-CO" dirty="0"/>
          </a:p>
        </p:txBody>
      </p:sp>
      <p:pic>
        <p:nvPicPr>
          <p:cNvPr id="6" name="Picture 2" descr="Odontología Bogotá | Admisiones Unicoc">
            <a:extLst>
              <a:ext uri="{FF2B5EF4-FFF2-40B4-BE49-F238E27FC236}">
                <a16:creationId xmlns:a16="http://schemas.microsoft.com/office/drawing/2014/main" id="{65B5DFEC-23D2-EFB0-04CE-4B1FD53F9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1DD8E51-B508-4EE5-AFD8-B20B48AFF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7374" y="2227124"/>
            <a:ext cx="5257252" cy="220824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C82360C-A8CB-6B0D-05D8-A47E7E39AA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376" y="2982074"/>
            <a:ext cx="4018676" cy="262372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3A0FA74-0507-E0A2-FF87-1489DFF687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714" y="3750126"/>
            <a:ext cx="5748669" cy="310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74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0BEAF8-EBDD-C83E-E66E-DF6CBEFC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1225184"/>
            <a:ext cx="13356801" cy="5827026"/>
          </a:xfrm>
          <a:prstGeom prst="rect">
            <a:avLst/>
          </a:prstGeom>
          <a:effectLst>
            <a:softEdge rad="304800"/>
          </a:effectLst>
        </p:spPr>
      </p:pic>
      <p:sp>
        <p:nvSpPr>
          <p:cNvPr id="5" name="Título 8">
            <a:extLst>
              <a:ext uri="{FF2B5EF4-FFF2-40B4-BE49-F238E27FC236}">
                <a16:creationId xmlns:a16="http://schemas.microsoft.com/office/drawing/2014/main" id="{47D68F46-C79A-C7EB-EBCD-A53BEA7BFF84}"/>
              </a:ext>
            </a:extLst>
          </p:cNvPr>
          <p:cNvSpPr txBox="1">
            <a:spLocks/>
          </p:cNvSpPr>
          <p:nvPr/>
        </p:nvSpPr>
        <p:spPr>
          <a:xfrm>
            <a:off x="683061" y="97123"/>
            <a:ext cx="10670739" cy="1128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MARCO TEORICO</a:t>
            </a:r>
            <a:endParaRPr lang="es-CO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708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rotezione acustica per musicisti t.blog">
            <a:extLst>
              <a:ext uri="{FF2B5EF4-FFF2-40B4-BE49-F238E27FC236}">
                <a16:creationId xmlns:a16="http://schemas.microsoft.com/office/drawing/2014/main" id="{B443C293-9E90-C2BA-3BB3-BB5552DBE0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5"/>
          <a:stretch/>
        </p:blipFill>
        <p:spPr bwMode="auto">
          <a:xfrm flipH="1">
            <a:off x="8297914" y="2097992"/>
            <a:ext cx="3123220" cy="293141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20ECADD-687C-219C-C3F3-0A509D847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441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Marco teórico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8B728BC-9BFF-971C-157E-23AB766400BF}"/>
              </a:ext>
            </a:extLst>
          </p:cNvPr>
          <p:cNvSpPr txBox="1"/>
          <p:nvPr/>
        </p:nvSpPr>
        <p:spPr>
          <a:xfrm>
            <a:off x="977462" y="112734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Importancia de la ATM y del cóndilo mandibular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B1FD78D-6F11-C890-83F9-64EEB5C20A8E}"/>
              </a:ext>
            </a:extLst>
          </p:cNvPr>
          <p:cNvSpPr txBox="1"/>
          <p:nvPr/>
        </p:nvSpPr>
        <p:spPr>
          <a:xfrm>
            <a:off x="7651531" y="5521758"/>
            <a:ext cx="2982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/>
              <a:t>Impactando la calidad de vida de los pacientes</a:t>
            </a:r>
          </a:p>
        </p:txBody>
      </p:sp>
      <p:graphicFrame>
        <p:nvGraphicFramePr>
          <p:cNvPr id="27" name="Diagrama 26">
            <a:extLst>
              <a:ext uri="{FF2B5EF4-FFF2-40B4-BE49-F238E27FC236}">
                <a16:creationId xmlns:a16="http://schemas.microsoft.com/office/drawing/2014/main" id="{0661D177-8D3E-E281-B07E-689E6FD09A16}"/>
              </a:ext>
            </a:extLst>
          </p:cNvPr>
          <p:cNvGraphicFramePr/>
          <p:nvPr/>
        </p:nvGraphicFramePr>
        <p:xfrm>
          <a:off x="5780689" y="1951456"/>
          <a:ext cx="3226677" cy="95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8" name="Diagrama 27">
            <a:extLst>
              <a:ext uri="{FF2B5EF4-FFF2-40B4-BE49-F238E27FC236}">
                <a16:creationId xmlns:a16="http://schemas.microsoft.com/office/drawing/2014/main" id="{A685B8C3-6268-C6BC-90A7-3078425B3330}"/>
              </a:ext>
            </a:extLst>
          </p:cNvPr>
          <p:cNvGraphicFramePr/>
          <p:nvPr/>
        </p:nvGraphicFramePr>
        <p:xfrm>
          <a:off x="4503684" y="3539074"/>
          <a:ext cx="4157060" cy="58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3414315B-6AF1-E70E-EA00-3A271C387DEE}"/>
              </a:ext>
            </a:extLst>
          </p:cNvPr>
          <p:cNvSpPr txBox="1"/>
          <p:nvPr/>
        </p:nvSpPr>
        <p:spPr>
          <a:xfrm>
            <a:off x="1215261" y="2050730"/>
            <a:ext cx="34378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La </a:t>
            </a:r>
            <a:r>
              <a:rPr lang="es-ES" b="1" dirty="0"/>
              <a:t>articulación temporomandibular (ATM)</a:t>
            </a:r>
            <a:r>
              <a:rPr lang="es-ES" dirty="0"/>
              <a:t> </a:t>
            </a:r>
            <a:endParaRPr lang="es-CO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336EB2F-B046-40A0-90FF-212888C6E083}"/>
              </a:ext>
            </a:extLst>
          </p:cNvPr>
          <p:cNvSpPr txBox="1"/>
          <p:nvPr/>
        </p:nvSpPr>
        <p:spPr>
          <a:xfrm>
            <a:off x="1215261" y="3563699"/>
            <a:ext cx="2559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El </a:t>
            </a:r>
            <a:r>
              <a:rPr lang="es-ES" b="1" dirty="0"/>
              <a:t>cóndilo mandibular</a:t>
            </a:r>
            <a:r>
              <a:rPr lang="es-ES" dirty="0"/>
              <a:t> </a:t>
            </a:r>
            <a:endParaRPr lang="es-CO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7F7DFE9-5410-1FE9-413D-37FF6616FE26}"/>
              </a:ext>
            </a:extLst>
          </p:cNvPr>
          <p:cNvSpPr txBox="1"/>
          <p:nvPr/>
        </p:nvSpPr>
        <p:spPr>
          <a:xfrm>
            <a:off x="643761" y="5340260"/>
            <a:ext cx="31504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Alteraciones en su crecimiento pueden producir </a:t>
            </a:r>
            <a:endParaRPr lang="es-CO" dirty="0"/>
          </a:p>
        </p:txBody>
      </p:sp>
      <p:graphicFrame>
        <p:nvGraphicFramePr>
          <p:cNvPr id="20" name="Diagrama 19">
            <a:extLst>
              <a:ext uri="{FF2B5EF4-FFF2-40B4-BE49-F238E27FC236}">
                <a16:creationId xmlns:a16="http://schemas.microsoft.com/office/drawing/2014/main" id="{A7BF3089-EE96-551B-5429-D5682A7A86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185823"/>
              </p:ext>
            </p:extLst>
          </p:nvPr>
        </p:nvGraphicFramePr>
        <p:xfrm>
          <a:off x="5507423" y="4899092"/>
          <a:ext cx="1744716" cy="1637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D013A72A-BEE2-0BE6-0761-B5E7A224CADB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794238" y="5139559"/>
            <a:ext cx="1418893" cy="52386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C3737ECD-8127-7426-DBB9-19B37443CCDF}"/>
              </a:ext>
            </a:extLst>
          </p:cNvPr>
          <p:cNvCxnSpPr>
            <a:cxnSpLocks/>
          </p:cNvCxnSpPr>
          <p:nvPr/>
        </p:nvCxnSpPr>
        <p:spPr>
          <a:xfrm flipV="1">
            <a:off x="3794238" y="5521758"/>
            <a:ext cx="1418893" cy="14166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9960633E-BBD2-1E0F-46BD-8A2A843DF6EE}"/>
              </a:ext>
            </a:extLst>
          </p:cNvPr>
          <p:cNvCxnSpPr>
            <a:cxnSpLocks/>
          </p:cNvCxnSpPr>
          <p:nvPr/>
        </p:nvCxnSpPr>
        <p:spPr>
          <a:xfrm>
            <a:off x="3794237" y="5663425"/>
            <a:ext cx="1418894" cy="20070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A3B8C7AF-A93F-E41D-01B6-A08FD7E663B4}"/>
              </a:ext>
            </a:extLst>
          </p:cNvPr>
          <p:cNvCxnSpPr>
            <a:cxnSpLocks/>
          </p:cNvCxnSpPr>
          <p:nvPr/>
        </p:nvCxnSpPr>
        <p:spPr>
          <a:xfrm>
            <a:off x="3794237" y="5645831"/>
            <a:ext cx="1313794" cy="66392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94F46BE8-4B17-917C-F85E-33E50EC0E87B}"/>
              </a:ext>
            </a:extLst>
          </p:cNvPr>
          <p:cNvCxnSpPr>
            <a:cxnSpLocks/>
          </p:cNvCxnSpPr>
          <p:nvPr/>
        </p:nvCxnSpPr>
        <p:spPr>
          <a:xfrm flipV="1">
            <a:off x="3231935" y="3913579"/>
            <a:ext cx="1108837" cy="946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C10A00F9-EE19-2452-F481-8A6091ADC459}"/>
              </a:ext>
            </a:extLst>
          </p:cNvPr>
          <p:cNvCxnSpPr>
            <a:cxnSpLocks/>
          </p:cNvCxnSpPr>
          <p:nvPr/>
        </p:nvCxnSpPr>
        <p:spPr>
          <a:xfrm flipV="1">
            <a:off x="4734914" y="2419047"/>
            <a:ext cx="1108837" cy="946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 descr="Odontología Bogotá | Admisiones Unicoc">
            <a:extLst>
              <a:ext uri="{FF2B5EF4-FFF2-40B4-BE49-F238E27FC236}">
                <a16:creationId xmlns:a16="http://schemas.microsoft.com/office/drawing/2014/main" id="{B280AC97-D3AB-900A-60D5-160C61839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854" y="86962"/>
            <a:ext cx="1255645" cy="60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Endodoncia Cali | Admisiones Unicoc">
            <a:extLst>
              <a:ext uri="{FF2B5EF4-FFF2-40B4-BE49-F238E27FC236}">
                <a16:creationId xmlns:a16="http://schemas.microsoft.com/office/drawing/2014/main" id="{8BF5670E-E156-C5D8-7500-67886A61D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17907" r="28675"/>
          <a:stretch/>
        </p:blipFill>
        <p:spPr bwMode="auto">
          <a:xfrm>
            <a:off x="56597" y="50147"/>
            <a:ext cx="1158664" cy="16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2802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1">
      <a:dk1>
        <a:srgbClr val="FFFFFF"/>
      </a:dk1>
      <a:lt1>
        <a:srgbClr val="000000"/>
      </a:lt1>
      <a:dk2>
        <a:srgbClr val="FFFFFF"/>
      </a:dk2>
      <a:lt2>
        <a:srgbClr val="1B1D36"/>
      </a:lt2>
      <a:accent1>
        <a:srgbClr val="E2161F"/>
      </a:accent1>
      <a:accent2>
        <a:srgbClr val="1B1D36"/>
      </a:accent2>
      <a:accent3>
        <a:srgbClr val="E76E30"/>
      </a:accent3>
      <a:accent4>
        <a:srgbClr val="00843B"/>
      </a:accent4>
      <a:accent5>
        <a:srgbClr val="FFFF00"/>
      </a:accent5>
      <a:accent6>
        <a:srgbClr val="215E99"/>
      </a:accent6>
      <a:hlink>
        <a:srgbClr val="4D94D8"/>
      </a:hlink>
      <a:folHlink>
        <a:srgbClr val="FF0000"/>
      </a:folHlink>
    </a:clrScheme>
    <a:fontScheme name="UNICOC">
      <a:majorFont>
        <a:latin typeface="Montserrat Black"/>
        <a:ea typeface=""/>
        <a:cs typeface=""/>
      </a:majorFont>
      <a:minorFont>
        <a:latin typeface="Montserrat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b">
        <a:norm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3469</TotalTime>
  <Words>3497</Words>
  <Application>Microsoft Office PowerPoint</Application>
  <PresentationFormat>Panorámica</PresentationFormat>
  <Paragraphs>327</Paragraphs>
  <Slides>34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5" baseType="lpstr">
      <vt:lpstr>Aptos</vt:lpstr>
      <vt:lpstr>Arial</vt:lpstr>
      <vt:lpstr>Arial Unicode MS</vt:lpstr>
      <vt:lpstr>BlinkMacSystemFont</vt:lpstr>
      <vt:lpstr>Calibri</vt:lpstr>
      <vt:lpstr>Calibri Light</vt:lpstr>
      <vt:lpstr>Century Gothic</vt:lpstr>
      <vt:lpstr>Montserrat</vt:lpstr>
      <vt:lpstr>Montserrat Black</vt:lpstr>
      <vt:lpstr>Open Sans</vt:lpstr>
      <vt:lpstr>Tema de Office</vt:lpstr>
      <vt:lpstr>Presentación de PowerPoint</vt:lpstr>
      <vt:lpstr>Presentación de PowerPoint</vt:lpstr>
      <vt:lpstr>PLANTEAMIENTO DEL PROBLEMA </vt:lpstr>
      <vt:lpstr>Presentación de PowerPoint</vt:lpstr>
      <vt:lpstr>Problema central y necesidad </vt:lpstr>
      <vt:lpstr>JUSTIFICACION  </vt:lpstr>
      <vt:lpstr>Pregunta de Investigación</vt:lpstr>
      <vt:lpstr>Presentación de PowerPoint</vt:lpstr>
      <vt:lpstr>Marco teórico</vt:lpstr>
      <vt:lpstr>Relevancia del estudio del crecimiento condilar </vt:lpstr>
      <vt:lpstr>Terapia con láser de baja intensidad (LLLT) </vt:lpstr>
      <vt:lpstr>Presentación de PowerPoint</vt:lpstr>
      <vt:lpstr>Objetivo General </vt:lpstr>
      <vt:lpstr>Objetivos Específicos del Estudio</vt:lpstr>
      <vt:lpstr>Presentación de PowerPoint</vt:lpstr>
      <vt:lpstr>Presentación de PowerPoint</vt:lpstr>
      <vt:lpstr>MATERIALES Y METODOS </vt:lpstr>
      <vt:lpstr>Presentación de PowerPoint</vt:lpstr>
      <vt:lpstr>Presentación de PowerPoint</vt:lpstr>
      <vt:lpstr>Presentación de PowerPoint</vt:lpstr>
      <vt:lpstr>Implicaciones para la Práctica Clínica</vt:lpstr>
      <vt:lpstr>Presentación de PowerPoint</vt:lpstr>
      <vt:lpstr>DISCUSIÓN</vt:lpstr>
      <vt:lpstr>DISCUSIÓN</vt:lpstr>
      <vt:lpstr>DISCUSIÓN</vt:lpstr>
      <vt:lpstr>Tabla comparativa: exactitud de puntos anatómicos en la segmentación condilar según literatura </vt:lpstr>
      <vt:lpstr>Tabla comparativa: exactitud de puntos anatómicos en la segmentación condilar según literatura </vt:lpstr>
      <vt:lpstr>Tabla comparativa: exactitud de puntos anatómicos en la segmentación condilar según literatura </vt:lpstr>
      <vt:lpstr>Presentación de PowerPoint</vt:lpstr>
      <vt:lpstr>Presentación de PowerPoint</vt:lpstr>
      <vt:lpstr>Presentación de PowerPoint</vt:lpstr>
      <vt:lpstr>Presentación de PowerPoint</vt:lpstr>
      <vt:lpstr>Agradecimientos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Lozano Ortiz</dc:creator>
  <cp:lastModifiedBy>cristhian</cp:lastModifiedBy>
  <cp:revision>63</cp:revision>
  <dcterms:created xsi:type="dcterms:W3CDTF">2024-03-01T13:41:51Z</dcterms:created>
  <dcterms:modified xsi:type="dcterms:W3CDTF">2025-11-23T21:32:52Z</dcterms:modified>
</cp:coreProperties>
</file>