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8" r:id="rId3"/>
  </p:sldMasterIdLst>
  <p:notesMasterIdLst>
    <p:notesMasterId r:id="rId54"/>
  </p:notesMasterIdLst>
  <p:sldIdLst>
    <p:sldId id="256" r:id="rId4"/>
    <p:sldId id="505" r:id="rId5"/>
    <p:sldId id="490" r:id="rId6"/>
    <p:sldId id="453" r:id="rId7"/>
    <p:sldId id="363" r:id="rId8"/>
    <p:sldId id="371" r:id="rId9"/>
    <p:sldId id="451" r:id="rId10"/>
    <p:sldId id="452" r:id="rId11"/>
    <p:sldId id="510" r:id="rId12"/>
    <p:sldId id="423" r:id="rId13"/>
    <p:sldId id="491" r:id="rId14"/>
    <p:sldId id="352" r:id="rId15"/>
    <p:sldId id="356" r:id="rId16"/>
    <p:sldId id="492" r:id="rId17"/>
    <p:sldId id="460" r:id="rId18"/>
    <p:sldId id="440" r:id="rId19"/>
    <p:sldId id="416" r:id="rId20"/>
    <p:sldId id="461" r:id="rId21"/>
    <p:sldId id="462" r:id="rId22"/>
    <p:sldId id="463" r:id="rId23"/>
    <p:sldId id="464" r:id="rId24"/>
    <p:sldId id="465" r:id="rId25"/>
    <p:sldId id="468" r:id="rId26"/>
    <p:sldId id="469" r:id="rId27"/>
    <p:sldId id="467" r:id="rId28"/>
    <p:sldId id="466" r:id="rId29"/>
    <p:sldId id="470" r:id="rId30"/>
    <p:sldId id="471" r:id="rId31"/>
    <p:sldId id="511" r:id="rId32"/>
    <p:sldId id="512" r:id="rId33"/>
    <p:sldId id="487" r:id="rId34"/>
    <p:sldId id="448" r:id="rId35"/>
    <p:sldId id="449" r:id="rId36"/>
    <p:sldId id="450" r:id="rId37"/>
    <p:sldId id="486" r:id="rId38"/>
    <p:sldId id="516" r:id="rId39"/>
    <p:sldId id="517" r:id="rId40"/>
    <p:sldId id="298" r:id="rId41"/>
    <p:sldId id="278" r:id="rId42"/>
    <p:sldId id="284" r:id="rId43"/>
    <p:sldId id="485" r:id="rId44"/>
    <p:sldId id="483" r:id="rId45"/>
    <p:sldId id="509" r:id="rId46"/>
    <p:sldId id="280" r:id="rId47"/>
    <p:sldId id="507" r:id="rId48"/>
    <p:sldId id="514" r:id="rId49"/>
    <p:sldId id="500" r:id="rId50"/>
    <p:sldId id="515" r:id="rId51"/>
    <p:sldId id="292" r:id="rId52"/>
    <p:sldId id="403" r:id="rId53"/>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82131A-9B26-B68F-2238-97E2305D3BCA}" name="Luz Andrea Velandia Palacio" initials="LP" userId="S::lvelandiap@unicoc.edu.co::0ad2304b-695c-4260-83ce-103566548b8f" providerId="AD"/>
  <p188:author id="{614D0E4F-2116-FAAF-46F2-F14EB8BA7084}" name="Edna Patricia Romero Guerrero" initials="ER" userId="S::eromerog@unicoc.edu.co::b6dc063c-ad41-457c-8d2e-dc7b655f0177" providerId="AD"/>
  <p188:author id="{E596EBB7-BABB-AE9B-39DB-5D10642002FD}" name="Maria Alejandra Ariza Ladino" initials="MA" userId="S::mariza@unicoc.edu.co::22b39406-5af7-482f-9252-dc78c0b48b4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GELA SUAREZ" initials="" lastIdx="1" clrIdx="0"/>
  <p:cmAuthor id="2" name="Ana Saumeth" initials="AS" lastIdx="8" clrIdx="1">
    <p:extLst>
      <p:ext uri="{19B8F6BF-5375-455C-9EA6-DF929625EA0E}">
        <p15:presenceInfo xmlns:p15="http://schemas.microsoft.com/office/powerpoint/2012/main" userId="2da7b6b11e721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F0FF"/>
    <a:srgbClr val="FFF8E5"/>
    <a:srgbClr val="FFCCFF"/>
    <a:srgbClr val="99FFCC"/>
    <a:srgbClr val="43CEFF"/>
    <a:srgbClr val="EAFBC5"/>
    <a:srgbClr val="66FF99"/>
    <a:srgbClr val="FF66CC"/>
    <a:srgbClr val="27B9E0"/>
    <a:srgbClr val="BEF3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57D5FD-0C0C-44C5-B4C1-6B2F57C7F63A}" v="117" dt="2024-11-21T22:25:02.00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71" autoAdjust="0"/>
    <p:restoredTop sz="93969" autoAdjust="0"/>
  </p:normalViewPr>
  <p:slideViewPr>
    <p:cSldViewPr snapToGrid="0">
      <p:cViewPr>
        <p:scale>
          <a:sx n="60" d="100"/>
          <a:sy n="60" d="100"/>
        </p:scale>
        <p:origin x="984" y="18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61" Type="http://schemas.microsoft.com/office/2015/10/relationships/revisionInfo" Target="revisionInfo.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notesMaster" Target="notesMasters/notesMaster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Alejandra Ariza Ladino" userId="22b39406-5af7-482f-9252-dc78c0b48b4f" providerId="ADAL" clId="{5957D5FD-0C0C-44C5-B4C1-6B2F57C7F63A}"/>
    <pc:docChg chg="undo custSel addSld delSld modSld">
      <pc:chgData name="Maria Alejandra Ariza Ladino" userId="22b39406-5af7-482f-9252-dc78c0b48b4f" providerId="ADAL" clId="{5957D5FD-0C0C-44C5-B4C1-6B2F57C7F63A}" dt="2024-11-21T22:27:53.491" v="363" actId="1076"/>
      <pc:docMkLst>
        <pc:docMk/>
      </pc:docMkLst>
      <pc:sldChg chg="modNotesTx">
        <pc:chgData name="Maria Alejandra Ariza Ladino" userId="22b39406-5af7-482f-9252-dc78c0b48b4f" providerId="ADAL" clId="{5957D5FD-0C0C-44C5-B4C1-6B2F57C7F63A}" dt="2024-11-08T14:48:39.351" v="0" actId="20577"/>
        <pc:sldMkLst>
          <pc:docMk/>
          <pc:sldMk cId="0" sldId="256"/>
        </pc:sldMkLst>
      </pc:sldChg>
      <pc:sldChg chg="modNotesTx">
        <pc:chgData name="Maria Alejandra Ariza Ladino" userId="22b39406-5af7-482f-9252-dc78c0b48b4f" providerId="ADAL" clId="{5957D5FD-0C0C-44C5-B4C1-6B2F57C7F63A}" dt="2024-11-08T14:49:59.040" v="11" actId="20577"/>
        <pc:sldMkLst>
          <pc:docMk/>
          <pc:sldMk cId="0" sldId="278"/>
        </pc:sldMkLst>
      </pc:sldChg>
      <pc:sldChg chg="delSp modSp mod">
        <pc:chgData name="Maria Alejandra Ariza Ladino" userId="22b39406-5af7-482f-9252-dc78c0b48b4f" providerId="ADAL" clId="{5957D5FD-0C0C-44C5-B4C1-6B2F57C7F63A}" dt="2024-11-21T22:14:57.255" v="120" actId="1076"/>
        <pc:sldMkLst>
          <pc:docMk/>
          <pc:sldMk cId="0" sldId="280"/>
        </pc:sldMkLst>
        <pc:spChg chg="del topLvl">
          <ac:chgData name="Maria Alejandra Ariza Ladino" userId="22b39406-5af7-482f-9252-dc78c0b48b4f" providerId="ADAL" clId="{5957D5FD-0C0C-44C5-B4C1-6B2F57C7F63A}" dt="2024-11-21T22:13:58.533" v="107" actId="478"/>
          <ac:spMkLst>
            <pc:docMk/>
            <pc:sldMk cId="0" sldId="280"/>
            <ac:spMk id="30" creationId="{00000000-0000-0000-0000-000000000000}"/>
          </ac:spMkLst>
        </pc:spChg>
        <pc:spChg chg="del topLvl">
          <ac:chgData name="Maria Alejandra Ariza Ladino" userId="22b39406-5af7-482f-9252-dc78c0b48b4f" providerId="ADAL" clId="{5957D5FD-0C0C-44C5-B4C1-6B2F57C7F63A}" dt="2024-11-21T22:13:57.966" v="106" actId="478"/>
          <ac:spMkLst>
            <pc:docMk/>
            <pc:sldMk cId="0" sldId="280"/>
            <ac:spMk id="31" creationId="{00000000-0000-0000-0000-000000000000}"/>
          </ac:spMkLst>
        </pc:spChg>
        <pc:spChg chg="mod">
          <ac:chgData name="Maria Alejandra Ariza Ladino" userId="22b39406-5af7-482f-9252-dc78c0b48b4f" providerId="ADAL" clId="{5957D5FD-0C0C-44C5-B4C1-6B2F57C7F63A}" dt="2024-11-21T22:14:07.929" v="108" actId="1076"/>
          <ac:spMkLst>
            <pc:docMk/>
            <pc:sldMk cId="0" sldId="280"/>
            <ac:spMk id="33" creationId="{00000000-0000-0000-0000-000000000000}"/>
          </ac:spMkLst>
        </pc:spChg>
        <pc:spChg chg="mod">
          <ac:chgData name="Maria Alejandra Ariza Ladino" userId="22b39406-5af7-482f-9252-dc78c0b48b4f" providerId="ADAL" clId="{5957D5FD-0C0C-44C5-B4C1-6B2F57C7F63A}" dt="2024-11-21T22:14:12.551" v="109" actId="1076"/>
          <ac:spMkLst>
            <pc:docMk/>
            <pc:sldMk cId="0" sldId="280"/>
            <ac:spMk id="34" creationId="{00000000-0000-0000-0000-000000000000}"/>
          </ac:spMkLst>
        </pc:spChg>
        <pc:spChg chg="mod">
          <ac:chgData name="Maria Alejandra Ariza Ladino" userId="22b39406-5af7-482f-9252-dc78c0b48b4f" providerId="ADAL" clId="{5957D5FD-0C0C-44C5-B4C1-6B2F57C7F63A}" dt="2024-11-21T22:14:22.192" v="111" actId="1076"/>
          <ac:spMkLst>
            <pc:docMk/>
            <pc:sldMk cId="0" sldId="280"/>
            <ac:spMk id="39" creationId="{00000000-0000-0000-0000-000000000000}"/>
          </ac:spMkLst>
        </pc:spChg>
        <pc:spChg chg="mod">
          <ac:chgData name="Maria Alejandra Ariza Ladino" userId="22b39406-5af7-482f-9252-dc78c0b48b4f" providerId="ADAL" clId="{5957D5FD-0C0C-44C5-B4C1-6B2F57C7F63A}" dt="2024-11-21T22:14:29.930" v="112" actId="1076"/>
          <ac:spMkLst>
            <pc:docMk/>
            <pc:sldMk cId="0" sldId="280"/>
            <ac:spMk id="40" creationId="{00000000-0000-0000-0000-000000000000}"/>
          </ac:spMkLst>
        </pc:spChg>
        <pc:spChg chg="del">
          <ac:chgData name="Maria Alejandra Ariza Ladino" userId="22b39406-5af7-482f-9252-dc78c0b48b4f" providerId="ADAL" clId="{5957D5FD-0C0C-44C5-B4C1-6B2F57C7F63A}" dt="2024-11-21T22:14:44.828" v="115" actId="478"/>
          <ac:spMkLst>
            <pc:docMk/>
            <pc:sldMk cId="0" sldId="280"/>
            <ac:spMk id="46" creationId="{00000000-0000-0000-0000-000000000000}"/>
          </ac:spMkLst>
        </pc:spChg>
        <pc:spChg chg="mod">
          <ac:chgData name="Maria Alejandra Ariza Ladino" userId="22b39406-5af7-482f-9252-dc78c0b48b4f" providerId="ADAL" clId="{5957D5FD-0C0C-44C5-B4C1-6B2F57C7F63A}" dt="2024-11-21T22:14:52.271" v="118" actId="14100"/>
          <ac:spMkLst>
            <pc:docMk/>
            <pc:sldMk cId="0" sldId="280"/>
            <ac:spMk id="51" creationId="{336A5FC4-F413-24C5-CA8F-05EED10B3496}"/>
          </ac:spMkLst>
        </pc:spChg>
        <pc:grpChg chg="mod">
          <ac:chgData name="Maria Alejandra Ariza Ladino" userId="22b39406-5af7-482f-9252-dc78c0b48b4f" providerId="ADAL" clId="{5957D5FD-0C0C-44C5-B4C1-6B2F57C7F63A}" dt="2024-11-21T22:14:54.550" v="119" actId="1076"/>
          <ac:grpSpMkLst>
            <pc:docMk/>
            <pc:sldMk cId="0" sldId="280"/>
            <ac:grpSpMk id="17" creationId="{6977083D-1D7C-79CF-ECB3-078A3AF5AA12}"/>
          </ac:grpSpMkLst>
        </pc:grpChg>
        <pc:grpChg chg="del">
          <ac:chgData name="Maria Alejandra Ariza Ladino" userId="22b39406-5af7-482f-9252-dc78c0b48b4f" providerId="ADAL" clId="{5957D5FD-0C0C-44C5-B4C1-6B2F57C7F63A}" dt="2024-11-21T22:13:57.966" v="106" actId="478"/>
          <ac:grpSpMkLst>
            <pc:docMk/>
            <pc:sldMk cId="0" sldId="280"/>
            <ac:grpSpMk id="29" creationId="{00000000-0000-0000-0000-000000000000}"/>
          </ac:grpSpMkLst>
        </pc:grpChg>
        <pc:grpChg chg="mod">
          <ac:chgData name="Maria Alejandra Ariza Ladino" userId="22b39406-5af7-482f-9252-dc78c0b48b4f" providerId="ADAL" clId="{5957D5FD-0C0C-44C5-B4C1-6B2F57C7F63A}" dt="2024-11-21T22:14:57.255" v="120" actId="1076"/>
          <ac:grpSpMkLst>
            <pc:docMk/>
            <pc:sldMk cId="0" sldId="280"/>
            <ac:grpSpMk id="38" creationId="{00000000-0000-0000-0000-000000000000}"/>
          </ac:grpSpMkLst>
        </pc:grpChg>
      </pc:sldChg>
      <pc:sldChg chg="modNotesTx">
        <pc:chgData name="Maria Alejandra Ariza Ladino" userId="22b39406-5af7-482f-9252-dc78c0b48b4f" providerId="ADAL" clId="{5957D5FD-0C0C-44C5-B4C1-6B2F57C7F63A}" dt="2024-11-08T14:50:01.607" v="12" actId="20577"/>
        <pc:sldMkLst>
          <pc:docMk/>
          <pc:sldMk cId="0" sldId="284"/>
        </pc:sldMkLst>
      </pc:sldChg>
      <pc:sldChg chg="modNotesTx">
        <pc:chgData name="Maria Alejandra Ariza Ladino" userId="22b39406-5af7-482f-9252-dc78c0b48b4f" providerId="ADAL" clId="{5957D5FD-0C0C-44C5-B4C1-6B2F57C7F63A}" dt="2024-11-08T14:51:06.593" v="26" actId="20577"/>
        <pc:sldMkLst>
          <pc:docMk/>
          <pc:sldMk cId="0" sldId="292"/>
        </pc:sldMkLst>
      </pc:sldChg>
      <pc:sldChg chg="modNotesTx">
        <pc:chgData name="Maria Alejandra Ariza Ladino" userId="22b39406-5af7-482f-9252-dc78c0b48b4f" providerId="ADAL" clId="{5957D5FD-0C0C-44C5-B4C1-6B2F57C7F63A}" dt="2024-11-08T14:49:53.460" v="9" actId="20577"/>
        <pc:sldMkLst>
          <pc:docMk/>
          <pc:sldMk cId="0" sldId="298"/>
        </pc:sldMkLst>
      </pc:sldChg>
      <pc:sldChg chg="modNotesTx">
        <pc:chgData name="Maria Alejandra Ariza Ladino" userId="22b39406-5af7-482f-9252-dc78c0b48b4f" providerId="ADAL" clId="{5957D5FD-0C0C-44C5-B4C1-6B2F57C7F63A}" dt="2024-11-08T14:48:50.073" v="1" actId="20577"/>
        <pc:sldMkLst>
          <pc:docMk/>
          <pc:sldMk cId="0" sldId="356"/>
        </pc:sldMkLst>
      </pc:sldChg>
      <pc:sldChg chg="addSp modSp">
        <pc:chgData name="Maria Alejandra Ariza Ladino" userId="22b39406-5af7-482f-9252-dc78c0b48b4f" providerId="ADAL" clId="{5957D5FD-0C0C-44C5-B4C1-6B2F57C7F63A}" dt="2024-11-21T22:12:55.043" v="95"/>
        <pc:sldMkLst>
          <pc:docMk/>
          <pc:sldMk cId="0" sldId="363"/>
        </pc:sldMkLst>
        <pc:spChg chg="add mod">
          <ac:chgData name="Maria Alejandra Ariza Ladino" userId="22b39406-5af7-482f-9252-dc78c0b48b4f" providerId="ADAL" clId="{5957D5FD-0C0C-44C5-B4C1-6B2F57C7F63A}" dt="2024-11-21T22:12:55.043" v="95"/>
          <ac:spMkLst>
            <pc:docMk/>
            <pc:sldMk cId="0" sldId="363"/>
            <ac:spMk id="3" creationId="{25E16183-4828-1AD6-BE2B-494CA4DC96CA}"/>
          </ac:spMkLst>
        </pc:spChg>
      </pc:sldChg>
      <pc:sldChg chg="modNotesTx">
        <pc:chgData name="Maria Alejandra Ariza Ladino" userId="22b39406-5af7-482f-9252-dc78c0b48b4f" providerId="ADAL" clId="{5957D5FD-0C0C-44C5-B4C1-6B2F57C7F63A}" dt="2024-11-08T14:49:36.850" v="5" actId="20577"/>
        <pc:sldMkLst>
          <pc:docMk/>
          <pc:sldMk cId="0" sldId="448"/>
        </pc:sldMkLst>
      </pc:sldChg>
      <pc:sldChg chg="modNotesTx">
        <pc:chgData name="Maria Alejandra Ariza Ladino" userId="22b39406-5af7-482f-9252-dc78c0b48b4f" providerId="ADAL" clId="{5957D5FD-0C0C-44C5-B4C1-6B2F57C7F63A}" dt="2024-11-08T14:49:39.946" v="6" actId="20577"/>
        <pc:sldMkLst>
          <pc:docMk/>
          <pc:sldMk cId="0" sldId="449"/>
        </pc:sldMkLst>
      </pc:sldChg>
      <pc:sldChg chg="modNotesTx">
        <pc:chgData name="Maria Alejandra Ariza Ladino" userId="22b39406-5af7-482f-9252-dc78c0b48b4f" providerId="ADAL" clId="{5957D5FD-0C0C-44C5-B4C1-6B2F57C7F63A}" dt="2024-11-08T14:49:44.380" v="7" actId="20577"/>
        <pc:sldMkLst>
          <pc:docMk/>
          <pc:sldMk cId="0" sldId="450"/>
        </pc:sldMkLst>
      </pc:sldChg>
      <pc:sldChg chg="addSp modSp mod">
        <pc:chgData name="Maria Alejandra Ariza Ladino" userId="22b39406-5af7-482f-9252-dc78c0b48b4f" providerId="ADAL" clId="{5957D5FD-0C0C-44C5-B4C1-6B2F57C7F63A}" dt="2024-11-21T22:13:33.782" v="103" actId="1076"/>
        <pc:sldMkLst>
          <pc:docMk/>
          <pc:sldMk cId="1548227466" sldId="451"/>
        </pc:sldMkLst>
        <pc:spChg chg="add mod">
          <ac:chgData name="Maria Alejandra Ariza Ladino" userId="22b39406-5af7-482f-9252-dc78c0b48b4f" providerId="ADAL" clId="{5957D5FD-0C0C-44C5-B4C1-6B2F57C7F63A}" dt="2024-11-21T22:13:29.128" v="101" actId="1076"/>
          <ac:spMkLst>
            <pc:docMk/>
            <pc:sldMk cId="1548227466" sldId="451"/>
            <ac:spMk id="10" creationId="{C3100372-B50D-7210-6C73-67ACFED93312}"/>
          </ac:spMkLst>
        </pc:spChg>
        <pc:grpChg chg="mod">
          <ac:chgData name="Maria Alejandra Ariza Ladino" userId="22b39406-5af7-482f-9252-dc78c0b48b4f" providerId="ADAL" clId="{5957D5FD-0C0C-44C5-B4C1-6B2F57C7F63A}" dt="2024-11-21T22:13:33.782" v="103" actId="1076"/>
          <ac:grpSpMkLst>
            <pc:docMk/>
            <pc:sldMk cId="1548227466" sldId="451"/>
            <ac:grpSpMk id="5" creationId="{6B8441EB-AEF4-1368-58DC-6B200190942A}"/>
          </ac:grpSpMkLst>
        </pc:grpChg>
      </pc:sldChg>
      <pc:sldChg chg="addSp modSp">
        <pc:chgData name="Maria Alejandra Ariza Ladino" userId="22b39406-5af7-482f-9252-dc78c0b48b4f" providerId="ADAL" clId="{5957D5FD-0C0C-44C5-B4C1-6B2F57C7F63A}" dt="2024-11-21T22:13:40.429" v="104"/>
        <pc:sldMkLst>
          <pc:docMk/>
          <pc:sldMk cId="2897877365" sldId="452"/>
        </pc:sldMkLst>
        <pc:spChg chg="add mod">
          <ac:chgData name="Maria Alejandra Ariza Ladino" userId="22b39406-5af7-482f-9252-dc78c0b48b4f" providerId="ADAL" clId="{5957D5FD-0C0C-44C5-B4C1-6B2F57C7F63A}" dt="2024-11-21T22:13:40.429" v="104"/>
          <ac:spMkLst>
            <pc:docMk/>
            <pc:sldMk cId="2897877365" sldId="452"/>
            <ac:spMk id="4" creationId="{EB0C7A41-396A-7F65-F1BD-E73456B2BBD0}"/>
          </ac:spMkLst>
        </pc:spChg>
      </pc:sldChg>
      <pc:sldChg chg="addSp modSp mod">
        <pc:chgData name="Maria Alejandra Ariza Ladino" userId="22b39406-5af7-482f-9252-dc78c0b48b4f" providerId="ADAL" clId="{5957D5FD-0C0C-44C5-B4C1-6B2F57C7F63A}" dt="2024-11-21T22:12:49.740" v="94" actId="14100"/>
        <pc:sldMkLst>
          <pc:docMk/>
          <pc:sldMk cId="2954168635" sldId="453"/>
        </pc:sldMkLst>
        <pc:spChg chg="add mod">
          <ac:chgData name="Maria Alejandra Ariza Ladino" userId="22b39406-5af7-482f-9252-dc78c0b48b4f" providerId="ADAL" clId="{5957D5FD-0C0C-44C5-B4C1-6B2F57C7F63A}" dt="2024-11-21T22:12:49.740" v="94" actId="14100"/>
          <ac:spMkLst>
            <pc:docMk/>
            <pc:sldMk cId="2954168635" sldId="453"/>
            <ac:spMk id="5" creationId="{E4355159-5504-A85D-DB75-024AE729210F}"/>
          </ac:spMkLst>
        </pc:spChg>
      </pc:sldChg>
      <pc:sldChg chg="modNotesTx">
        <pc:chgData name="Maria Alejandra Ariza Ladino" userId="22b39406-5af7-482f-9252-dc78c0b48b4f" providerId="ADAL" clId="{5957D5FD-0C0C-44C5-B4C1-6B2F57C7F63A}" dt="2024-11-08T14:48:55.035" v="2" actId="20577"/>
        <pc:sldMkLst>
          <pc:docMk/>
          <pc:sldMk cId="1755551039" sldId="460"/>
        </pc:sldMkLst>
      </pc:sldChg>
      <pc:sldChg chg="modNotesTx">
        <pc:chgData name="Maria Alejandra Ariza Ladino" userId="22b39406-5af7-482f-9252-dc78c0b48b4f" providerId="ADAL" clId="{5957D5FD-0C0C-44C5-B4C1-6B2F57C7F63A}" dt="2024-11-08T14:49:05.394" v="3" actId="20577"/>
        <pc:sldMkLst>
          <pc:docMk/>
          <pc:sldMk cId="3607192878" sldId="471"/>
        </pc:sldMkLst>
      </pc:sldChg>
      <pc:sldChg chg="modNotesTx">
        <pc:chgData name="Maria Alejandra Ariza Ladino" userId="22b39406-5af7-482f-9252-dc78c0b48b4f" providerId="ADAL" clId="{5957D5FD-0C0C-44C5-B4C1-6B2F57C7F63A}" dt="2024-11-08T14:50:06.385" v="13" actId="20577"/>
        <pc:sldMkLst>
          <pc:docMk/>
          <pc:sldMk cId="1400535284" sldId="483"/>
        </pc:sldMkLst>
      </pc:sldChg>
      <pc:sldChg chg="addSp modSp mod">
        <pc:chgData name="Maria Alejandra Ariza Ladino" userId="22b39406-5af7-482f-9252-dc78c0b48b4f" providerId="ADAL" clId="{5957D5FD-0C0C-44C5-B4C1-6B2F57C7F63A}" dt="2024-11-12T01:41:27.066" v="84" actId="404"/>
        <pc:sldMkLst>
          <pc:docMk/>
          <pc:sldMk cId="4134371433" sldId="500"/>
        </pc:sldMkLst>
        <pc:spChg chg="add mod">
          <ac:chgData name="Maria Alejandra Ariza Ladino" userId="22b39406-5af7-482f-9252-dc78c0b48b4f" providerId="ADAL" clId="{5957D5FD-0C0C-44C5-B4C1-6B2F57C7F63A}" dt="2024-11-12T01:41:22.109" v="82" actId="20577"/>
          <ac:spMkLst>
            <pc:docMk/>
            <pc:sldMk cId="4134371433" sldId="500"/>
            <ac:spMk id="5" creationId="{F3A40497-27FC-02AA-F7B9-6AFCD498B53F}"/>
          </ac:spMkLst>
        </pc:spChg>
        <pc:spChg chg="add mod">
          <ac:chgData name="Maria Alejandra Ariza Ladino" userId="22b39406-5af7-482f-9252-dc78c0b48b4f" providerId="ADAL" clId="{5957D5FD-0C0C-44C5-B4C1-6B2F57C7F63A}" dt="2024-11-12T01:41:18.125" v="80" actId="20577"/>
          <ac:spMkLst>
            <pc:docMk/>
            <pc:sldMk cId="4134371433" sldId="500"/>
            <ac:spMk id="6" creationId="{8B3143CC-B803-D62B-86FF-CFE73E26E149}"/>
          </ac:spMkLst>
        </pc:spChg>
        <pc:spChg chg="mod">
          <ac:chgData name="Maria Alejandra Ariza Ladino" userId="22b39406-5af7-482f-9252-dc78c0b48b4f" providerId="ADAL" clId="{5957D5FD-0C0C-44C5-B4C1-6B2F57C7F63A}" dt="2024-11-08T14:50:34.685" v="22" actId="1076"/>
          <ac:spMkLst>
            <pc:docMk/>
            <pc:sldMk cId="4134371433" sldId="500"/>
            <ac:spMk id="27" creationId="{00000000-0000-0000-0000-000000000000}"/>
          </ac:spMkLst>
        </pc:spChg>
        <pc:graphicFrameChg chg="mod modGraphic">
          <ac:chgData name="Maria Alejandra Ariza Ladino" userId="22b39406-5af7-482f-9252-dc78c0b48b4f" providerId="ADAL" clId="{5957D5FD-0C0C-44C5-B4C1-6B2F57C7F63A}" dt="2024-11-12T01:41:27.066" v="84" actId="404"/>
          <ac:graphicFrameMkLst>
            <pc:docMk/>
            <pc:sldMk cId="4134371433" sldId="500"/>
            <ac:graphicFrameMk id="18" creationId="{6C6096CE-F084-6431-9940-9DB0B9172C1E}"/>
          </ac:graphicFrameMkLst>
        </pc:graphicFrameChg>
        <pc:picChg chg="add mod">
          <ac:chgData name="Maria Alejandra Ariza Ladino" userId="22b39406-5af7-482f-9252-dc78c0b48b4f" providerId="ADAL" clId="{5957D5FD-0C0C-44C5-B4C1-6B2F57C7F63A}" dt="2024-11-12T01:40:56.668" v="73" actId="14100"/>
          <ac:picMkLst>
            <pc:docMk/>
            <pc:sldMk cId="4134371433" sldId="500"/>
            <ac:picMk id="3" creationId="{89FA829D-777F-8932-D3EB-F666E3377C81}"/>
          </ac:picMkLst>
        </pc:picChg>
        <pc:picChg chg="add mod">
          <ac:chgData name="Maria Alejandra Ariza Ladino" userId="22b39406-5af7-482f-9252-dc78c0b48b4f" providerId="ADAL" clId="{5957D5FD-0C0C-44C5-B4C1-6B2F57C7F63A}" dt="2024-11-12T01:41:03.237" v="75" actId="1076"/>
          <ac:picMkLst>
            <pc:docMk/>
            <pc:sldMk cId="4134371433" sldId="500"/>
            <ac:picMk id="4" creationId="{41F10328-8E87-92B3-F2A6-065F96874ECC}"/>
          </ac:picMkLst>
        </pc:picChg>
      </pc:sldChg>
      <pc:sldChg chg="addSp modSp del mod">
        <pc:chgData name="Maria Alejandra Ariza Ladino" userId="22b39406-5af7-482f-9252-dc78c0b48b4f" providerId="ADAL" clId="{5957D5FD-0C0C-44C5-B4C1-6B2F57C7F63A}" dt="2024-11-21T22:13:50.452" v="105" actId="47"/>
        <pc:sldMkLst>
          <pc:docMk/>
          <pc:sldMk cId="552761792" sldId="503"/>
        </pc:sldMkLst>
        <pc:spChg chg="mod">
          <ac:chgData name="Maria Alejandra Ariza Ladino" userId="22b39406-5af7-482f-9252-dc78c0b48b4f" providerId="ADAL" clId="{5957D5FD-0C0C-44C5-B4C1-6B2F57C7F63A}" dt="2024-11-08T14:50:43.927" v="24" actId="1076"/>
          <ac:spMkLst>
            <pc:docMk/>
            <pc:sldMk cId="552761792" sldId="503"/>
            <ac:spMk id="27" creationId="{00000000-0000-0000-0000-000000000000}"/>
          </ac:spMkLst>
        </pc:spChg>
        <pc:graphicFrameChg chg="mod">
          <ac:chgData name="Maria Alejandra Ariza Ladino" userId="22b39406-5af7-482f-9252-dc78c0b48b4f" providerId="ADAL" clId="{5957D5FD-0C0C-44C5-B4C1-6B2F57C7F63A}" dt="2024-11-12T01:41:40.211" v="86" actId="1076"/>
          <ac:graphicFrameMkLst>
            <pc:docMk/>
            <pc:sldMk cId="552761792" sldId="503"/>
            <ac:graphicFrameMk id="5" creationId="{24ADAF40-BF8F-52D2-C333-309D96DBA2A3}"/>
          </ac:graphicFrameMkLst>
        </pc:graphicFrameChg>
        <pc:picChg chg="add mod">
          <ac:chgData name="Maria Alejandra Ariza Ladino" userId="22b39406-5af7-482f-9252-dc78c0b48b4f" providerId="ADAL" clId="{5957D5FD-0C0C-44C5-B4C1-6B2F57C7F63A}" dt="2024-11-12T01:42:02.436" v="88" actId="1076"/>
          <ac:picMkLst>
            <pc:docMk/>
            <pc:sldMk cId="552761792" sldId="503"/>
            <ac:picMk id="3" creationId="{47A46DC6-5FD5-99D2-BD81-30EA433F0A97}"/>
          </ac:picMkLst>
        </pc:picChg>
      </pc:sldChg>
      <pc:sldChg chg="delSp modSp mod">
        <pc:chgData name="Maria Alejandra Ariza Ladino" userId="22b39406-5af7-482f-9252-dc78c0b48b4f" providerId="ADAL" clId="{5957D5FD-0C0C-44C5-B4C1-6B2F57C7F63A}" dt="2024-11-08T14:50:20.119" v="18" actId="1076"/>
        <pc:sldMkLst>
          <pc:docMk/>
          <pc:sldMk cId="3687442168" sldId="507"/>
        </pc:sldMkLst>
        <pc:graphicFrameChg chg="mod">
          <ac:chgData name="Maria Alejandra Ariza Ladino" userId="22b39406-5af7-482f-9252-dc78c0b48b4f" providerId="ADAL" clId="{5957D5FD-0C0C-44C5-B4C1-6B2F57C7F63A}" dt="2024-11-08T14:50:20.119" v="18" actId="1076"/>
          <ac:graphicFrameMkLst>
            <pc:docMk/>
            <pc:sldMk cId="3687442168" sldId="507"/>
            <ac:graphicFrameMk id="7" creationId="{A1BD8BCD-36F8-67AF-574F-47AB46CB9F3E}"/>
          </ac:graphicFrameMkLst>
        </pc:graphicFrameChg>
        <pc:picChg chg="del">
          <ac:chgData name="Maria Alejandra Ariza Ladino" userId="22b39406-5af7-482f-9252-dc78c0b48b4f" providerId="ADAL" clId="{5957D5FD-0C0C-44C5-B4C1-6B2F57C7F63A}" dt="2024-11-08T14:50:14.566" v="17" actId="478"/>
          <ac:picMkLst>
            <pc:docMk/>
            <pc:sldMk cId="3687442168" sldId="507"/>
            <ac:picMk id="1026" creationId="{50DD433A-BCD0-6922-EAF5-F1AEB48B7766}"/>
          </ac:picMkLst>
        </pc:picChg>
      </pc:sldChg>
      <pc:sldChg chg="modNotesTx">
        <pc:chgData name="Maria Alejandra Ariza Ladino" userId="22b39406-5af7-482f-9252-dc78c0b48b4f" providerId="ADAL" clId="{5957D5FD-0C0C-44C5-B4C1-6B2F57C7F63A}" dt="2024-11-08T14:50:09.984" v="16" actId="20577"/>
        <pc:sldMkLst>
          <pc:docMk/>
          <pc:sldMk cId="4148024496" sldId="509"/>
        </pc:sldMkLst>
      </pc:sldChg>
      <pc:sldChg chg="modSp modNotesTx">
        <pc:chgData name="Maria Alejandra Ariza Ladino" userId="22b39406-5af7-482f-9252-dc78c0b48b4f" providerId="ADAL" clId="{5957D5FD-0C0C-44C5-B4C1-6B2F57C7F63A}" dt="2024-11-21T22:15:13.533" v="121" actId="20577"/>
        <pc:sldMkLst>
          <pc:docMk/>
          <pc:sldMk cId="4043763218" sldId="512"/>
        </pc:sldMkLst>
        <pc:graphicFrameChg chg="mod">
          <ac:chgData name="Maria Alejandra Ariza Ladino" userId="22b39406-5af7-482f-9252-dc78c0b48b4f" providerId="ADAL" clId="{5957D5FD-0C0C-44C5-B4C1-6B2F57C7F63A}" dt="2024-11-21T22:15:13.533" v="121" actId="20577"/>
          <ac:graphicFrameMkLst>
            <pc:docMk/>
            <pc:sldMk cId="4043763218" sldId="512"/>
            <ac:graphicFrameMk id="3" creationId="{39F0A313-0607-1156-45C1-F74E4FEFB196}"/>
          </ac:graphicFrameMkLst>
        </pc:graphicFrameChg>
      </pc:sldChg>
      <pc:sldChg chg="addSp delSp modSp mod">
        <pc:chgData name="Maria Alejandra Ariza Ladino" userId="22b39406-5af7-482f-9252-dc78c0b48b4f" providerId="ADAL" clId="{5957D5FD-0C0C-44C5-B4C1-6B2F57C7F63A}" dt="2024-11-12T01:39:52.803" v="57" actId="20577"/>
        <pc:sldMkLst>
          <pc:docMk/>
          <pc:sldMk cId="1891469210" sldId="514"/>
        </pc:sldMkLst>
        <pc:spChg chg="add mod">
          <ac:chgData name="Maria Alejandra Ariza Ladino" userId="22b39406-5af7-482f-9252-dc78c0b48b4f" providerId="ADAL" clId="{5957D5FD-0C0C-44C5-B4C1-6B2F57C7F63A}" dt="2024-11-12T01:39:47.852" v="53" actId="1076"/>
          <ac:spMkLst>
            <pc:docMk/>
            <pc:sldMk cId="1891469210" sldId="514"/>
            <ac:spMk id="7" creationId="{13B8CAF4-C781-C629-4077-5C31830DD76E}"/>
          </ac:spMkLst>
        </pc:spChg>
        <pc:spChg chg="add mod">
          <ac:chgData name="Maria Alejandra Ariza Ladino" userId="22b39406-5af7-482f-9252-dc78c0b48b4f" providerId="ADAL" clId="{5957D5FD-0C0C-44C5-B4C1-6B2F57C7F63A}" dt="2024-11-12T01:39:52.803" v="57" actId="20577"/>
          <ac:spMkLst>
            <pc:docMk/>
            <pc:sldMk cId="1891469210" sldId="514"/>
            <ac:spMk id="8" creationId="{DEE5B5F7-E462-3451-0787-668D1FB9FB99}"/>
          </ac:spMkLst>
        </pc:spChg>
        <pc:graphicFrameChg chg="mod">
          <ac:chgData name="Maria Alejandra Ariza Ladino" userId="22b39406-5af7-482f-9252-dc78c0b48b4f" providerId="ADAL" clId="{5957D5FD-0C0C-44C5-B4C1-6B2F57C7F63A}" dt="2024-11-12T01:39:27.011" v="39" actId="1076"/>
          <ac:graphicFrameMkLst>
            <pc:docMk/>
            <pc:sldMk cId="1891469210" sldId="514"/>
            <ac:graphicFrameMk id="5" creationId="{D243540E-EE94-3E5D-1952-FF7292B4B3F3}"/>
          </ac:graphicFrameMkLst>
        </pc:graphicFrameChg>
        <pc:picChg chg="add mod">
          <ac:chgData name="Maria Alejandra Ariza Ladino" userId="22b39406-5af7-482f-9252-dc78c0b48b4f" providerId="ADAL" clId="{5957D5FD-0C0C-44C5-B4C1-6B2F57C7F63A}" dt="2024-11-12T01:39:12.185" v="35" actId="1076"/>
          <ac:picMkLst>
            <pc:docMk/>
            <pc:sldMk cId="1891469210" sldId="514"/>
            <ac:picMk id="4" creationId="{EB9E9795-89E9-D5CC-B630-B80B0149E543}"/>
          </ac:picMkLst>
        </pc:picChg>
        <pc:picChg chg="add mod">
          <ac:chgData name="Maria Alejandra Ariza Ladino" userId="22b39406-5af7-482f-9252-dc78c0b48b4f" providerId="ADAL" clId="{5957D5FD-0C0C-44C5-B4C1-6B2F57C7F63A}" dt="2024-11-12T01:39:20.930" v="37" actId="1076"/>
          <ac:picMkLst>
            <pc:docMk/>
            <pc:sldMk cId="1891469210" sldId="514"/>
            <ac:picMk id="6" creationId="{BEA705B5-2D05-DAD8-CC4F-EBC44A724369}"/>
          </ac:picMkLst>
        </pc:picChg>
        <pc:picChg chg="del">
          <ac:chgData name="Maria Alejandra Ariza Ladino" userId="22b39406-5af7-482f-9252-dc78c0b48b4f" providerId="ADAL" clId="{5957D5FD-0C0C-44C5-B4C1-6B2F57C7F63A}" dt="2024-11-08T14:50:22.189" v="19" actId="478"/>
          <ac:picMkLst>
            <pc:docMk/>
            <pc:sldMk cId="1891469210" sldId="514"/>
            <ac:picMk id="2050" creationId="{97D8A239-24CC-E6C6-ABE8-94A08C8B74B3}"/>
          </ac:picMkLst>
        </pc:picChg>
      </pc:sldChg>
      <pc:sldChg chg="modSp mod">
        <pc:chgData name="Maria Alejandra Ariza Ladino" userId="22b39406-5af7-482f-9252-dc78c0b48b4f" providerId="ADAL" clId="{5957D5FD-0C0C-44C5-B4C1-6B2F57C7F63A}" dt="2024-11-08T14:50:59.838" v="25" actId="1076"/>
        <pc:sldMkLst>
          <pc:docMk/>
          <pc:sldMk cId="1317455999" sldId="515"/>
        </pc:sldMkLst>
        <pc:graphicFrameChg chg="mod">
          <ac:chgData name="Maria Alejandra Ariza Ladino" userId="22b39406-5af7-482f-9252-dc78c0b48b4f" providerId="ADAL" clId="{5957D5FD-0C0C-44C5-B4C1-6B2F57C7F63A}" dt="2024-11-08T14:50:59.838" v="25" actId="1076"/>
          <ac:graphicFrameMkLst>
            <pc:docMk/>
            <pc:sldMk cId="1317455999" sldId="515"/>
            <ac:graphicFrameMk id="6" creationId="{2B9398DF-41C4-CB7E-1F7E-E5C10D2B9B84}"/>
          </ac:graphicFrameMkLst>
        </pc:graphicFrameChg>
      </pc:sldChg>
      <pc:sldChg chg="modNotesTx">
        <pc:chgData name="Maria Alejandra Ariza Ladino" userId="22b39406-5af7-482f-9252-dc78c0b48b4f" providerId="ADAL" clId="{5957D5FD-0C0C-44C5-B4C1-6B2F57C7F63A}" dt="2024-11-08T14:49:50.031" v="8" actId="20577"/>
        <pc:sldMkLst>
          <pc:docMk/>
          <pc:sldMk cId="1842037688" sldId="516"/>
        </pc:sldMkLst>
      </pc:sldChg>
      <pc:sldChg chg="addSp delSp modSp add mod">
        <pc:chgData name="Maria Alejandra Ariza Ladino" userId="22b39406-5af7-482f-9252-dc78c0b48b4f" providerId="ADAL" clId="{5957D5FD-0C0C-44C5-B4C1-6B2F57C7F63A}" dt="2024-11-21T22:27:53.491" v="363" actId="1076"/>
        <pc:sldMkLst>
          <pc:docMk/>
          <pc:sldMk cId="1112368367" sldId="517"/>
        </pc:sldMkLst>
        <pc:spChg chg="add mod">
          <ac:chgData name="Maria Alejandra Ariza Ladino" userId="22b39406-5af7-482f-9252-dc78c0b48b4f" providerId="ADAL" clId="{5957D5FD-0C0C-44C5-B4C1-6B2F57C7F63A}" dt="2024-11-21T22:27:53.491" v="363" actId="1076"/>
          <ac:spMkLst>
            <pc:docMk/>
            <pc:sldMk cId="1112368367" sldId="517"/>
            <ac:spMk id="6" creationId="{92AFB806-3EF4-F880-6777-0C43CEA8F384}"/>
          </ac:spMkLst>
        </pc:spChg>
        <pc:spChg chg="del">
          <ac:chgData name="Maria Alejandra Ariza Ladino" userId="22b39406-5af7-482f-9252-dc78c0b48b4f" providerId="ADAL" clId="{5957D5FD-0C0C-44C5-B4C1-6B2F57C7F63A}" dt="2024-11-21T22:20:38.120" v="131" actId="478"/>
          <ac:spMkLst>
            <pc:docMk/>
            <pc:sldMk cId="1112368367" sldId="517"/>
            <ac:spMk id="17" creationId="{5DAD1BE7-A3B7-F454-9837-2FA17FFCE2B0}"/>
          </ac:spMkLst>
        </pc:spChg>
        <pc:spChg chg="del">
          <ac:chgData name="Maria Alejandra Ariza Ladino" userId="22b39406-5af7-482f-9252-dc78c0b48b4f" providerId="ADAL" clId="{5957D5FD-0C0C-44C5-B4C1-6B2F57C7F63A}" dt="2024-11-21T22:20:38.120" v="131" actId="478"/>
          <ac:spMkLst>
            <pc:docMk/>
            <pc:sldMk cId="1112368367" sldId="517"/>
            <ac:spMk id="36" creationId="{FCDF6694-BBE5-15A0-E635-893CBE393F7B}"/>
          </ac:spMkLst>
        </pc:spChg>
        <pc:spChg chg="del">
          <ac:chgData name="Maria Alejandra Ariza Ladino" userId="22b39406-5af7-482f-9252-dc78c0b48b4f" providerId="ADAL" clId="{5957D5FD-0C0C-44C5-B4C1-6B2F57C7F63A}" dt="2024-11-21T22:20:38.120" v="131" actId="478"/>
          <ac:spMkLst>
            <pc:docMk/>
            <pc:sldMk cId="1112368367" sldId="517"/>
            <ac:spMk id="37" creationId="{C23792A9-7B61-2CBA-C039-A1025E18CF1F}"/>
          </ac:spMkLst>
        </pc:spChg>
        <pc:spChg chg="del">
          <ac:chgData name="Maria Alejandra Ariza Ladino" userId="22b39406-5af7-482f-9252-dc78c0b48b4f" providerId="ADAL" clId="{5957D5FD-0C0C-44C5-B4C1-6B2F57C7F63A}" dt="2024-11-21T22:20:38.120" v="131" actId="478"/>
          <ac:spMkLst>
            <pc:docMk/>
            <pc:sldMk cId="1112368367" sldId="517"/>
            <ac:spMk id="38" creationId="{3FE35438-C2F2-E4F2-C67F-2537AE678C42}"/>
          </ac:spMkLst>
        </pc:spChg>
        <pc:spChg chg="del">
          <ac:chgData name="Maria Alejandra Ariza Ladino" userId="22b39406-5af7-482f-9252-dc78c0b48b4f" providerId="ADAL" clId="{5957D5FD-0C0C-44C5-B4C1-6B2F57C7F63A}" dt="2024-11-21T22:20:38.120" v="131" actId="478"/>
          <ac:spMkLst>
            <pc:docMk/>
            <pc:sldMk cId="1112368367" sldId="517"/>
            <ac:spMk id="45" creationId="{46417585-9D91-B04C-4874-33E9734E6C9F}"/>
          </ac:spMkLst>
        </pc:spChg>
        <pc:spChg chg="del">
          <ac:chgData name="Maria Alejandra Ariza Ladino" userId="22b39406-5af7-482f-9252-dc78c0b48b4f" providerId="ADAL" clId="{5957D5FD-0C0C-44C5-B4C1-6B2F57C7F63A}" dt="2024-11-21T22:20:38.120" v="131" actId="478"/>
          <ac:spMkLst>
            <pc:docMk/>
            <pc:sldMk cId="1112368367" sldId="517"/>
            <ac:spMk id="46" creationId="{6E462A97-9B07-B736-A9B1-05DE6F59BA3C}"/>
          </ac:spMkLst>
        </pc:spChg>
        <pc:spChg chg="del">
          <ac:chgData name="Maria Alejandra Ariza Ladino" userId="22b39406-5af7-482f-9252-dc78c0b48b4f" providerId="ADAL" clId="{5957D5FD-0C0C-44C5-B4C1-6B2F57C7F63A}" dt="2024-11-21T22:20:38.120" v="131" actId="478"/>
          <ac:spMkLst>
            <pc:docMk/>
            <pc:sldMk cId="1112368367" sldId="517"/>
            <ac:spMk id="47" creationId="{B74EF229-6345-0101-1380-6968011DA8B8}"/>
          </ac:spMkLst>
        </pc:spChg>
        <pc:spChg chg="del">
          <ac:chgData name="Maria Alejandra Ariza Ladino" userId="22b39406-5af7-482f-9252-dc78c0b48b4f" providerId="ADAL" clId="{5957D5FD-0C0C-44C5-B4C1-6B2F57C7F63A}" dt="2024-11-21T22:20:21.092" v="124" actId="478"/>
          <ac:spMkLst>
            <pc:docMk/>
            <pc:sldMk cId="1112368367" sldId="517"/>
            <ac:spMk id="55" creationId="{95F40184-740C-9A2E-E031-9A48707BCD7D}"/>
          </ac:spMkLst>
        </pc:spChg>
        <pc:spChg chg="mod">
          <ac:chgData name="Maria Alejandra Ariza Ladino" userId="22b39406-5af7-482f-9252-dc78c0b48b4f" providerId="ADAL" clId="{5957D5FD-0C0C-44C5-B4C1-6B2F57C7F63A}" dt="2024-11-21T22:24:43.345" v="285"/>
          <ac:spMkLst>
            <pc:docMk/>
            <pc:sldMk cId="1112368367" sldId="517"/>
            <ac:spMk id="56" creationId="{DFBAF4C1-6228-CF92-58B3-5AC8A4A690EC}"/>
          </ac:spMkLst>
        </pc:spChg>
        <pc:spChg chg="del">
          <ac:chgData name="Maria Alejandra Ariza Ladino" userId="22b39406-5af7-482f-9252-dc78c0b48b4f" providerId="ADAL" clId="{5957D5FD-0C0C-44C5-B4C1-6B2F57C7F63A}" dt="2024-11-21T22:20:28.513" v="129" actId="478"/>
          <ac:spMkLst>
            <pc:docMk/>
            <pc:sldMk cId="1112368367" sldId="517"/>
            <ac:spMk id="58" creationId="{82B60AF1-62D1-CCF3-6CE4-0785912DE2C2}"/>
          </ac:spMkLst>
        </pc:spChg>
        <pc:grpChg chg="del">
          <ac:chgData name="Maria Alejandra Ariza Ladino" userId="22b39406-5af7-482f-9252-dc78c0b48b4f" providerId="ADAL" clId="{5957D5FD-0C0C-44C5-B4C1-6B2F57C7F63A}" dt="2024-11-21T22:20:38.120" v="131" actId="478"/>
          <ac:grpSpMkLst>
            <pc:docMk/>
            <pc:sldMk cId="1112368367" sldId="517"/>
            <ac:grpSpMk id="14" creationId="{0F884E3F-42C7-27E6-1160-4F3976A4DFA5}"/>
          </ac:grpSpMkLst>
        </pc:grpChg>
        <pc:grpChg chg="del">
          <ac:chgData name="Maria Alejandra Ariza Ladino" userId="22b39406-5af7-482f-9252-dc78c0b48b4f" providerId="ADAL" clId="{5957D5FD-0C0C-44C5-B4C1-6B2F57C7F63A}" dt="2024-11-21T22:20:26.815" v="128" actId="478"/>
          <ac:grpSpMkLst>
            <pc:docMk/>
            <pc:sldMk cId="1112368367" sldId="517"/>
            <ac:grpSpMk id="20" creationId="{0EFD960D-80C7-41CF-FE33-641C5CA86311}"/>
          </ac:grpSpMkLst>
        </pc:grpChg>
        <pc:grpChg chg="del">
          <ac:chgData name="Maria Alejandra Ariza Ladino" userId="22b39406-5af7-482f-9252-dc78c0b48b4f" providerId="ADAL" clId="{5957D5FD-0C0C-44C5-B4C1-6B2F57C7F63A}" dt="2024-11-21T22:20:38.120" v="131" actId="478"/>
          <ac:grpSpMkLst>
            <pc:docMk/>
            <pc:sldMk cId="1112368367" sldId="517"/>
            <ac:grpSpMk id="22" creationId="{1525381A-8903-14EA-774F-CC2531EDCC8C}"/>
          </ac:grpSpMkLst>
        </pc:grpChg>
        <pc:grpChg chg="del">
          <ac:chgData name="Maria Alejandra Ariza Ladino" userId="22b39406-5af7-482f-9252-dc78c0b48b4f" providerId="ADAL" clId="{5957D5FD-0C0C-44C5-B4C1-6B2F57C7F63A}" dt="2024-11-21T22:20:26.815" v="128" actId="478"/>
          <ac:grpSpMkLst>
            <pc:docMk/>
            <pc:sldMk cId="1112368367" sldId="517"/>
            <ac:grpSpMk id="27" creationId="{44024264-9A7D-9D9C-D314-ACBC788A68D0}"/>
          </ac:grpSpMkLst>
        </pc:grpChg>
        <pc:grpChg chg="del">
          <ac:chgData name="Maria Alejandra Ariza Ladino" userId="22b39406-5af7-482f-9252-dc78c0b48b4f" providerId="ADAL" clId="{5957D5FD-0C0C-44C5-B4C1-6B2F57C7F63A}" dt="2024-11-21T22:20:26.815" v="128" actId="478"/>
          <ac:grpSpMkLst>
            <pc:docMk/>
            <pc:sldMk cId="1112368367" sldId="517"/>
            <ac:grpSpMk id="30" creationId="{DC9C373A-BD1C-733D-F623-959547EF2CBB}"/>
          </ac:grpSpMkLst>
        </pc:grpChg>
        <pc:grpChg chg="del">
          <ac:chgData name="Maria Alejandra Ariza Ladino" userId="22b39406-5af7-482f-9252-dc78c0b48b4f" providerId="ADAL" clId="{5957D5FD-0C0C-44C5-B4C1-6B2F57C7F63A}" dt="2024-11-21T22:20:26.815" v="128" actId="478"/>
          <ac:grpSpMkLst>
            <pc:docMk/>
            <pc:sldMk cId="1112368367" sldId="517"/>
            <ac:grpSpMk id="39" creationId="{37444AC5-B852-CF43-5324-F6618D873EBB}"/>
          </ac:grpSpMkLst>
        </pc:grpChg>
        <pc:graphicFrameChg chg="add mod modGraphic">
          <ac:chgData name="Maria Alejandra Ariza Ladino" userId="22b39406-5af7-482f-9252-dc78c0b48b4f" providerId="ADAL" clId="{5957D5FD-0C0C-44C5-B4C1-6B2F57C7F63A}" dt="2024-11-21T22:23:54.388" v="284" actId="1076"/>
          <ac:graphicFrameMkLst>
            <pc:docMk/>
            <pc:sldMk cId="1112368367" sldId="517"/>
            <ac:graphicFrameMk id="5" creationId="{A9FE4726-501E-9E88-CA6A-80BBCBE2E11D}"/>
          </ac:graphicFrameMkLst>
        </pc:graphicFrameChg>
        <pc:cxnChg chg="del">
          <ac:chgData name="Maria Alejandra Ariza Ladino" userId="22b39406-5af7-482f-9252-dc78c0b48b4f" providerId="ADAL" clId="{5957D5FD-0C0C-44C5-B4C1-6B2F57C7F63A}" dt="2024-11-21T22:20:19.324" v="123" actId="478"/>
          <ac:cxnSpMkLst>
            <pc:docMk/>
            <pc:sldMk cId="1112368367" sldId="517"/>
            <ac:cxnSpMk id="16" creationId="{0F162704-B29E-09C6-1A48-487B5933EF5B}"/>
          </ac:cxnSpMkLst>
        </pc:cxnChg>
        <pc:cxnChg chg="del">
          <ac:chgData name="Maria Alejandra Ariza Ladino" userId="22b39406-5af7-482f-9252-dc78c0b48b4f" providerId="ADAL" clId="{5957D5FD-0C0C-44C5-B4C1-6B2F57C7F63A}" dt="2024-11-21T22:20:26.815" v="128" actId="478"/>
          <ac:cxnSpMkLst>
            <pc:docMk/>
            <pc:sldMk cId="1112368367" sldId="517"/>
            <ac:cxnSpMk id="48" creationId="{8B288C79-EE9E-420D-BBEE-052DDFC09422}"/>
          </ac:cxnSpMkLst>
        </pc:cxnChg>
        <pc:cxnChg chg="del mod">
          <ac:chgData name="Maria Alejandra Ariza Ladino" userId="22b39406-5af7-482f-9252-dc78c0b48b4f" providerId="ADAL" clId="{5957D5FD-0C0C-44C5-B4C1-6B2F57C7F63A}" dt="2024-11-21T22:20:21.744" v="125" actId="478"/>
          <ac:cxnSpMkLst>
            <pc:docMk/>
            <pc:sldMk cId="1112368367" sldId="517"/>
            <ac:cxnSpMk id="52" creationId="{10E23A0A-10C7-D03C-A84A-137AB6DC9495}"/>
          </ac:cxnSpMkLst>
        </pc:cxnChg>
      </pc:sldChg>
    </pc:docChg>
  </pc:docChgLst>
  <pc:docChgLst>
    <pc:chgData name="Alejandra Ariza" userId="5f00e5273877305e" providerId="LiveId" clId="{8453B052-371F-43C1-A8EB-95F4F4115F86}"/>
    <pc:docChg chg="undo custSel delSld modSld">
      <pc:chgData name="Alejandra Ariza" userId="5f00e5273877305e" providerId="LiveId" clId="{8453B052-371F-43C1-A8EB-95F4F4115F86}" dt="2024-11-08T14:46:28.958" v="1951" actId="20577"/>
      <pc:docMkLst>
        <pc:docMk/>
      </pc:docMkLst>
      <pc:sldChg chg="modSp mod modNotesTx">
        <pc:chgData name="Alejandra Ariza" userId="5f00e5273877305e" providerId="LiveId" clId="{8453B052-371F-43C1-A8EB-95F4F4115F86}" dt="2024-11-06T00:35:35.853" v="1023" actId="2711"/>
        <pc:sldMkLst>
          <pc:docMk/>
          <pc:sldMk cId="0" sldId="275"/>
        </pc:sldMkLst>
        <pc:spChg chg="mod">
          <ac:chgData name="Alejandra Ariza" userId="5f00e5273877305e" providerId="LiveId" clId="{8453B052-371F-43C1-A8EB-95F4F4115F86}" dt="2024-11-06T00:21:25.947" v="645" actId="20577"/>
          <ac:spMkLst>
            <pc:docMk/>
            <pc:sldMk cId="0" sldId="275"/>
            <ac:spMk id="4" creationId="{00000000-0000-0000-0000-000000000000}"/>
          </ac:spMkLst>
        </pc:spChg>
        <pc:spChg chg="mod">
          <ac:chgData name="Alejandra Ariza" userId="5f00e5273877305e" providerId="LiveId" clId="{8453B052-371F-43C1-A8EB-95F4F4115F86}" dt="2024-11-06T00:22:02.171" v="678" actId="20577"/>
          <ac:spMkLst>
            <pc:docMk/>
            <pc:sldMk cId="0" sldId="275"/>
            <ac:spMk id="7" creationId="{00000000-0000-0000-0000-000000000000}"/>
          </ac:spMkLst>
        </pc:spChg>
        <pc:spChg chg="mod">
          <ac:chgData name="Alejandra Ariza" userId="5f00e5273877305e" providerId="LiveId" clId="{8453B052-371F-43C1-A8EB-95F4F4115F86}" dt="2024-11-06T00:15:00.498" v="473" actId="20577"/>
          <ac:spMkLst>
            <pc:docMk/>
            <pc:sldMk cId="0" sldId="275"/>
            <ac:spMk id="10" creationId="{00000000-0000-0000-0000-000000000000}"/>
          </ac:spMkLst>
        </pc:spChg>
        <pc:spChg chg="mod">
          <ac:chgData name="Alejandra Ariza" userId="5f00e5273877305e" providerId="LiveId" clId="{8453B052-371F-43C1-A8EB-95F4F4115F86}" dt="2024-11-06T00:35:35.853" v="1023" actId="2711"/>
          <ac:spMkLst>
            <pc:docMk/>
            <pc:sldMk cId="0" sldId="275"/>
            <ac:spMk id="35" creationId="{00000000-0000-0000-0000-000000000000}"/>
          </ac:spMkLst>
        </pc:spChg>
        <pc:grpChg chg="mod">
          <ac:chgData name="Alejandra Ariza" userId="5f00e5273877305e" providerId="LiveId" clId="{8453B052-371F-43C1-A8EB-95F4F4115F86}" dt="2024-11-06T00:15:13.210" v="481" actId="1036"/>
          <ac:grpSpMkLst>
            <pc:docMk/>
            <pc:sldMk cId="0" sldId="275"/>
            <ac:grpSpMk id="8" creationId="{00000000-0000-0000-0000-000000000000}"/>
          </ac:grpSpMkLst>
        </pc:grpChg>
      </pc:sldChg>
      <pc:sldChg chg="addSp delSp modSp mod">
        <pc:chgData name="Alejandra Ariza" userId="5f00e5273877305e" providerId="LiveId" clId="{8453B052-371F-43C1-A8EB-95F4F4115F86}" dt="2024-11-06T00:34:59.755" v="1019" actId="14100"/>
        <pc:sldMkLst>
          <pc:docMk/>
          <pc:sldMk cId="0" sldId="280"/>
        </pc:sldMkLst>
        <pc:spChg chg="mod">
          <ac:chgData name="Alejandra Ariza" userId="5f00e5273877305e" providerId="LiveId" clId="{8453B052-371F-43C1-A8EB-95F4F4115F86}" dt="2024-11-06T00:34:16.242" v="1006" actId="1035"/>
          <ac:spMkLst>
            <pc:docMk/>
            <pc:sldMk cId="0" sldId="280"/>
            <ac:spMk id="3" creationId="{00000000-0000-0000-0000-000000000000}"/>
          </ac:spMkLst>
        </pc:spChg>
        <pc:spChg chg="mod">
          <ac:chgData name="Alejandra Ariza" userId="5f00e5273877305e" providerId="LiveId" clId="{8453B052-371F-43C1-A8EB-95F4F4115F86}" dt="2024-11-06T00:34:16.242" v="1006" actId="1035"/>
          <ac:spMkLst>
            <pc:docMk/>
            <pc:sldMk cId="0" sldId="280"/>
            <ac:spMk id="4" creationId="{00000000-0000-0000-0000-000000000000}"/>
          </ac:spMkLst>
        </pc:spChg>
        <pc:spChg chg="mod">
          <ac:chgData name="Alejandra Ariza" userId="5f00e5273877305e" providerId="LiveId" clId="{8453B052-371F-43C1-A8EB-95F4F4115F86}" dt="2024-11-06T00:34:16.242" v="1006" actId="1035"/>
          <ac:spMkLst>
            <pc:docMk/>
            <pc:sldMk cId="0" sldId="280"/>
            <ac:spMk id="6" creationId="{00000000-0000-0000-0000-000000000000}"/>
          </ac:spMkLst>
        </pc:spChg>
        <pc:spChg chg="mod">
          <ac:chgData name="Alejandra Ariza" userId="5f00e5273877305e" providerId="LiveId" clId="{8453B052-371F-43C1-A8EB-95F4F4115F86}" dt="2024-11-06T00:34:16.242" v="1006" actId="1035"/>
          <ac:spMkLst>
            <pc:docMk/>
            <pc:sldMk cId="0" sldId="280"/>
            <ac:spMk id="7" creationId="{00000000-0000-0000-0000-000000000000}"/>
          </ac:spMkLst>
        </pc:spChg>
        <pc:spChg chg="mod">
          <ac:chgData name="Alejandra Ariza" userId="5f00e5273877305e" providerId="LiveId" clId="{8453B052-371F-43C1-A8EB-95F4F4115F86}" dt="2024-11-06T00:34:16.242" v="1006" actId="1035"/>
          <ac:spMkLst>
            <pc:docMk/>
            <pc:sldMk cId="0" sldId="280"/>
            <ac:spMk id="9" creationId="{00000000-0000-0000-0000-000000000000}"/>
          </ac:spMkLst>
        </pc:spChg>
        <pc:spChg chg="mod">
          <ac:chgData name="Alejandra Ariza" userId="5f00e5273877305e" providerId="LiveId" clId="{8453B052-371F-43C1-A8EB-95F4F4115F86}" dt="2024-11-06T00:34:16.242" v="1006" actId="1035"/>
          <ac:spMkLst>
            <pc:docMk/>
            <pc:sldMk cId="0" sldId="280"/>
            <ac:spMk id="10" creationId="{00000000-0000-0000-0000-000000000000}"/>
          </ac:spMkLst>
        </pc:spChg>
        <pc:spChg chg="mod">
          <ac:chgData name="Alejandra Ariza" userId="5f00e5273877305e" providerId="LiveId" clId="{8453B052-371F-43C1-A8EB-95F4F4115F86}" dt="2024-11-06T00:34:16.242" v="1006" actId="1035"/>
          <ac:spMkLst>
            <pc:docMk/>
            <pc:sldMk cId="0" sldId="280"/>
            <ac:spMk id="12" creationId="{00000000-0000-0000-0000-000000000000}"/>
          </ac:spMkLst>
        </pc:spChg>
        <pc:spChg chg="mod">
          <ac:chgData name="Alejandra Ariza" userId="5f00e5273877305e" providerId="LiveId" clId="{8453B052-371F-43C1-A8EB-95F4F4115F86}" dt="2024-11-06T00:34:16.242" v="1006" actId="1035"/>
          <ac:spMkLst>
            <pc:docMk/>
            <pc:sldMk cId="0" sldId="280"/>
            <ac:spMk id="13" creationId="{00000000-0000-0000-0000-000000000000}"/>
          </ac:spMkLst>
        </pc:spChg>
        <pc:spChg chg="mod">
          <ac:chgData name="Alejandra Ariza" userId="5f00e5273877305e" providerId="LiveId" clId="{8453B052-371F-43C1-A8EB-95F4F4115F86}" dt="2024-11-06T00:34:16.242" v="1006" actId="1035"/>
          <ac:spMkLst>
            <pc:docMk/>
            <pc:sldMk cId="0" sldId="280"/>
            <ac:spMk id="15" creationId="{00000000-0000-0000-0000-000000000000}"/>
          </ac:spMkLst>
        </pc:spChg>
        <pc:spChg chg="mod">
          <ac:chgData name="Alejandra Ariza" userId="5f00e5273877305e" providerId="LiveId" clId="{8453B052-371F-43C1-A8EB-95F4F4115F86}" dt="2024-11-06T00:34:42.022" v="1013" actId="20577"/>
          <ac:spMkLst>
            <pc:docMk/>
            <pc:sldMk cId="0" sldId="280"/>
            <ac:spMk id="16" creationId="{00000000-0000-0000-0000-000000000000}"/>
          </ac:spMkLst>
        </pc:spChg>
        <pc:spChg chg="mod">
          <ac:chgData name="Alejandra Ariza" userId="5f00e5273877305e" providerId="LiveId" clId="{8453B052-371F-43C1-A8EB-95F4F4115F86}" dt="2024-11-06T00:34:32.292" v="1010"/>
          <ac:spMkLst>
            <pc:docMk/>
            <pc:sldMk cId="0" sldId="280"/>
            <ac:spMk id="18" creationId="{0EFF0118-7979-F5E6-9A2A-D478B811AB8D}"/>
          </ac:spMkLst>
        </pc:spChg>
        <pc:spChg chg="mod">
          <ac:chgData name="Alejandra Ariza" userId="5f00e5273877305e" providerId="LiveId" clId="{8453B052-371F-43C1-A8EB-95F4F4115F86}" dt="2024-11-06T00:34:47.576" v="1017" actId="20577"/>
          <ac:spMkLst>
            <pc:docMk/>
            <pc:sldMk cId="0" sldId="280"/>
            <ac:spMk id="19" creationId="{6F5436B7-952D-6351-40EB-55FD8BBA188B}"/>
          </ac:spMkLst>
        </pc:spChg>
        <pc:spChg chg="mod">
          <ac:chgData name="Alejandra Ariza" userId="5f00e5273877305e" providerId="LiveId" clId="{8453B052-371F-43C1-A8EB-95F4F4115F86}" dt="2024-11-06T00:34:16.242" v="1006" actId="1035"/>
          <ac:spMkLst>
            <pc:docMk/>
            <pc:sldMk cId="0" sldId="280"/>
            <ac:spMk id="21" creationId="{00000000-0000-0000-0000-000000000000}"/>
          </ac:spMkLst>
        </pc:spChg>
        <pc:spChg chg="mod">
          <ac:chgData name="Alejandra Ariza" userId="5f00e5273877305e" providerId="LiveId" clId="{8453B052-371F-43C1-A8EB-95F4F4115F86}" dt="2024-11-06T00:34:16.242" v="1006" actId="1035"/>
          <ac:spMkLst>
            <pc:docMk/>
            <pc:sldMk cId="0" sldId="280"/>
            <ac:spMk id="22" creationId="{00000000-0000-0000-0000-000000000000}"/>
          </ac:spMkLst>
        </pc:spChg>
        <pc:spChg chg="mod">
          <ac:chgData name="Alejandra Ariza" userId="5f00e5273877305e" providerId="LiveId" clId="{8453B052-371F-43C1-A8EB-95F4F4115F86}" dt="2024-11-06T00:34:16.242" v="1006" actId="1035"/>
          <ac:spMkLst>
            <pc:docMk/>
            <pc:sldMk cId="0" sldId="280"/>
            <ac:spMk id="24" creationId="{00000000-0000-0000-0000-000000000000}"/>
          </ac:spMkLst>
        </pc:spChg>
        <pc:spChg chg="mod">
          <ac:chgData name="Alejandra Ariza" userId="5f00e5273877305e" providerId="LiveId" clId="{8453B052-371F-43C1-A8EB-95F4F4115F86}" dt="2024-11-06T00:34:16.242" v="1006" actId="1035"/>
          <ac:spMkLst>
            <pc:docMk/>
            <pc:sldMk cId="0" sldId="280"/>
            <ac:spMk id="25" creationId="{00000000-0000-0000-0000-000000000000}"/>
          </ac:spMkLst>
        </pc:spChg>
        <pc:spChg chg="mod">
          <ac:chgData name="Alejandra Ariza" userId="5f00e5273877305e" providerId="LiveId" clId="{8453B052-371F-43C1-A8EB-95F4F4115F86}" dt="2024-11-06T00:34:16.242" v="1006" actId="1035"/>
          <ac:spMkLst>
            <pc:docMk/>
            <pc:sldMk cId="0" sldId="280"/>
            <ac:spMk id="27" creationId="{00000000-0000-0000-0000-000000000000}"/>
          </ac:spMkLst>
        </pc:spChg>
        <pc:spChg chg="mod">
          <ac:chgData name="Alejandra Ariza" userId="5f00e5273877305e" providerId="LiveId" clId="{8453B052-371F-43C1-A8EB-95F4F4115F86}" dt="2024-11-06T00:34:16.242" v="1006" actId="1035"/>
          <ac:spMkLst>
            <pc:docMk/>
            <pc:sldMk cId="0" sldId="280"/>
            <ac:spMk id="28" creationId="{00000000-0000-0000-0000-000000000000}"/>
          </ac:spMkLst>
        </pc:spChg>
        <pc:spChg chg="mod">
          <ac:chgData name="Alejandra Ariza" userId="5f00e5273877305e" providerId="LiveId" clId="{8453B052-371F-43C1-A8EB-95F4F4115F86}" dt="2024-11-06T00:34:16.242" v="1006" actId="1035"/>
          <ac:spMkLst>
            <pc:docMk/>
            <pc:sldMk cId="0" sldId="280"/>
            <ac:spMk id="30" creationId="{00000000-0000-0000-0000-000000000000}"/>
          </ac:spMkLst>
        </pc:spChg>
        <pc:spChg chg="mod">
          <ac:chgData name="Alejandra Ariza" userId="5f00e5273877305e" providerId="LiveId" clId="{8453B052-371F-43C1-A8EB-95F4F4115F86}" dt="2024-11-06T00:34:16.242" v="1006" actId="1035"/>
          <ac:spMkLst>
            <pc:docMk/>
            <pc:sldMk cId="0" sldId="280"/>
            <ac:spMk id="31" creationId="{00000000-0000-0000-0000-000000000000}"/>
          </ac:spMkLst>
        </pc:spChg>
        <pc:spChg chg="mod">
          <ac:chgData name="Alejandra Ariza" userId="5f00e5273877305e" providerId="LiveId" clId="{8453B052-371F-43C1-A8EB-95F4F4115F86}" dt="2024-11-06T00:34:16.242" v="1006" actId="1035"/>
          <ac:spMkLst>
            <pc:docMk/>
            <pc:sldMk cId="0" sldId="280"/>
            <ac:spMk id="33" creationId="{00000000-0000-0000-0000-000000000000}"/>
          </ac:spMkLst>
        </pc:spChg>
        <pc:spChg chg="mod">
          <ac:chgData name="Alejandra Ariza" userId="5f00e5273877305e" providerId="LiveId" clId="{8453B052-371F-43C1-A8EB-95F4F4115F86}" dt="2024-11-06T00:34:16.242" v="1006" actId="1035"/>
          <ac:spMkLst>
            <pc:docMk/>
            <pc:sldMk cId="0" sldId="280"/>
            <ac:spMk id="34" creationId="{00000000-0000-0000-0000-000000000000}"/>
          </ac:spMkLst>
        </pc:spChg>
        <pc:spChg chg="mod">
          <ac:chgData name="Alejandra Ariza" userId="5f00e5273877305e" providerId="LiveId" clId="{8453B052-371F-43C1-A8EB-95F4F4115F86}" dt="2024-11-06T00:34:16.242" v="1006" actId="1035"/>
          <ac:spMkLst>
            <pc:docMk/>
            <pc:sldMk cId="0" sldId="280"/>
            <ac:spMk id="36" creationId="{00000000-0000-0000-0000-000000000000}"/>
          </ac:spMkLst>
        </pc:spChg>
        <pc:spChg chg="mod">
          <ac:chgData name="Alejandra Ariza" userId="5f00e5273877305e" providerId="LiveId" clId="{8453B052-371F-43C1-A8EB-95F4F4115F86}" dt="2024-11-06T00:34:45.136" v="1015" actId="20577"/>
          <ac:spMkLst>
            <pc:docMk/>
            <pc:sldMk cId="0" sldId="280"/>
            <ac:spMk id="37" creationId="{00000000-0000-0000-0000-000000000000}"/>
          </ac:spMkLst>
        </pc:spChg>
        <pc:spChg chg="mod">
          <ac:chgData name="Alejandra Ariza" userId="5f00e5273877305e" providerId="LiveId" clId="{8453B052-371F-43C1-A8EB-95F4F4115F86}" dt="2024-11-06T00:34:16.242" v="1006" actId="1035"/>
          <ac:spMkLst>
            <pc:docMk/>
            <pc:sldMk cId="0" sldId="280"/>
            <ac:spMk id="39" creationId="{00000000-0000-0000-0000-000000000000}"/>
          </ac:spMkLst>
        </pc:spChg>
        <pc:spChg chg="mod">
          <ac:chgData name="Alejandra Ariza" userId="5f00e5273877305e" providerId="LiveId" clId="{8453B052-371F-43C1-A8EB-95F4F4115F86}" dt="2024-11-06T00:34:16.242" v="1006" actId="1035"/>
          <ac:spMkLst>
            <pc:docMk/>
            <pc:sldMk cId="0" sldId="280"/>
            <ac:spMk id="40" creationId="{00000000-0000-0000-0000-000000000000}"/>
          </ac:spMkLst>
        </pc:spChg>
        <pc:spChg chg="mod">
          <ac:chgData name="Alejandra Ariza" userId="5f00e5273877305e" providerId="LiveId" clId="{8453B052-371F-43C1-A8EB-95F4F4115F86}" dt="2024-11-06T00:34:16.242" v="1006" actId="1035"/>
          <ac:spMkLst>
            <pc:docMk/>
            <pc:sldMk cId="0" sldId="280"/>
            <ac:spMk id="41" creationId="{00000000-0000-0000-0000-000000000000}"/>
          </ac:spMkLst>
        </pc:spChg>
        <pc:spChg chg="mod">
          <ac:chgData name="Alejandra Ariza" userId="5f00e5273877305e" providerId="LiveId" clId="{8453B052-371F-43C1-A8EB-95F4F4115F86}" dt="2024-11-06T00:34:16.242" v="1006" actId="1035"/>
          <ac:spMkLst>
            <pc:docMk/>
            <pc:sldMk cId="0" sldId="280"/>
            <ac:spMk id="42" creationId="{00000000-0000-0000-0000-000000000000}"/>
          </ac:spMkLst>
        </pc:spChg>
        <pc:spChg chg="mod">
          <ac:chgData name="Alejandra Ariza" userId="5f00e5273877305e" providerId="LiveId" clId="{8453B052-371F-43C1-A8EB-95F4F4115F86}" dt="2024-11-06T00:34:16.242" v="1006" actId="1035"/>
          <ac:spMkLst>
            <pc:docMk/>
            <pc:sldMk cId="0" sldId="280"/>
            <ac:spMk id="43" creationId="{00000000-0000-0000-0000-000000000000}"/>
          </ac:spMkLst>
        </pc:spChg>
        <pc:spChg chg="mod">
          <ac:chgData name="Alejandra Ariza" userId="5f00e5273877305e" providerId="LiveId" clId="{8453B052-371F-43C1-A8EB-95F4F4115F86}" dt="2024-11-06T00:34:16.242" v="1006" actId="1035"/>
          <ac:spMkLst>
            <pc:docMk/>
            <pc:sldMk cId="0" sldId="280"/>
            <ac:spMk id="44" creationId="{00000000-0000-0000-0000-000000000000}"/>
          </ac:spMkLst>
        </pc:spChg>
        <pc:spChg chg="mod">
          <ac:chgData name="Alejandra Ariza" userId="5f00e5273877305e" providerId="LiveId" clId="{8453B052-371F-43C1-A8EB-95F4F4115F86}" dt="2024-11-06T00:34:16.242" v="1006" actId="1035"/>
          <ac:spMkLst>
            <pc:docMk/>
            <pc:sldMk cId="0" sldId="280"/>
            <ac:spMk id="45" creationId="{00000000-0000-0000-0000-000000000000}"/>
          </ac:spMkLst>
        </pc:spChg>
        <pc:spChg chg="mod">
          <ac:chgData name="Alejandra Ariza" userId="5f00e5273877305e" providerId="LiveId" clId="{8453B052-371F-43C1-A8EB-95F4F4115F86}" dt="2024-11-06T00:34:59.755" v="1019" actId="14100"/>
          <ac:spMkLst>
            <pc:docMk/>
            <pc:sldMk cId="0" sldId="280"/>
            <ac:spMk id="46" creationId="{00000000-0000-0000-0000-000000000000}"/>
          </ac:spMkLst>
        </pc:spChg>
        <pc:spChg chg="mod">
          <ac:chgData name="Alejandra Ariza" userId="5f00e5273877305e" providerId="LiveId" clId="{8453B052-371F-43C1-A8EB-95F4F4115F86}" dt="2024-11-06T00:34:16.242" v="1006" actId="1035"/>
          <ac:spMkLst>
            <pc:docMk/>
            <pc:sldMk cId="0" sldId="280"/>
            <ac:spMk id="47" creationId="{00000000-0000-0000-0000-000000000000}"/>
          </ac:spMkLst>
        </pc:spChg>
        <pc:spChg chg="mod">
          <ac:chgData name="Alejandra Ariza" userId="5f00e5273877305e" providerId="LiveId" clId="{8453B052-371F-43C1-A8EB-95F4F4115F86}" dt="2024-11-06T00:34:16.242" v="1006" actId="1035"/>
          <ac:spMkLst>
            <pc:docMk/>
            <pc:sldMk cId="0" sldId="280"/>
            <ac:spMk id="48" creationId="{00000000-0000-0000-0000-000000000000}"/>
          </ac:spMkLst>
        </pc:spChg>
        <pc:spChg chg="mod">
          <ac:chgData name="Alejandra Ariza" userId="5f00e5273877305e" providerId="LiveId" clId="{8453B052-371F-43C1-A8EB-95F4F4115F86}" dt="2024-11-06T00:34:16.242" v="1006" actId="1035"/>
          <ac:spMkLst>
            <pc:docMk/>
            <pc:sldMk cId="0" sldId="280"/>
            <ac:spMk id="49" creationId="{00000000-0000-0000-0000-000000000000}"/>
          </ac:spMkLst>
        </pc:spChg>
        <pc:spChg chg="mod">
          <ac:chgData name="Alejandra Ariza" userId="5f00e5273877305e" providerId="LiveId" clId="{8453B052-371F-43C1-A8EB-95F4F4115F86}" dt="2024-11-06T00:34:16.242" v="1006" actId="1035"/>
          <ac:spMkLst>
            <pc:docMk/>
            <pc:sldMk cId="0" sldId="280"/>
            <ac:spMk id="50" creationId="{00000000-0000-0000-0000-000000000000}"/>
          </ac:spMkLst>
        </pc:spChg>
        <pc:spChg chg="add mod">
          <ac:chgData name="Alejandra Ariza" userId="5f00e5273877305e" providerId="LiveId" clId="{8453B052-371F-43C1-A8EB-95F4F4115F86}" dt="2024-11-06T00:34:54.731" v="1018" actId="14100"/>
          <ac:spMkLst>
            <pc:docMk/>
            <pc:sldMk cId="0" sldId="280"/>
            <ac:spMk id="51" creationId="{336A5FC4-F413-24C5-CA8F-05EED10B3496}"/>
          </ac:spMkLst>
        </pc:spChg>
        <pc:spChg chg="mod">
          <ac:chgData name="Alejandra Ariza" userId="5f00e5273877305e" providerId="LiveId" clId="{8453B052-371F-43C1-A8EB-95F4F4115F86}" dt="2024-11-06T00:34:16.242" v="1006" actId="1035"/>
          <ac:spMkLst>
            <pc:docMk/>
            <pc:sldMk cId="0" sldId="280"/>
            <ac:spMk id="52" creationId="{00000000-0000-0000-0000-000000000000}"/>
          </ac:spMkLst>
        </pc:spChg>
        <pc:spChg chg="del">
          <ac:chgData name="Alejandra Ariza" userId="5f00e5273877305e" providerId="LiveId" clId="{8453B052-371F-43C1-A8EB-95F4F4115F86}" dt="2024-11-06T00:27:36.886" v="973" actId="478"/>
          <ac:spMkLst>
            <pc:docMk/>
            <pc:sldMk cId="0" sldId="280"/>
            <ac:spMk id="53" creationId="{00000000-0000-0000-0000-000000000000}"/>
          </ac:spMkLst>
        </pc:spChg>
        <pc:spChg chg="mod">
          <ac:chgData name="Alejandra Ariza" userId="5f00e5273877305e" providerId="LiveId" clId="{8453B052-371F-43C1-A8EB-95F4F4115F86}" dt="2024-11-06T00:34:21.183" v="1007" actId="1076"/>
          <ac:spMkLst>
            <pc:docMk/>
            <pc:sldMk cId="0" sldId="280"/>
            <ac:spMk id="59" creationId="{963AACA3-B27B-DBF5-0BBE-EDE4B8BAF92D}"/>
          </ac:spMkLst>
        </pc:spChg>
        <pc:grpChg chg="mod">
          <ac:chgData name="Alejandra Ariza" userId="5f00e5273877305e" providerId="LiveId" clId="{8453B052-371F-43C1-A8EB-95F4F4115F86}" dt="2024-11-06T00:34:16.242" v="1006" actId="1035"/>
          <ac:grpSpMkLst>
            <pc:docMk/>
            <pc:sldMk cId="0" sldId="280"/>
            <ac:grpSpMk id="2"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5"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8"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11"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14" creationId="{00000000-0000-0000-0000-000000000000}"/>
          </ac:grpSpMkLst>
        </pc:grpChg>
        <pc:grpChg chg="add mod">
          <ac:chgData name="Alejandra Ariza" userId="5f00e5273877305e" providerId="LiveId" clId="{8453B052-371F-43C1-A8EB-95F4F4115F86}" dt="2024-11-06T00:34:38.806" v="1011" actId="1076"/>
          <ac:grpSpMkLst>
            <pc:docMk/>
            <pc:sldMk cId="0" sldId="280"/>
            <ac:grpSpMk id="17" creationId="{6977083D-1D7C-79CF-ECB3-078A3AF5AA12}"/>
          </ac:grpSpMkLst>
        </pc:grpChg>
        <pc:grpChg chg="mod">
          <ac:chgData name="Alejandra Ariza" userId="5f00e5273877305e" providerId="LiveId" clId="{8453B052-371F-43C1-A8EB-95F4F4115F86}" dt="2024-11-06T00:34:16.242" v="1006" actId="1035"/>
          <ac:grpSpMkLst>
            <pc:docMk/>
            <pc:sldMk cId="0" sldId="280"/>
            <ac:grpSpMk id="20"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23"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26"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29"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32" creationId="{00000000-0000-0000-0000-000000000000}"/>
          </ac:grpSpMkLst>
        </pc:grpChg>
        <pc:grpChg chg="mod">
          <ac:chgData name="Alejandra Ariza" userId="5f00e5273877305e" providerId="LiveId" clId="{8453B052-371F-43C1-A8EB-95F4F4115F86}" dt="2024-11-06T00:34:16.242" v="1006" actId="1035"/>
          <ac:grpSpMkLst>
            <pc:docMk/>
            <pc:sldMk cId="0" sldId="280"/>
            <ac:grpSpMk id="35" creationId="{00000000-0000-0000-0000-000000000000}"/>
          </ac:grpSpMkLst>
        </pc:grpChg>
        <pc:grpChg chg="mod">
          <ac:chgData name="Alejandra Ariza" userId="5f00e5273877305e" providerId="LiveId" clId="{8453B052-371F-43C1-A8EB-95F4F4115F86}" dt="2024-11-06T00:34:30.410" v="1009" actId="1076"/>
          <ac:grpSpMkLst>
            <pc:docMk/>
            <pc:sldMk cId="0" sldId="280"/>
            <ac:grpSpMk id="38" creationId="{00000000-0000-0000-0000-000000000000}"/>
          </ac:grpSpMkLst>
        </pc:grpChg>
      </pc:sldChg>
      <pc:sldChg chg="modSp mod">
        <pc:chgData name="Alejandra Ariza" userId="5f00e5273877305e" providerId="LiveId" clId="{8453B052-371F-43C1-A8EB-95F4F4115F86}" dt="2024-11-08T14:42:29.411" v="1398" actId="6549"/>
        <pc:sldMkLst>
          <pc:docMk/>
          <pc:sldMk cId="0" sldId="292"/>
        </pc:sldMkLst>
        <pc:spChg chg="mod">
          <ac:chgData name="Alejandra Ariza" userId="5f00e5273877305e" providerId="LiveId" clId="{8453B052-371F-43C1-A8EB-95F4F4115F86}" dt="2024-11-08T14:42:29.411" v="1398" actId="6549"/>
          <ac:spMkLst>
            <pc:docMk/>
            <pc:sldMk cId="0" sldId="292"/>
            <ac:spMk id="13" creationId="{00000000-0000-0000-0000-000000000000}"/>
          </ac:spMkLst>
        </pc:spChg>
        <pc:spChg chg="mod">
          <ac:chgData name="Alejandra Ariza" userId="5f00e5273877305e" providerId="LiveId" clId="{8453B052-371F-43C1-A8EB-95F4F4115F86}" dt="2024-11-06T00:33:57.636" v="989" actId="2711"/>
          <ac:spMkLst>
            <pc:docMk/>
            <pc:sldMk cId="0" sldId="292"/>
            <ac:spMk id="43" creationId="{B32F1B04-4CBE-FF62-BE94-142DBDBEA402}"/>
          </ac:spMkLst>
        </pc:spChg>
      </pc:sldChg>
      <pc:sldChg chg="del">
        <pc:chgData name="Alejandra Ariza" userId="5f00e5273877305e" providerId="LiveId" clId="{8453B052-371F-43C1-A8EB-95F4F4115F86}" dt="2024-11-05T23:44:14.426" v="0" actId="47"/>
        <pc:sldMkLst>
          <pc:docMk/>
          <pc:sldMk cId="0" sldId="296"/>
        </pc:sldMkLst>
      </pc:sldChg>
      <pc:sldChg chg="modSp mod">
        <pc:chgData name="Alejandra Ariza" userId="5f00e5273877305e" providerId="LiveId" clId="{8453B052-371F-43C1-A8EB-95F4F4115F86}" dt="2024-11-08T14:32:31.685" v="1395" actId="20577"/>
        <pc:sldMkLst>
          <pc:docMk/>
          <pc:sldMk cId="0" sldId="298"/>
        </pc:sldMkLst>
        <pc:spChg chg="mod">
          <ac:chgData name="Alejandra Ariza" userId="5f00e5273877305e" providerId="LiveId" clId="{8453B052-371F-43C1-A8EB-95F4F4115F86}" dt="2024-11-08T14:32:31.685" v="1395" actId="20577"/>
          <ac:spMkLst>
            <pc:docMk/>
            <pc:sldMk cId="0" sldId="298"/>
            <ac:spMk id="45" creationId="{00000000-0000-0000-0000-000000000000}"/>
          </ac:spMkLst>
        </pc:spChg>
      </pc:sldChg>
      <pc:sldChg chg="modSp mod">
        <pc:chgData name="Alejandra Ariza" userId="5f00e5273877305e" providerId="LiveId" clId="{8453B052-371F-43C1-A8EB-95F4F4115F86}" dt="2024-11-05T23:48:22.642" v="20" actId="403"/>
        <pc:sldMkLst>
          <pc:docMk/>
          <pc:sldMk cId="0" sldId="352"/>
        </pc:sldMkLst>
        <pc:graphicFrameChg chg="modGraphic">
          <ac:chgData name="Alejandra Ariza" userId="5f00e5273877305e" providerId="LiveId" clId="{8453B052-371F-43C1-A8EB-95F4F4115F86}" dt="2024-11-05T23:48:22.642" v="20" actId="403"/>
          <ac:graphicFrameMkLst>
            <pc:docMk/>
            <pc:sldMk cId="0" sldId="352"/>
            <ac:graphicFrameMk id="4" creationId="{D4EB507B-A0CE-77B1-92EC-0723643C720F}"/>
          </ac:graphicFrameMkLst>
        </pc:graphicFrameChg>
      </pc:sldChg>
      <pc:sldChg chg="modNotesTx">
        <pc:chgData name="Alejandra Ariza" userId="5f00e5273877305e" providerId="LiveId" clId="{8453B052-371F-43C1-A8EB-95F4F4115F86}" dt="2024-11-08T14:05:06.661" v="1389" actId="20577"/>
        <pc:sldMkLst>
          <pc:docMk/>
          <pc:sldMk cId="0" sldId="356"/>
        </pc:sldMkLst>
      </pc:sldChg>
      <pc:sldChg chg="modSp mod">
        <pc:chgData name="Alejandra Ariza" userId="5f00e5273877305e" providerId="LiveId" clId="{8453B052-371F-43C1-A8EB-95F4F4115F86}" dt="2024-11-05T23:58:42.975" v="317" actId="20577"/>
        <pc:sldMkLst>
          <pc:docMk/>
          <pc:sldMk cId="0" sldId="416"/>
        </pc:sldMkLst>
        <pc:spChg chg="mod">
          <ac:chgData name="Alejandra Ariza" userId="5f00e5273877305e" providerId="LiveId" clId="{8453B052-371F-43C1-A8EB-95F4F4115F86}" dt="2024-11-05T23:58:42.975" v="317" actId="20577"/>
          <ac:spMkLst>
            <pc:docMk/>
            <pc:sldMk cId="0" sldId="416"/>
            <ac:spMk id="11" creationId="{BCB60FB2-A812-41AC-8B34-70D7E6E5DF7C}"/>
          </ac:spMkLst>
        </pc:spChg>
      </pc:sldChg>
      <pc:sldChg chg="addSp delSp modSp mod">
        <pc:chgData name="Alejandra Ariza" userId="5f00e5273877305e" providerId="LiveId" clId="{8453B052-371F-43C1-A8EB-95F4F4115F86}" dt="2024-11-06T00:03:39.751" v="346" actId="1076"/>
        <pc:sldMkLst>
          <pc:docMk/>
          <pc:sldMk cId="0" sldId="440"/>
        </pc:sldMkLst>
        <pc:spChg chg="mod">
          <ac:chgData name="Alejandra Ariza" userId="5f00e5273877305e" providerId="LiveId" clId="{8453B052-371F-43C1-A8EB-95F4F4115F86}" dt="2024-11-06T00:03:21.985" v="345" actId="1076"/>
          <ac:spMkLst>
            <pc:docMk/>
            <pc:sldMk cId="0" sldId="440"/>
            <ac:spMk id="6" creationId="{87839712-732D-BDE4-FE16-070C8EB7B4F2}"/>
          </ac:spMkLst>
        </pc:spChg>
        <pc:graphicFrameChg chg="add del mod">
          <ac:chgData name="Alejandra Ariza" userId="5f00e5273877305e" providerId="LiveId" clId="{8453B052-371F-43C1-A8EB-95F4F4115F86}" dt="2024-11-06T00:01:33.367" v="322" actId="478"/>
          <ac:graphicFrameMkLst>
            <pc:docMk/>
            <pc:sldMk cId="0" sldId="440"/>
            <ac:graphicFrameMk id="3" creationId="{DBC65148-D2F5-8373-FF95-FAC42F94451E}"/>
          </ac:graphicFrameMkLst>
        </pc:graphicFrameChg>
        <pc:graphicFrameChg chg="add mod modGraphic">
          <ac:chgData name="Alejandra Ariza" userId="5f00e5273877305e" providerId="LiveId" clId="{8453B052-371F-43C1-A8EB-95F4F4115F86}" dt="2024-11-06T00:03:00.146" v="342" actId="1076"/>
          <ac:graphicFrameMkLst>
            <pc:docMk/>
            <pc:sldMk cId="0" sldId="440"/>
            <ac:graphicFrameMk id="5" creationId="{59FF4485-08BA-8810-A0CA-548BEABFFE58}"/>
          </ac:graphicFrameMkLst>
        </pc:graphicFrameChg>
        <pc:graphicFrameChg chg="add del mod">
          <ac:chgData name="Alejandra Ariza" userId="5f00e5273877305e" providerId="LiveId" clId="{8453B052-371F-43C1-A8EB-95F4F4115F86}" dt="2024-11-06T00:02:14.579" v="329" actId="478"/>
          <ac:graphicFrameMkLst>
            <pc:docMk/>
            <pc:sldMk cId="0" sldId="440"/>
            <ac:graphicFrameMk id="7" creationId="{54460B04-617F-BF0E-AA58-5798D1E71F13}"/>
          </ac:graphicFrameMkLst>
        </pc:graphicFrameChg>
        <pc:graphicFrameChg chg="add del mod">
          <ac:chgData name="Alejandra Ariza" userId="5f00e5273877305e" providerId="LiveId" clId="{8453B052-371F-43C1-A8EB-95F4F4115F86}" dt="2024-11-06T00:02:13.076" v="328" actId="478"/>
          <ac:graphicFrameMkLst>
            <pc:docMk/>
            <pc:sldMk cId="0" sldId="440"/>
            <ac:graphicFrameMk id="8" creationId="{B6567EF4-910A-8941-C747-1896EB00044B}"/>
          </ac:graphicFrameMkLst>
        </pc:graphicFrameChg>
        <pc:graphicFrameChg chg="add del mod">
          <ac:chgData name="Alejandra Ariza" userId="5f00e5273877305e" providerId="LiveId" clId="{8453B052-371F-43C1-A8EB-95F4F4115F86}" dt="2024-11-06T00:02:32.256" v="333" actId="478"/>
          <ac:graphicFrameMkLst>
            <pc:docMk/>
            <pc:sldMk cId="0" sldId="440"/>
            <ac:graphicFrameMk id="9" creationId="{C65393C1-81E3-B6A6-A686-76E8F8441568}"/>
          </ac:graphicFrameMkLst>
        </pc:graphicFrameChg>
        <pc:graphicFrameChg chg="add mod">
          <ac:chgData name="Alejandra Ariza" userId="5f00e5273877305e" providerId="LiveId" clId="{8453B052-371F-43C1-A8EB-95F4F4115F86}" dt="2024-11-06T00:03:39.751" v="346" actId="1076"/>
          <ac:graphicFrameMkLst>
            <pc:docMk/>
            <pc:sldMk cId="0" sldId="440"/>
            <ac:graphicFrameMk id="11" creationId="{F983FDF3-8B5A-816B-8C21-3CB80F68A763}"/>
          </ac:graphicFrameMkLst>
        </pc:graphicFrameChg>
        <pc:picChg chg="del">
          <ac:chgData name="Alejandra Ariza" userId="5f00e5273877305e" providerId="LiveId" clId="{8453B052-371F-43C1-A8EB-95F4F4115F86}" dt="2024-11-06T00:01:20.392" v="318" actId="478"/>
          <ac:picMkLst>
            <pc:docMk/>
            <pc:sldMk cId="0" sldId="440"/>
            <ac:picMk id="4" creationId="{42059A52-59BF-40F2-89D2-6160AE1C8EC2}"/>
          </ac:picMkLst>
        </pc:picChg>
      </pc:sldChg>
      <pc:sldChg chg="modNotesTx">
        <pc:chgData name="Alejandra Ariza" userId="5f00e5273877305e" providerId="LiveId" clId="{8453B052-371F-43C1-A8EB-95F4F4115F86}" dt="2024-11-08T14:46:28.958" v="1951" actId="20577"/>
        <pc:sldMkLst>
          <pc:docMk/>
          <pc:sldMk cId="0" sldId="450"/>
        </pc:sldMkLst>
      </pc:sldChg>
      <pc:sldChg chg="modSp mod">
        <pc:chgData name="Alejandra Ariza" userId="5f00e5273877305e" providerId="LiveId" clId="{8453B052-371F-43C1-A8EB-95F4F4115F86}" dt="2024-11-05T23:47:45.309" v="17" actId="14100"/>
        <pc:sldMkLst>
          <pc:docMk/>
          <pc:sldMk cId="1548227466" sldId="451"/>
        </pc:sldMkLst>
        <pc:spChg chg="mod">
          <ac:chgData name="Alejandra Ariza" userId="5f00e5273877305e" providerId="LiveId" clId="{8453B052-371F-43C1-A8EB-95F4F4115F86}" dt="2024-11-05T23:47:35.429" v="14" actId="1076"/>
          <ac:spMkLst>
            <pc:docMk/>
            <pc:sldMk cId="1548227466" sldId="451"/>
            <ac:spMk id="11" creationId="{9AFFF85A-75EE-EA77-4F2D-959B3F4563B3}"/>
          </ac:spMkLst>
        </pc:spChg>
        <pc:spChg chg="mod">
          <ac:chgData name="Alejandra Ariza" userId="5f00e5273877305e" providerId="LiveId" clId="{8453B052-371F-43C1-A8EB-95F4F4115F86}" dt="2024-11-05T23:47:35.429" v="14" actId="1076"/>
          <ac:spMkLst>
            <pc:docMk/>
            <pc:sldMk cId="1548227466" sldId="451"/>
            <ac:spMk id="20" creationId="{8DB68F2F-81AF-4460-D97D-25426FBFAEF4}"/>
          </ac:spMkLst>
        </pc:spChg>
        <pc:spChg chg="mod">
          <ac:chgData name="Alejandra Ariza" userId="5f00e5273877305e" providerId="LiveId" clId="{8453B052-371F-43C1-A8EB-95F4F4115F86}" dt="2024-11-05T23:47:35.429" v="14" actId="1076"/>
          <ac:spMkLst>
            <pc:docMk/>
            <pc:sldMk cId="1548227466" sldId="451"/>
            <ac:spMk id="21" creationId="{3FFCE5CD-4910-9753-990E-DD87B14CC89B}"/>
          </ac:spMkLst>
        </pc:spChg>
        <pc:spChg chg="mod">
          <ac:chgData name="Alejandra Ariza" userId="5f00e5273877305e" providerId="LiveId" clId="{8453B052-371F-43C1-A8EB-95F4F4115F86}" dt="2024-11-05T23:47:35.429" v="14" actId="1076"/>
          <ac:spMkLst>
            <pc:docMk/>
            <pc:sldMk cId="1548227466" sldId="451"/>
            <ac:spMk id="24" creationId="{2A47857C-7934-106C-047E-BE3079E23388}"/>
          </ac:spMkLst>
        </pc:spChg>
        <pc:grpChg chg="mod">
          <ac:chgData name="Alejandra Ariza" userId="5f00e5273877305e" providerId="LiveId" clId="{8453B052-371F-43C1-A8EB-95F4F4115F86}" dt="2024-11-05T23:47:35.429" v="14" actId="1076"/>
          <ac:grpSpMkLst>
            <pc:docMk/>
            <pc:sldMk cId="1548227466" sldId="451"/>
            <ac:grpSpMk id="5" creationId="{6B8441EB-AEF4-1368-58DC-6B200190942A}"/>
          </ac:grpSpMkLst>
        </pc:grpChg>
        <pc:grpChg chg="mod">
          <ac:chgData name="Alejandra Ariza" userId="5f00e5273877305e" providerId="LiveId" clId="{8453B052-371F-43C1-A8EB-95F4F4115F86}" dt="2024-11-05T23:47:39.979" v="15" actId="1076"/>
          <ac:grpSpMkLst>
            <pc:docMk/>
            <pc:sldMk cId="1548227466" sldId="451"/>
            <ac:grpSpMk id="12" creationId="{6D3340EE-F974-2157-E680-14DE8831EAA4}"/>
          </ac:grpSpMkLst>
        </pc:grpChg>
        <pc:grpChg chg="mod">
          <ac:chgData name="Alejandra Ariza" userId="5f00e5273877305e" providerId="LiveId" clId="{8453B052-371F-43C1-A8EB-95F4F4115F86}" dt="2024-11-05T23:47:35.429" v="14" actId="1076"/>
          <ac:grpSpMkLst>
            <pc:docMk/>
            <pc:sldMk cId="1548227466" sldId="451"/>
            <ac:grpSpMk id="16" creationId="{A2E99F55-4D81-B67F-E8A4-BF24579EC8B8}"/>
          </ac:grpSpMkLst>
        </pc:grpChg>
        <pc:picChg chg="mod">
          <ac:chgData name="Alejandra Ariza" userId="5f00e5273877305e" providerId="LiveId" clId="{8453B052-371F-43C1-A8EB-95F4F4115F86}" dt="2024-11-05T23:47:45.309" v="17" actId="14100"/>
          <ac:picMkLst>
            <pc:docMk/>
            <pc:sldMk cId="1548227466" sldId="451"/>
            <ac:picMk id="25" creationId="{DE0EF826-A055-7666-C6E9-E3391792C42F}"/>
          </ac:picMkLst>
        </pc:picChg>
      </pc:sldChg>
      <pc:sldChg chg="modNotesTx">
        <pc:chgData name="Alejandra Ariza" userId="5f00e5273877305e" providerId="LiveId" clId="{8453B052-371F-43C1-A8EB-95F4F4115F86}" dt="2024-11-05T23:57:00.746" v="310" actId="20577"/>
        <pc:sldMkLst>
          <pc:docMk/>
          <pc:sldMk cId="1755551039" sldId="460"/>
        </pc:sldMkLst>
      </pc:sldChg>
      <pc:sldChg chg="modNotesTx">
        <pc:chgData name="Alejandra Ariza" userId="5f00e5273877305e" providerId="LiveId" clId="{8453B052-371F-43C1-A8EB-95F4F4115F86}" dt="2024-11-06T00:24:58.429" v="966" actId="20577"/>
        <pc:sldMkLst>
          <pc:docMk/>
          <pc:sldMk cId="1399948860" sldId="473"/>
        </pc:sldMkLst>
      </pc:sldChg>
      <pc:sldChg chg="addSp delSp modSp mod modNotesTx">
        <pc:chgData name="Alejandra Ariza" userId="5f00e5273877305e" providerId="LiveId" clId="{8453B052-371F-43C1-A8EB-95F4F4115F86}" dt="2024-11-08T14:45:08.308" v="1763" actId="20577"/>
        <pc:sldMkLst>
          <pc:docMk/>
          <pc:sldMk cId="1400535284" sldId="483"/>
        </pc:sldMkLst>
        <pc:spChg chg="add del mod">
          <ac:chgData name="Alejandra Ariza" userId="5f00e5273877305e" providerId="LiveId" clId="{8453B052-371F-43C1-A8EB-95F4F4115F86}" dt="2024-11-06T00:27:28.210" v="971" actId="478"/>
          <ac:spMkLst>
            <pc:docMk/>
            <pc:sldMk cId="1400535284" sldId="483"/>
            <ac:spMk id="5" creationId="{9DED82F6-3D0E-99B6-A040-6486AF3776A0}"/>
          </ac:spMkLst>
        </pc:spChg>
        <pc:spChg chg="del">
          <ac:chgData name="Alejandra Ariza" userId="5f00e5273877305e" providerId="LiveId" clId="{8453B052-371F-43C1-A8EB-95F4F4115F86}" dt="2024-11-06T00:27:26.213" v="970" actId="478"/>
          <ac:spMkLst>
            <pc:docMk/>
            <pc:sldMk cId="1400535284" sldId="483"/>
            <ac:spMk id="6" creationId="{5D9081B3-F1A2-BD65-FE2C-1038C5A6CDDD}"/>
          </ac:spMkLst>
        </pc:spChg>
        <pc:graphicFrameChg chg="mod">
          <ac:chgData name="Alejandra Ariza" userId="5f00e5273877305e" providerId="LiveId" clId="{8453B052-371F-43C1-A8EB-95F4F4115F86}" dt="2024-11-06T00:27:30.910" v="972" actId="1076"/>
          <ac:graphicFrameMkLst>
            <pc:docMk/>
            <pc:sldMk cId="1400535284" sldId="483"/>
            <ac:graphicFrameMk id="4" creationId="{C211DE5B-0FB5-1C83-0022-0184A7E729E9}"/>
          </ac:graphicFrameMkLst>
        </pc:graphicFrameChg>
      </pc:sldChg>
      <pc:sldChg chg="modSp modNotesTx">
        <pc:chgData name="Alejandra Ariza" userId="5f00e5273877305e" providerId="LiveId" clId="{8453B052-371F-43C1-A8EB-95F4F4115F86}" dt="2024-11-08T14:05:16.602" v="1391" actId="20577"/>
        <pc:sldMkLst>
          <pc:docMk/>
          <pc:sldMk cId="3961218616" sldId="492"/>
        </pc:sldMkLst>
        <pc:spChg chg="mod">
          <ac:chgData name="Alejandra Ariza" userId="5f00e5273877305e" providerId="LiveId" clId="{8453B052-371F-43C1-A8EB-95F4F4115F86}" dt="2024-11-05T23:50:10.519" v="50" actId="20577"/>
          <ac:spMkLst>
            <pc:docMk/>
            <pc:sldMk cId="3961218616" sldId="492"/>
            <ac:spMk id="36" creationId="{91BD7415-14ED-4F45-AEB5-3F743BF379B3}"/>
          </ac:spMkLst>
        </pc:spChg>
      </pc:sldChg>
      <pc:sldChg chg="modSp mod">
        <pc:chgData name="Alejandra Ariza" userId="5f00e5273877305e" providerId="LiveId" clId="{8453B052-371F-43C1-A8EB-95F4F4115F86}" dt="2024-11-06T00:33:36.314" v="986" actId="2711"/>
        <pc:sldMkLst>
          <pc:docMk/>
          <pc:sldMk cId="4134371433" sldId="500"/>
        </pc:sldMkLst>
        <pc:spChg chg="mod">
          <ac:chgData name="Alejandra Ariza" userId="5f00e5273877305e" providerId="LiveId" clId="{8453B052-371F-43C1-A8EB-95F4F4115F86}" dt="2024-11-06T00:33:36.314" v="986" actId="2711"/>
          <ac:spMkLst>
            <pc:docMk/>
            <pc:sldMk cId="4134371433" sldId="500"/>
            <ac:spMk id="27" creationId="{00000000-0000-0000-0000-000000000000}"/>
          </ac:spMkLst>
        </pc:spChg>
      </pc:sldChg>
      <pc:sldChg chg="del">
        <pc:chgData name="Alejandra Ariza" userId="5f00e5273877305e" providerId="LiveId" clId="{8453B052-371F-43C1-A8EB-95F4F4115F86}" dt="2024-11-06T00:33:40.666" v="987" actId="47"/>
        <pc:sldMkLst>
          <pc:docMk/>
          <pc:sldMk cId="3360366506" sldId="501"/>
        </pc:sldMkLst>
      </pc:sldChg>
      <pc:sldChg chg="modSp mod">
        <pc:chgData name="Alejandra Ariza" userId="5f00e5273877305e" providerId="LiveId" clId="{8453B052-371F-43C1-A8EB-95F4F4115F86}" dt="2024-11-06T00:33:50.442" v="988" actId="2711"/>
        <pc:sldMkLst>
          <pc:docMk/>
          <pc:sldMk cId="552761792" sldId="503"/>
        </pc:sldMkLst>
        <pc:spChg chg="mod">
          <ac:chgData name="Alejandra Ariza" userId="5f00e5273877305e" providerId="LiveId" clId="{8453B052-371F-43C1-A8EB-95F4F4115F86}" dt="2024-11-06T00:33:50.442" v="988" actId="2711"/>
          <ac:spMkLst>
            <pc:docMk/>
            <pc:sldMk cId="552761792" sldId="503"/>
            <ac:spMk id="27" creationId="{00000000-0000-0000-0000-000000000000}"/>
          </ac:spMkLst>
        </pc:spChg>
      </pc:sldChg>
      <pc:sldChg chg="modSp mod">
        <pc:chgData name="Alejandra Ariza" userId="5f00e5273877305e" providerId="LiveId" clId="{8453B052-371F-43C1-A8EB-95F4F4115F86}" dt="2024-11-05T23:44:22.314" v="10" actId="20577"/>
        <pc:sldMkLst>
          <pc:docMk/>
          <pc:sldMk cId="153713778" sldId="505"/>
        </pc:sldMkLst>
        <pc:spChg chg="mod">
          <ac:chgData name="Alejandra Ariza" userId="5f00e5273877305e" providerId="LiveId" clId="{8453B052-371F-43C1-A8EB-95F4F4115F86}" dt="2024-11-05T23:44:22.314" v="10" actId="20577"/>
          <ac:spMkLst>
            <pc:docMk/>
            <pc:sldMk cId="153713778" sldId="505"/>
            <ac:spMk id="3075" creationId="{63BAA928-1490-202A-D114-314BE48DD686}"/>
          </ac:spMkLst>
        </pc:spChg>
      </pc:sldChg>
      <pc:sldChg chg="modSp mod">
        <pc:chgData name="Alejandra Ariza" userId="5f00e5273877305e" providerId="LiveId" clId="{8453B052-371F-43C1-A8EB-95F4F4115F86}" dt="2024-11-06T00:34:05.143" v="990" actId="2711"/>
        <pc:sldMkLst>
          <pc:docMk/>
          <pc:sldMk cId="3687442168" sldId="507"/>
        </pc:sldMkLst>
        <pc:spChg chg="mod">
          <ac:chgData name="Alejandra Ariza" userId="5f00e5273877305e" providerId="LiveId" clId="{8453B052-371F-43C1-A8EB-95F4F4115F86}" dt="2024-11-06T00:34:05.143" v="990" actId="2711"/>
          <ac:spMkLst>
            <pc:docMk/>
            <pc:sldMk cId="3687442168" sldId="507"/>
            <ac:spMk id="27" creationId="{00000000-0000-0000-0000-000000000000}"/>
          </ac:spMkLst>
        </pc:spChg>
      </pc:sldChg>
      <pc:sldChg chg="del">
        <pc:chgData name="Alejandra Ariza" userId="5f00e5273877305e" providerId="LiveId" clId="{8453B052-371F-43C1-A8EB-95F4F4115F86}" dt="2024-11-06T00:33:07.568" v="981" actId="47"/>
        <pc:sldMkLst>
          <pc:docMk/>
          <pc:sldMk cId="852882932" sldId="508"/>
        </pc:sldMkLst>
      </pc:sldChg>
      <pc:sldChg chg="addSp delSp modSp mod">
        <pc:chgData name="Alejandra Ariza" userId="5f00e5273877305e" providerId="LiveId" clId="{8453B052-371F-43C1-A8EB-95F4F4115F86}" dt="2024-11-06T00:35:23.730" v="1022" actId="1076"/>
        <pc:sldMkLst>
          <pc:docMk/>
          <pc:sldMk cId="4148024496" sldId="509"/>
        </pc:sldMkLst>
        <pc:spChg chg="mod">
          <ac:chgData name="Alejandra Ariza" userId="5f00e5273877305e" providerId="LiveId" clId="{8453B052-371F-43C1-A8EB-95F4F4115F86}" dt="2024-11-06T00:35:19.106" v="1021" actId="1076"/>
          <ac:spMkLst>
            <pc:docMk/>
            <pc:sldMk cId="4148024496" sldId="509"/>
            <ac:spMk id="3" creationId="{A0994196-F55C-D99D-15AB-BB9A60768E17}"/>
          </ac:spMkLst>
        </pc:spChg>
        <pc:spChg chg="add del mod">
          <ac:chgData name="Alejandra Ariza" userId="5f00e5273877305e" providerId="LiveId" clId="{8453B052-371F-43C1-A8EB-95F4F4115F86}" dt="2024-11-06T00:27:18.642" v="968" actId="478"/>
          <ac:spMkLst>
            <pc:docMk/>
            <pc:sldMk cId="4148024496" sldId="509"/>
            <ac:spMk id="4" creationId="{B769F58F-082B-27E3-DC4A-FE7FA364E22D}"/>
          </ac:spMkLst>
        </pc:spChg>
        <pc:spChg chg="del">
          <ac:chgData name="Alejandra Ariza" userId="5f00e5273877305e" providerId="LiveId" clId="{8453B052-371F-43C1-A8EB-95F4F4115F86}" dt="2024-11-06T00:27:17.065" v="967" actId="478"/>
          <ac:spMkLst>
            <pc:docMk/>
            <pc:sldMk cId="4148024496" sldId="509"/>
            <ac:spMk id="6" creationId="{5D9081B3-F1A2-BD65-FE2C-1038C5A6CDDD}"/>
          </ac:spMkLst>
        </pc:spChg>
        <pc:spChg chg="del">
          <ac:chgData name="Alejandra Ariza" userId="5f00e5273877305e" providerId="LiveId" clId="{8453B052-371F-43C1-A8EB-95F4F4115F86}" dt="2024-11-06T00:27:21.620" v="969" actId="478"/>
          <ac:spMkLst>
            <pc:docMk/>
            <pc:sldMk cId="4148024496" sldId="509"/>
            <ac:spMk id="8" creationId="{60F95A4C-8DBD-4097-89B6-8B06FFFECA15}"/>
          </ac:spMkLst>
        </pc:spChg>
        <pc:spChg chg="mod">
          <ac:chgData name="Alejandra Ariza" userId="5f00e5273877305e" providerId="LiveId" clId="{8453B052-371F-43C1-A8EB-95F4F4115F86}" dt="2024-11-06T00:35:23.730" v="1022" actId="1076"/>
          <ac:spMkLst>
            <pc:docMk/>
            <pc:sldMk cId="4148024496" sldId="509"/>
            <ac:spMk id="39" creationId="{00000000-0000-0000-0000-000000000000}"/>
          </ac:spMkLst>
        </pc:spChg>
        <pc:spChg chg="mod">
          <ac:chgData name="Alejandra Ariza" userId="5f00e5273877305e" providerId="LiveId" clId="{8453B052-371F-43C1-A8EB-95F4F4115F86}" dt="2024-11-06T00:35:23.730" v="1022" actId="1076"/>
          <ac:spMkLst>
            <pc:docMk/>
            <pc:sldMk cId="4148024496" sldId="509"/>
            <ac:spMk id="42" creationId="{00000000-0000-0000-0000-000000000000}"/>
          </ac:spMkLst>
        </pc:spChg>
        <pc:spChg chg="mod">
          <ac:chgData name="Alejandra Ariza" userId="5f00e5273877305e" providerId="LiveId" clId="{8453B052-371F-43C1-A8EB-95F4F4115F86}" dt="2024-11-06T00:35:23.730" v="1022" actId="1076"/>
          <ac:spMkLst>
            <pc:docMk/>
            <pc:sldMk cId="4148024496" sldId="509"/>
            <ac:spMk id="45" creationId="{00000000-0000-0000-0000-000000000000}"/>
          </ac:spMkLst>
        </pc:spChg>
        <pc:grpChg chg="mod">
          <ac:chgData name="Alejandra Ariza" userId="5f00e5273877305e" providerId="LiveId" clId="{8453B052-371F-43C1-A8EB-95F4F4115F86}" dt="2024-11-06T00:35:23.730" v="1022" actId="1076"/>
          <ac:grpSpMkLst>
            <pc:docMk/>
            <pc:sldMk cId="4148024496" sldId="509"/>
            <ac:grpSpMk id="10"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12"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14"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16"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18"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20"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23"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25" creationId="{00000000-0000-0000-0000-000000000000}"/>
          </ac:grpSpMkLst>
        </pc:grpChg>
        <pc:grpChg chg="mod">
          <ac:chgData name="Alejandra Ariza" userId="5f00e5273877305e" providerId="LiveId" clId="{8453B052-371F-43C1-A8EB-95F4F4115F86}" dt="2024-11-06T00:35:23.730" v="1022" actId="1076"/>
          <ac:grpSpMkLst>
            <pc:docMk/>
            <pc:sldMk cId="4148024496" sldId="509"/>
            <ac:grpSpMk id="27" creationId="{00000000-0000-0000-0000-000000000000}"/>
          </ac:grpSpMkLst>
        </pc:grpChg>
      </pc:sldChg>
      <pc:sldChg chg="modSp mod">
        <pc:chgData name="Alejandra Ariza" userId="5f00e5273877305e" providerId="LiveId" clId="{8453B052-371F-43C1-A8EB-95F4F4115F86}" dt="2024-11-06T00:06:14.112" v="373" actId="14100"/>
        <pc:sldMkLst>
          <pc:docMk/>
          <pc:sldMk cId="2177766292" sldId="511"/>
        </pc:sldMkLst>
        <pc:graphicFrameChg chg="mod modGraphic">
          <ac:chgData name="Alejandra Ariza" userId="5f00e5273877305e" providerId="LiveId" clId="{8453B052-371F-43C1-A8EB-95F4F4115F86}" dt="2024-11-06T00:06:14.112" v="373" actId="14100"/>
          <ac:graphicFrameMkLst>
            <pc:docMk/>
            <pc:sldMk cId="2177766292" sldId="511"/>
            <ac:graphicFrameMk id="8" creationId="{CC7B2DB9-6B5F-5E6C-E663-9DE81C7C2239}"/>
          </ac:graphicFrameMkLst>
        </pc:graphicFrameChg>
      </pc:sldChg>
      <pc:sldChg chg="modSp mod">
        <pc:chgData name="Alejandra Ariza" userId="5f00e5273877305e" providerId="LiveId" clId="{8453B052-371F-43C1-A8EB-95F4F4115F86}" dt="2024-11-06T00:33:05.890" v="980" actId="1076"/>
        <pc:sldMkLst>
          <pc:docMk/>
          <pc:sldMk cId="1891469210" sldId="514"/>
        </pc:sldMkLst>
        <pc:spChg chg="mod">
          <ac:chgData name="Alejandra Ariza" userId="5f00e5273877305e" providerId="LiveId" clId="{8453B052-371F-43C1-A8EB-95F4F4115F86}" dt="2024-11-06T00:33:03.657" v="979" actId="1076"/>
          <ac:spMkLst>
            <pc:docMk/>
            <pc:sldMk cId="1891469210" sldId="514"/>
            <ac:spMk id="27" creationId="{4E923F26-92C7-02E0-DD5E-BF13279568CC}"/>
          </ac:spMkLst>
        </pc:spChg>
        <pc:graphicFrameChg chg="mod">
          <ac:chgData name="Alejandra Ariza" userId="5f00e5273877305e" providerId="LiveId" clId="{8453B052-371F-43C1-A8EB-95F4F4115F86}" dt="2024-11-06T00:33:05.890" v="980" actId="1076"/>
          <ac:graphicFrameMkLst>
            <pc:docMk/>
            <pc:sldMk cId="1891469210" sldId="514"/>
            <ac:graphicFrameMk id="5" creationId="{D243540E-EE94-3E5D-1952-FF7292B4B3F3}"/>
          </ac:graphicFrameMkLst>
        </pc:graphicFrameChg>
      </pc:sldChg>
      <pc:sldChg chg="modSp mod modNotesTx">
        <pc:chgData name="Alejandra Ariza" userId="5f00e5273877305e" providerId="LiveId" clId="{8453B052-371F-43C1-A8EB-95F4F4115F86}" dt="2024-11-08T14:46:20.486" v="1948" actId="20577"/>
        <pc:sldMkLst>
          <pc:docMk/>
          <pc:sldMk cId="1842037688" sldId="516"/>
        </pc:sldMkLst>
        <pc:picChg chg="mod">
          <ac:chgData name="Alejandra Ariza" userId="5f00e5273877305e" providerId="LiveId" clId="{8453B052-371F-43C1-A8EB-95F4F4115F86}" dt="2024-11-08T13:44:52.132" v="1161" actId="1076"/>
          <ac:picMkLst>
            <pc:docMk/>
            <pc:sldMk cId="1842037688" sldId="516"/>
            <ac:picMk id="49" creationId="{115FD494-A39D-4C7D-E388-3BB3AAC297BF}"/>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E49E02-DFF6-4017-A2F5-58B354F4369D}" type="doc">
      <dgm:prSet loTypeId="urn:microsoft.com/office/officeart/2005/8/layout/list1" loCatId="list" qsTypeId="urn:microsoft.com/office/officeart/2005/8/quickstyle/simple3" qsCatId="simple" csTypeId="urn:microsoft.com/office/officeart/2005/8/colors/colorful4" csCatId="colorful" phldr="1"/>
      <dgm:spPr/>
    </dgm:pt>
    <dgm:pt modelId="{420D25F3-B6CF-4F76-B261-947B5585B333}">
      <dgm:prSet phldrT="[Texto]" custT="1"/>
      <dgm:spPr/>
      <dgm:t>
        <a:bodyPr/>
        <a:lstStyle/>
        <a:p>
          <a:r>
            <a:rPr lang="es-CO" sz="2000">
              <a:latin typeface="+mn-lt"/>
            </a:rPr>
            <a:t>Determinar la relación dentro del grupo rotacional y el sexo</a:t>
          </a:r>
          <a:endParaRPr lang="es-CO" sz="2000" dirty="0">
            <a:latin typeface="+mn-lt"/>
          </a:endParaRPr>
        </a:p>
      </dgm:t>
    </dgm:pt>
    <dgm:pt modelId="{0EF3AC3A-4C24-42A6-8E3A-00C03E2AD167}" type="parTrans" cxnId="{C789BC5A-78CA-49C4-A282-AC1CE9129D87}">
      <dgm:prSet/>
      <dgm:spPr/>
      <dgm:t>
        <a:bodyPr/>
        <a:lstStyle/>
        <a:p>
          <a:endParaRPr lang="es-CO">
            <a:solidFill>
              <a:schemeClr val="tx1"/>
            </a:solidFill>
            <a:latin typeface="+mn-lt"/>
          </a:endParaRPr>
        </a:p>
      </dgm:t>
    </dgm:pt>
    <dgm:pt modelId="{3D637187-92EA-4EDA-94AD-69CB85036B13}" type="sibTrans" cxnId="{C789BC5A-78CA-49C4-A282-AC1CE9129D87}">
      <dgm:prSet/>
      <dgm:spPr/>
      <dgm:t>
        <a:bodyPr/>
        <a:lstStyle/>
        <a:p>
          <a:endParaRPr lang="es-CO">
            <a:solidFill>
              <a:schemeClr val="tx1"/>
            </a:solidFill>
            <a:latin typeface="+mn-lt"/>
          </a:endParaRPr>
        </a:p>
      </dgm:t>
    </dgm:pt>
    <dgm:pt modelId="{4D9B5377-D078-4321-8C67-54B68B8BEF4B}">
      <dgm:prSet phldrT="[Texto]" custT="1"/>
      <dgm:spPr/>
      <dgm:t>
        <a:bodyPr/>
        <a:lstStyle/>
        <a:p>
          <a:r>
            <a:rPr lang="es-CO" sz="2000">
              <a:latin typeface="+mn-lt"/>
            </a:rPr>
            <a:t>Evaluar la relación dentro del grupo rotacional y el grupo etáreo</a:t>
          </a:r>
          <a:endParaRPr lang="es-CO" sz="2000" dirty="0">
            <a:latin typeface="+mn-lt"/>
          </a:endParaRPr>
        </a:p>
      </dgm:t>
    </dgm:pt>
    <dgm:pt modelId="{B4B24409-94FF-4633-A95A-C13AB7037A35}" type="parTrans" cxnId="{5ABE0D7E-FBA6-4AF3-B3A1-A6682768CEC0}">
      <dgm:prSet/>
      <dgm:spPr/>
      <dgm:t>
        <a:bodyPr/>
        <a:lstStyle/>
        <a:p>
          <a:endParaRPr lang="es-CO">
            <a:solidFill>
              <a:schemeClr val="tx1"/>
            </a:solidFill>
            <a:latin typeface="+mn-lt"/>
          </a:endParaRPr>
        </a:p>
      </dgm:t>
    </dgm:pt>
    <dgm:pt modelId="{7928DD9D-5282-4957-A118-6762600C4154}" type="sibTrans" cxnId="{5ABE0D7E-FBA6-4AF3-B3A1-A6682768CEC0}">
      <dgm:prSet/>
      <dgm:spPr/>
      <dgm:t>
        <a:bodyPr/>
        <a:lstStyle/>
        <a:p>
          <a:endParaRPr lang="es-CO">
            <a:solidFill>
              <a:schemeClr val="tx1"/>
            </a:solidFill>
            <a:latin typeface="+mn-lt"/>
          </a:endParaRPr>
        </a:p>
      </dgm:t>
    </dgm:pt>
    <dgm:pt modelId="{297AE0C2-A0B0-40EE-BE64-CEF71D69F423}">
      <dgm:prSet phldrT="[Texto]" custT="1"/>
      <dgm:spPr/>
      <dgm:t>
        <a:bodyPr/>
        <a:lstStyle/>
        <a:p>
          <a:r>
            <a:rPr lang="es-ES" sz="2000">
              <a:latin typeface="+mn-lt"/>
              <a:ea typeface="Symbol" panose="05050102010706020507" pitchFamily="18" charset="2"/>
              <a:cs typeface="Symbol" panose="05050102010706020507" pitchFamily="18" charset="2"/>
            </a:rPr>
            <a:t>Relacionar la aparatología ortopédica más indicada para el tratamiento de pacientes hiperdivergentes </a:t>
          </a:r>
          <a:endParaRPr lang="es-CO" sz="2000" dirty="0">
            <a:latin typeface="+mn-lt"/>
          </a:endParaRPr>
        </a:p>
      </dgm:t>
    </dgm:pt>
    <dgm:pt modelId="{9E8E808A-2DCF-4CEB-A379-69E2F79F3337}" type="parTrans" cxnId="{0041CDB0-E10D-4E76-8544-ED5D27763E57}">
      <dgm:prSet/>
      <dgm:spPr/>
      <dgm:t>
        <a:bodyPr/>
        <a:lstStyle/>
        <a:p>
          <a:endParaRPr lang="es-CO">
            <a:solidFill>
              <a:schemeClr val="tx1"/>
            </a:solidFill>
            <a:latin typeface="+mn-lt"/>
          </a:endParaRPr>
        </a:p>
      </dgm:t>
    </dgm:pt>
    <dgm:pt modelId="{A9B5F489-A37F-4858-A811-ACEEA2F126B7}" type="sibTrans" cxnId="{0041CDB0-E10D-4E76-8544-ED5D27763E57}">
      <dgm:prSet/>
      <dgm:spPr/>
      <dgm:t>
        <a:bodyPr/>
        <a:lstStyle/>
        <a:p>
          <a:endParaRPr lang="es-CO">
            <a:solidFill>
              <a:schemeClr val="tx1"/>
            </a:solidFill>
            <a:latin typeface="+mn-lt"/>
          </a:endParaRPr>
        </a:p>
      </dgm:t>
    </dgm:pt>
    <dgm:pt modelId="{4A06F020-36CF-47B8-880A-91380B3E2981}" type="pres">
      <dgm:prSet presAssocID="{91E49E02-DFF6-4017-A2F5-58B354F4369D}" presName="linear" presStyleCnt="0">
        <dgm:presLayoutVars>
          <dgm:dir/>
          <dgm:animLvl val="lvl"/>
          <dgm:resizeHandles val="exact"/>
        </dgm:presLayoutVars>
      </dgm:prSet>
      <dgm:spPr/>
    </dgm:pt>
    <dgm:pt modelId="{475E8213-4D77-46D7-A685-33908FA0A854}" type="pres">
      <dgm:prSet presAssocID="{420D25F3-B6CF-4F76-B261-947B5585B333}" presName="parentLin" presStyleCnt="0"/>
      <dgm:spPr/>
    </dgm:pt>
    <dgm:pt modelId="{C2E1C332-D749-495B-8B9B-14537958AB28}" type="pres">
      <dgm:prSet presAssocID="{420D25F3-B6CF-4F76-B261-947B5585B333}" presName="parentLeftMargin" presStyleLbl="node1" presStyleIdx="0" presStyleCnt="3"/>
      <dgm:spPr/>
    </dgm:pt>
    <dgm:pt modelId="{003EF722-7A9A-4642-A938-D6CB95DA05F4}" type="pres">
      <dgm:prSet presAssocID="{420D25F3-B6CF-4F76-B261-947B5585B333}" presName="parentText" presStyleLbl="node1" presStyleIdx="0" presStyleCnt="3" custScaleX="116221" custScaleY="162771" custLinFactNeighborY="-67338">
        <dgm:presLayoutVars>
          <dgm:chMax val="0"/>
          <dgm:bulletEnabled val="1"/>
        </dgm:presLayoutVars>
      </dgm:prSet>
      <dgm:spPr/>
    </dgm:pt>
    <dgm:pt modelId="{8E0EFBDD-AB12-48EE-8F89-CDD55634D906}" type="pres">
      <dgm:prSet presAssocID="{420D25F3-B6CF-4F76-B261-947B5585B333}" presName="negativeSpace" presStyleCnt="0"/>
      <dgm:spPr/>
    </dgm:pt>
    <dgm:pt modelId="{781406F5-E44C-47F0-BF16-39F1BCE31866}" type="pres">
      <dgm:prSet presAssocID="{420D25F3-B6CF-4F76-B261-947B5585B333}" presName="childText" presStyleLbl="conFgAcc1" presStyleIdx="0" presStyleCnt="3" custLinFactY="-81725" custLinFactNeighborY="-100000">
        <dgm:presLayoutVars>
          <dgm:bulletEnabled val="1"/>
        </dgm:presLayoutVars>
      </dgm:prSet>
      <dgm:spPr/>
    </dgm:pt>
    <dgm:pt modelId="{AC41AA92-149D-464D-94D0-5EA73FF2936E}" type="pres">
      <dgm:prSet presAssocID="{3D637187-92EA-4EDA-94AD-69CB85036B13}" presName="spaceBetweenRectangles" presStyleCnt="0"/>
      <dgm:spPr/>
    </dgm:pt>
    <dgm:pt modelId="{31E14D1E-22D8-4242-98BB-42BC39C6B160}" type="pres">
      <dgm:prSet presAssocID="{4D9B5377-D078-4321-8C67-54B68B8BEF4B}" presName="parentLin" presStyleCnt="0"/>
      <dgm:spPr/>
    </dgm:pt>
    <dgm:pt modelId="{4193104A-8EDA-4A0F-BE16-4F4F4E5C56A1}" type="pres">
      <dgm:prSet presAssocID="{4D9B5377-D078-4321-8C67-54B68B8BEF4B}" presName="parentLeftMargin" presStyleLbl="node1" presStyleIdx="0" presStyleCnt="3"/>
      <dgm:spPr/>
    </dgm:pt>
    <dgm:pt modelId="{0F1A4947-3919-4EA1-A36C-B250B998DAC3}" type="pres">
      <dgm:prSet presAssocID="{4D9B5377-D078-4321-8C67-54B68B8BEF4B}" presName="parentText" presStyleLbl="node1" presStyleIdx="1" presStyleCnt="3" custScaleX="116221" custScaleY="156552" custLinFactNeighborX="0" custLinFactNeighborY="-10466">
        <dgm:presLayoutVars>
          <dgm:chMax val="0"/>
          <dgm:bulletEnabled val="1"/>
        </dgm:presLayoutVars>
      </dgm:prSet>
      <dgm:spPr/>
    </dgm:pt>
    <dgm:pt modelId="{7F506BFE-25B8-4D6E-9137-AA0FFBA39054}" type="pres">
      <dgm:prSet presAssocID="{4D9B5377-D078-4321-8C67-54B68B8BEF4B}" presName="negativeSpace" presStyleCnt="0"/>
      <dgm:spPr/>
    </dgm:pt>
    <dgm:pt modelId="{32AD68CD-E7A4-4D0D-B5DA-81400A6B9FBA}" type="pres">
      <dgm:prSet presAssocID="{4D9B5377-D078-4321-8C67-54B68B8BEF4B}" presName="childText" presStyleLbl="conFgAcc1" presStyleIdx="1" presStyleCnt="3" custLinFactY="-58535" custLinFactNeighborY="-100000">
        <dgm:presLayoutVars>
          <dgm:bulletEnabled val="1"/>
        </dgm:presLayoutVars>
      </dgm:prSet>
      <dgm:spPr/>
    </dgm:pt>
    <dgm:pt modelId="{554BC6D4-D7CD-48D9-BE2D-A364AE77EDD2}" type="pres">
      <dgm:prSet presAssocID="{7928DD9D-5282-4957-A118-6762600C4154}" presName="spaceBetweenRectangles" presStyleCnt="0"/>
      <dgm:spPr/>
    </dgm:pt>
    <dgm:pt modelId="{795E670C-6E1D-45F5-BC96-E397D1F033F8}" type="pres">
      <dgm:prSet presAssocID="{297AE0C2-A0B0-40EE-BE64-CEF71D69F423}" presName="parentLin" presStyleCnt="0"/>
      <dgm:spPr/>
    </dgm:pt>
    <dgm:pt modelId="{4A591BA2-B684-4893-8A0C-40E40B172DE8}" type="pres">
      <dgm:prSet presAssocID="{297AE0C2-A0B0-40EE-BE64-CEF71D69F423}" presName="parentLeftMargin" presStyleLbl="node1" presStyleIdx="1" presStyleCnt="3"/>
      <dgm:spPr/>
    </dgm:pt>
    <dgm:pt modelId="{34026B58-EA1C-43EE-826B-2BDC676B911F}" type="pres">
      <dgm:prSet presAssocID="{297AE0C2-A0B0-40EE-BE64-CEF71D69F423}" presName="parentText" presStyleLbl="node1" presStyleIdx="2" presStyleCnt="3" custScaleX="116724" custScaleY="181101">
        <dgm:presLayoutVars>
          <dgm:chMax val="0"/>
          <dgm:bulletEnabled val="1"/>
        </dgm:presLayoutVars>
      </dgm:prSet>
      <dgm:spPr/>
    </dgm:pt>
    <dgm:pt modelId="{9E27E584-4565-4512-8C04-0F9F88D5A51A}" type="pres">
      <dgm:prSet presAssocID="{297AE0C2-A0B0-40EE-BE64-CEF71D69F423}" presName="negativeSpace" presStyleCnt="0"/>
      <dgm:spPr/>
    </dgm:pt>
    <dgm:pt modelId="{54F244CF-3CD1-4F6A-8D0C-E20536F55182}" type="pres">
      <dgm:prSet presAssocID="{297AE0C2-A0B0-40EE-BE64-CEF71D69F423}" presName="childText" presStyleLbl="conFgAcc1" presStyleIdx="2" presStyleCnt="3">
        <dgm:presLayoutVars>
          <dgm:bulletEnabled val="1"/>
        </dgm:presLayoutVars>
      </dgm:prSet>
      <dgm:spPr/>
    </dgm:pt>
  </dgm:ptLst>
  <dgm:cxnLst>
    <dgm:cxn modelId="{FC56F322-314C-4A86-8156-487827EC2A9F}" type="presOf" srcId="{4D9B5377-D078-4321-8C67-54B68B8BEF4B}" destId="{0F1A4947-3919-4EA1-A36C-B250B998DAC3}" srcOrd="1" destOrd="0" presId="urn:microsoft.com/office/officeart/2005/8/layout/list1"/>
    <dgm:cxn modelId="{26627562-0CE8-42B5-842E-C632B1EF4ED5}" type="presOf" srcId="{420D25F3-B6CF-4F76-B261-947B5585B333}" destId="{003EF722-7A9A-4642-A938-D6CB95DA05F4}" srcOrd="1" destOrd="0" presId="urn:microsoft.com/office/officeart/2005/8/layout/list1"/>
    <dgm:cxn modelId="{45746973-E773-445C-94BC-FF04E6B150B3}" type="presOf" srcId="{4D9B5377-D078-4321-8C67-54B68B8BEF4B}" destId="{4193104A-8EDA-4A0F-BE16-4F4F4E5C56A1}" srcOrd="0" destOrd="0" presId="urn:microsoft.com/office/officeart/2005/8/layout/list1"/>
    <dgm:cxn modelId="{D856C978-FD45-447C-9AE8-516EA8FEBF0B}" type="presOf" srcId="{297AE0C2-A0B0-40EE-BE64-CEF71D69F423}" destId="{4A591BA2-B684-4893-8A0C-40E40B172DE8}" srcOrd="0" destOrd="0" presId="urn:microsoft.com/office/officeart/2005/8/layout/list1"/>
    <dgm:cxn modelId="{C789BC5A-78CA-49C4-A282-AC1CE9129D87}" srcId="{91E49E02-DFF6-4017-A2F5-58B354F4369D}" destId="{420D25F3-B6CF-4F76-B261-947B5585B333}" srcOrd="0" destOrd="0" parTransId="{0EF3AC3A-4C24-42A6-8E3A-00C03E2AD167}" sibTransId="{3D637187-92EA-4EDA-94AD-69CB85036B13}"/>
    <dgm:cxn modelId="{5ABE0D7E-FBA6-4AF3-B3A1-A6682768CEC0}" srcId="{91E49E02-DFF6-4017-A2F5-58B354F4369D}" destId="{4D9B5377-D078-4321-8C67-54B68B8BEF4B}" srcOrd="1" destOrd="0" parTransId="{B4B24409-94FF-4633-A95A-C13AB7037A35}" sibTransId="{7928DD9D-5282-4957-A118-6762600C4154}"/>
    <dgm:cxn modelId="{0041CDB0-E10D-4E76-8544-ED5D27763E57}" srcId="{91E49E02-DFF6-4017-A2F5-58B354F4369D}" destId="{297AE0C2-A0B0-40EE-BE64-CEF71D69F423}" srcOrd="2" destOrd="0" parTransId="{9E8E808A-2DCF-4CEB-A379-69E2F79F3337}" sibTransId="{A9B5F489-A37F-4858-A811-ACEEA2F126B7}"/>
    <dgm:cxn modelId="{A07169CC-4E82-4DE3-B1D9-6AB81CA97A27}" type="presOf" srcId="{297AE0C2-A0B0-40EE-BE64-CEF71D69F423}" destId="{34026B58-EA1C-43EE-826B-2BDC676B911F}" srcOrd="1" destOrd="0" presId="urn:microsoft.com/office/officeart/2005/8/layout/list1"/>
    <dgm:cxn modelId="{C0B4C5DD-86EE-4CA6-9F05-B137AAB0301F}" type="presOf" srcId="{420D25F3-B6CF-4F76-B261-947B5585B333}" destId="{C2E1C332-D749-495B-8B9B-14537958AB28}" srcOrd="0" destOrd="0" presId="urn:microsoft.com/office/officeart/2005/8/layout/list1"/>
    <dgm:cxn modelId="{B1937AF2-BE90-4FD2-BFBE-9C6754A0AB7F}" type="presOf" srcId="{91E49E02-DFF6-4017-A2F5-58B354F4369D}" destId="{4A06F020-36CF-47B8-880A-91380B3E2981}" srcOrd="0" destOrd="0" presId="urn:microsoft.com/office/officeart/2005/8/layout/list1"/>
    <dgm:cxn modelId="{0E92BD85-3A44-4051-94AC-628292E9C506}" type="presParOf" srcId="{4A06F020-36CF-47B8-880A-91380B3E2981}" destId="{475E8213-4D77-46D7-A685-33908FA0A854}" srcOrd="0" destOrd="0" presId="urn:microsoft.com/office/officeart/2005/8/layout/list1"/>
    <dgm:cxn modelId="{77C4E908-8673-4F40-AD54-3038F3CC9BCB}" type="presParOf" srcId="{475E8213-4D77-46D7-A685-33908FA0A854}" destId="{C2E1C332-D749-495B-8B9B-14537958AB28}" srcOrd="0" destOrd="0" presId="urn:microsoft.com/office/officeart/2005/8/layout/list1"/>
    <dgm:cxn modelId="{50204FC9-90F2-4811-AA6C-F7775653D005}" type="presParOf" srcId="{475E8213-4D77-46D7-A685-33908FA0A854}" destId="{003EF722-7A9A-4642-A938-D6CB95DA05F4}" srcOrd="1" destOrd="0" presId="urn:microsoft.com/office/officeart/2005/8/layout/list1"/>
    <dgm:cxn modelId="{7577F4A9-4582-476C-9418-EB97B7894699}" type="presParOf" srcId="{4A06F020-36CF-47B8-880A-91380B3E2981}" destId="{8E0EFBDD-AB12-48EE-8F89-CDD55634D906}" srcOrd="1" destOrd="0" presId="urn:microsoft.com/office/officeart/2005/8/layout/list1"/>
    <dgm:cxn modelId="{F90E03F7-34DE-4FE2-ACC2-434E85FA05E3}" type="presParOf" srcId="{4A06F020-36CF-47B8-880A-91380B3E2981}" destId="{781406F5-E44C-47F0-BF16-39F1BCE31866}" srcOrd="2" destOrd="0" presId="urn:microsoft.com/office/officeart/2005/8/layout/list1"/>
    <dgm:cxn modelId="{6D0D2CFC-74C7-489D-8C62-AA2DC78B71BB}" type="presParOf" srcId="{4A06F020-36CF-47B8-880A-91380B3E2981}" destId="{AC41AA92-149D-464D-94D0-5EA73FF2936E}" srcOrd="3" destOrd="0" presId="urn:microsoft.com/office/officeart/2005/8/layout/list1"/>
    <dgm:cxn modelId="{B15D80BB-FAAC-46EA-900D-F470E2AF8573}" type="presParOf" srcId="{4A06F020-36CF-47B8-880A-91380B3E2981}" destId="{31E14D1E-22D8-4242-98BB-42BC39C6B160}" srcOrd="4" destOrd="0" presId="urn:microsoft.com/office/officeart/2005/8/layout/list1"/>
    <dgm:cxn modelId="{4BB32DD7-D90F-4531-8B19-A6F996CEBEE7}" type="presParOf" srcId="{31E14D1E-22D8-4242-98BB-42BC39C6B160}" destId="{4193104A-8EDA-4A0F-BE16-4F4F4E5C56A1}" srcOrd="0" destOrd="0" presId="urn:microsoft.com/office/officeart/2005/8/layout/list1"/>
    <dgm:cxn modelId="{2BC1547B-D8A2-4C03-8E6B-C21637187704}" type="presParOf" srcId="{31E14D1E-22D8-4242-98BB-42BC39C6B160}" destId="{0F1A4947-3919-4EA1-A36C-B250B998DAC3}" srcOrd="1" destOrd="0" presId="urn:microsoft.com/office/officeart/2005/8/layout/list1"/>
    <dgm:cxn modelId="{127358B8-1A6E-4BAF-8CC7-5A44B6BE7928}" type="presParOf" srcId="{4A06F020-36CF-47B8-880A-91380B3E2981}" destId="{7F506BFE-25B8-4D6E-9137-AA0FFBA39054}" srcOrd="5" destOrd="0" presId="urn:microsoft.com/office/officeart/2005/8/layout/list1"/>
    <dgm:cxn modelId="{8F971BD5-6FBD-4325-A808-1E9BC106DE86}" type="presParOf" srcId="{4A06F020-36CF-47B8-880A-91380B3E2981}" destId="{32AD68CD-E7A4-4D0D-B5DA-81400A6B9FBA}" srcOrd="6" destOrd="0" presId="urn:microsoft.com/office/officeart/2005/8/layout/list1"/>
    <dgm:cxn modelId="{854C9E86-3071-4191-9004-03ACDED1BE54}" type="presParOf" srcId="{4A06F020-36CF-47B8-880A-91380B3E2981}" destId="{554BC6D4-D7CD-48D9-BE2D-A364AE77EDD2}" srcOrd="7" destOrd="0" presId="urn:microsoft.com/office/officeart/2005/8/layout/list1"/>
    <dgm:cxn modelId="{FA26E848-F77A-4AF9-975E-DD74B7FB26B0}" type="presParOf" srcId="{4A06F020-36CF-47B8-880A-91380B3E2981}" destId="{795E670C-6E1D-45F5-BC96-E397D1F033F8}" srcOrd="8" destOrd="0" presId="urn:microsoft.com/office/officeart/2005/8/layout/list1"/>
    <dgm:cxn modelId="{197E4385-AEFD-420C-BF29-AE3773F58879}" type="presParOf" srcId="{795E670C-6E1D-45F5-BC96-E397D1F033F8}" destId="{4A591BA2-B684-4893-8A0C-40E40B172DE8}" srcOrd="0" destOrd="0" presId="urn:microsoft.com/office/officeart/2005/8/layout/list1"/>
    <dgm:cxn modelId="{29271AFA-D6C2-4C3A-BAD4-E174507B2FA8}" type="presParOf" srcId="{795E670C-6E1D-45F5-BC96-E397D1F033F8}" destId="{34026B58-EA1C-43EE-826B-2BDC676B911F}" srcOrd="1" destOrd="0" presId="urn:microsoft.com/office/officeart/2005/8/layout/list1"/>
    <dgm:cxn modelId="{F3ED3ADF-5F0A-4332-AD8A-658F94468DC5}" type="presParOf" srcId="{4A06F020-36CF-47B8-880A-91380B3E2981}" destId="{9E27E584-4565-4512-8C04-0F9F88D5A51A}" srcOrd="9" destOrd="0" presId="urn:microsoft.com/office/officeart/2005/8/layout/list1"/>
    <dgm:cxn modelId="{77AA3EC9-DDE1-4DF7-BA4A-3939150F7023}" type="presParOf" srcId="{4A06F020-36CF-47B8-880A-91380B3E2981}" destId="{54F244CF-3CD1-4F6A-8D0C-E20536F55182}"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B9F2299-6405-48BF-980F-199739EAF887}"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CO"/>
        </a:p>
      </dgm:t>
    </dgm:pt>
    <dgm:pt modelId="{B78CDDCB-98BB-46A4-8D4A-FBCA4843CBAB}">
      <dgm:prSet phldrT="[Texto]" custT="1"/>
      <dgm:spPr/>
      <dgm:t>
        <a:bodyPr/>
        <a:lstStyle/>
        <a:p>
          <a:pPr algn="ctr"/>
          <a:r>
            <a:rPr lang="es-CO"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A-N-P Clase I, Mordida abierta</a:t>
          </a:r>
          <a:endParaRPr lang="es-CO" sz="1800" dirty="0">
            <a:solidFill>
              <a:schemeClr val="tx1"/>
            </a:solidFill>
          </a:endParaRPr>
        </a:p>
      </dgm:t>
    </dgm:pt>
    <dgm:pt modelId="{93B7CF27-EE2C-47EC-9A38-3092F3F97D6F}" type="parTrans" cxnId="{DEE7E259-1C73-4F8F-9AC2-6784BBFE9018}">
      <dgm:prSet/>
      <dgm:spPr/>
      <dgm:t>
        <a:bodyPr/>
        <a:lstStyle/>
        <a:p>
          <a:pPr algn="ctr"/>
          <a:endParaRPr lang="es-CO" sz="1800">
            <a:solidFill>
              <a:schemeClr val="tx1"/>
            </a:solidFill>
          </a:endParaRPr>
        </a:p>
      </dgm:t>
    </dgm:pt>
    <dgm:pt modelId="{9DAFCDFA-9283-45BE-840C-A008622D3C42}" type="sibTrans" cxnId="{DEE7E259-1C73-4F8F-9AC2-6784BBFE9018}">
      <dgm:prSet/>
      <dgm:spPr/>
      <dgm:t>
        <a:bodyPr/>
        <a:lstStyle/>
        <a:p>
          <a:pPr algn="ctr"/>
          <a:endParaRPr lang="es-CO" sz="1800">
            <a:solidFill>
              <a:schemeClr val="tx1"/>
            </a:solidFill>
          </a:endParaRPr>
        </a:p>
      </dgm:t>
    </dgm:pt>
    <dgm:pt modelId="{C22B6ED0-D937-4A9C-BEDF-A9A282DBC35E}">
      <dgm:prSet custT="1"/>
      <dgm:spPr/>
      <dgm:t>
        <a:bodyPr/>
        <a:lstStyle/>
        <a:p>
          <a:pPr algn="ctr"/>
          <a:r>
            <a:rPr lang="es-CO"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A3MN	Rotación anterior, Clase III, Relación mesial, Mordida normal</a:t>
          </a:r>
          <a:endParaRPr lang="es-CO"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dgm:t>
    </dgm:pt>
    <dgm:pt modelId="{37806ED1-DCD1-4F53-A06D-044DE3661FD6}" type="parTrans" cxnId="{03211EA5-583F-42B4-8B7C-FAE3E88EF33D}">
      <dgm:prSet/>
      <dgm:spPr/>
      <dgm:t>
        <a:bodyPr/>
        <a:lstStyle/>
        <a:p>
          <a:pPr algn="ctr"/>
          <a:endParaRPr lang="es-CO" sz="1800">
            <a:solidFill>
              <a:schemeClr val="tx1"/>
            </a:solidFill>
          </a:endParaRPr>
        </a:p>
      </dgm:t>
    </dgm:pt>
    <dgm:pt modelId="{C4AB078E-167B-44CC-967D-4504B1DB5EA2}" type="sibTrans" cxnId="{03211EA5-583F-42B4-8B7C-FAE3E88EF33D}">
      <dgm:prSet/>
      <dgm:spPr/>
      <dgm:t>
        <a:bodyPr/>
        <a:lstStyle/>
        <a:p>
          <a:pPr algn="ctr"/>
          <a:endParaRPr lang="es-CO" sz="1800">
            <a:solidFill>
              <a:schemeClr val="tx1"/>
            </a:solidFill>
          </a:endParaRPr>
        </a:p>
      </dgm:t>
    </dgm:pt>
    <dgm:pt modelId="{D29C2882-F886-4DDC-B0D8-FD6D316874FC}" type="pres">
      <dgm:prSet presAssocID="{0B9F2299-6405-48BF-980F-199739EAF887}" presName="Name0" presStyleCnt="0">
        <dgm:presLayoutVars>
          <dgm:chMax val="7"/>
          <dgm:chPref val="7"/>
          <dgm:dir/>
        </dgm:presLayoutVars>
      </dgm:prSet>
      <dgm:spPr/>
    </dgm:pt>
    <dgm:pt modelId="{F89C2E56-D257-4AE9-B4BD-9EC1EF1DE1F0}" type="pres">
      <dgm:prSet presAssocID="{0B9F2299-6405-48BF-980F-199739EAF887}" presName="Name1" presStyleCnt="0"/>
      <dgm:spPr/>
    </dgm:pt>
    <dgm:pt modelId="{DAF23694-1803-4830-9A66-32D3EF928601}" type="pres">
      <dgm:prSet presAssocID="{0B9F2299-6405-48BF-980F-199739EAF887}" presName="cycle" presStyleCnt="0"/>
      <dgm:spPr/>
    </dgm:pt>
    <dgm:pt modelId="{A18E4F28-F6B6-499E-91F6-2DBF317D3F56}" type="pres">
      <dgm:prSet presAssocID="{0B9F2299-6405-48BF-980F-199739EAF887}" presName="srcNode" presStyleLbl="node1" presStyleIdx="0" presStyleCnt="2"/>
      <dgm:spPr/>
    </dgm:pt>
    <dgm:pt modelId="{419BF522-7727-4924-B830-2D8B33A16B3D}" type="pres">
      <dgm:prSet presAssocID="{0B9F2299-6405-48BF-980F-199739EAF887}" presName="conn" presStyleLbl="parChTrans1D2" presStyleIdx="0" presStyleCnt="1"/>
      <dgm:spPr/>
    </dgm:pt>
    <dgm:pt modelId="{79BD129C-564D-4E8E-BEBD-02827296984B}" type="pres">
      <dgm:prSet presAssocID="{0B9F2299-6405-48BF-980F-199739EAF887}" presName="extraNode" presStyleLbl="node1" presStyleIdx="0" presStyleCnt="2"/>
      <dgm:spPr/>
    </dgm:pt>
    <dgm:pt modelId="{F84FE643-8ABF-4E80-98EA-C60179EB7CDF}" type="pres">
      <dgm:prSet presAssocID="{0B9F2299-6405-48BF-980F-199739EAF887}" presName="dstNode" presStyleLbl="node1" presStyleIdx="0" presStyleCnt="2"/>
      <dgm:spPr/>
    </dgm:pt>
    <dgm:pt modelId="{1D38185B-4730-41F8-A625-959CF4B2DBB0}" type="pres">
      <dgm:prSet presAssocID="{B78CDDCB-98BB-46A4-8D4A-FBCA4843CBAB}" presName="text_1" presStyleLbl="node1" presStyleIdx="0" presStyleCnt="2">
        <dgm:presLayoutVars>
          <dgm:bulletEnabled val="1"/>
        </dgm:presLayoutVars>
      </dgm:prSet>
      <dgm:spPr/>
    </dgm:pt>
    <dgm:pt modelId="{BAF18532-8F30-4240-AD6F-4BAD16DE59E2}" type="pres">
      <dgm:prSet presAssocID="{B78CDDCB-98BB-46A4-8D4A-FBCA4843CBAB}" presName="accent_1" presStyleCnt="0"/>
      <dgm:spPr/>
    </dgm:pt>
    <dgm:pt modelId="{78BB72D2-EC9D-45F0-9D7A-AA0DEB274502}" type="pres">
      <dgm:prSet presAssocID="{B78CDDCB-98BB-46A4-8D4A-FBCA4843CBAB}" presName="accentRepeatNode" presStyleLbl="solidFgAcc1" presStyleIdx="0" presStyleCnt="2"/>
      <dgm:spPr/>
    </dgm:pt>
    <dgm:pt modelId="{6CFC9E6F-8AE6-4C59-984A-33095F37B1CA}" type="pres">
      <dgm:prSet presAssocID="{C22B6ED0-D937-4A9C-BEDF-A9A282DBC35E}" presName="text_2" presStyleLbl="node1" presStyleIdx="1" presStyleCnt="2">
        <dgm:presLayoutVars>
          <dgm:bulletEnabled val="1"/>
        </dgm:presLayoutVars>
      </dgm:prSet>
      <dgm:spPr/>
    </dgm:pt>
    <dgm:pt modelId="{D0E1C44B-0283-4548-A947-3E7272043876}" type="pres">
      <dgm:prSet presAssocID="{C22B6ED0-D937-4A9C-BEDF-A9A282DBC35E}" presName="accent_2" presStyleCnt="0"/>
      <dgm:spPr/>
    </dgm:pt>
    <dgm:pt modelId="{615C1CAE-3CE2-4385-8C98-699DA4E769CF}" type="pres">
      <dgm:prSet presAssocID="{C22B6ED0-D937-4A9C-BEDF-A9A282DBC35E}" presName="accentRepeatNode" presStyleLbl="solidFgAcc1" presStyleIdx="1" presStyleCnt="2"/>
      <dgm:spPr/>
    </dgm:pt>
  </dgm:ptLst>
  <dgm:cxnLst>
    <dgm:cxn modelId="{85515164-3868-48B0-A4A8-BA107980ABC2}" type="presOf" srcId="{9DAFCDFA-9283-45BE-840C-A008622D3C42}" destId="{419BF522-7727-4924-B830-2D8B33A16B3D}" srcOrd="0" destOrd="0" presId="urn:microsoft.com/office/officeart/2008/layout/VerticalCurvedList"/>
    <dgm:cxn modelId="{DEE7E259-1C73-4F8F-9AC2-6784BBFE9018}" srcId="{0B9F2299-6405-48BF-980F-199739EAF887}" destId="{B78CDDCB-98BB-46A4-8D4A-FBCA4843CBAB}" srcOrd="0" destOrd="0" parTransId="{93B7CF27-EE2C-47EC-9A38-3092F3F97D6F}" sibTransId="{9DAFCDFA-9283-45BE-840C-A008622D3C42}"/>
    <dgm:cxn modelId="{03211EA5-583F-42B4-8B7C-FAE3E88EF33D}" srcId="{0B9F2299-6405-48BF-980F-199739EAF887}" destId="{C22B6ED0-D937-4A9C-BEDF-A9A282DBC35E}" srcOrd="1" destOrd="0" parTransId="{37806ED1-DCD1-4F53-A06D-044DE3661FD6}" sibTransId="{C4AB078E-167B-44CC-967D-4504B1DB5EA2}"/>
    <dgm:cxn modelId="{1AF0D5DC-5D98-4ECC-99F9-D91EBC1921AE}" type="presOf" srcId="{C22B6ED0-D937-4A9C-BEDF-A9A282DBC35E}" destId="{6CFC9E6F-8AE6-4C59-984A-33095F37B1CA}" srcOrd="0" destOrd="0" presId="urn:microsoft.com/office/officeart/2008/layout/VerticalCurvedList"/>
    <dgm:cxn modelId="{6537C9EE-15AA-4B2A-BF5B-816E93B03F12}" type="presOf" srcId="{0B9F2299-6405-48BF-980F-199739EAF887}" destId="{D29C2882-F886-4DDC-B0D8-FD6D316874FC}" srcOrd="0" destOrd="0" presId="urn:microsoft.com/office/officeart/2008/layout/VerticalCurvedList"/>
    <dgm:cxn modelId="{30572CF2-A592-4B63-AA8C-943CCDB4D5C4}" type="presOf" srcId="{B78CDDCB-98BB-46A4-8D4A-FBCA4843CBAB}" destId="{1D38185B-4730-41F8-A625-959CF4B2DBB0}" srcOrd="0" destOrd="0" presId="urn:microsoft.com/office/officeart/2008/layout/VerticalCurvedList"/>
    <dgm:cxn modelId="{D848B88C-55A9-41CA-8948-2DB1A0650A7D}" type="presParOf" srcId="{D29C2882-F886-4DDC-B0D8-FD6D316874FC}" destId="{F89C2E56-D257-4AE9-B4BD-9EC1EF1DE1F0}" srcOrd="0" destOrd="0" presId="urn:microsoft.com/office/officeart/2008/layout/VerticalCurvedList"/>
    <dgm:cxn modelId="{1C75882D-C0B8-4A6E-A81C-17219EDF21D5}" type="presParOf" srcId="{F89C2E56-D257-4AE9-B4BD-9EC1EF1DE1F0}" destId="{DAF23694-1803-4830-9A66-32D3EF928601}" srcOrd="0" destOrd="0" presId="urn:microsoft.com/office/officeart/2008/layout/VerticalCurvedList"/>
    <dgm:cxn modelId="{D82D1101-8666-4DB7-9C9F-123DA6AED83B}" type="presParOf" srcId="{DAF23694-1803-4830-9A66-32D3EF928601}" destId="{A18E4F28-F6B6-499E-91F6-2DBF317D3F56}" srcOrd="0" destOrd="0" presId="urn:microsoft.com/office/officeart/2008/layout/VerticalCurvedList"/>
    <dgm:cxn modelId="{5AA1CF6B-91FB-4F39-85AB-DA67D80F73EC}" type="presParOf" srcId="{DAF23694-1803-4830-9A66-32D3EF928601}" destId="{419BF522-7727-4924-B830-2D8B33A16B3D}" srcOrd="1" destOrd="0" presId="urn:microsoft.com/office/officeart/2008/layout/VerticalCurvedList"/>
    <dgm:cxn modelId="{AF05BC24-0139-473D-801F-82506F77B232}" type="presParOf" srcId="{DAF23694-1803-4830-9A66-32D3EF928601}" destId="{79BD129C-564D-4E8E-BEBD-02827296984B}" srcOrd="2" destOrd="0" presId="urn:microsoft.com/office/officeart/2008/layout/VerticalCurvedList"/>
    <dgm:cxn modelId="{B1308091-C82E-4742-9B22-8C392DEE3850}" type="presParOf" srcId="{DAF23694-1803-4830-9A66-32D3EF928601}" destId="{F84FE643-8ABF-4E80-98EA-C60179EB7CDF}" srcOrd="3" destOrd="0" presId="urn:microsoft.com/office/officeart/2008/layout/VerticalCurvedList"/>
    <dgm:cxn modelId="{ACA516A4-E89F-4E1D-BCC0-F775F89AFAB8}" type="presParOf" srcId="{F89C2E56-D257-4AE9-B4BD-9EC1EF1DE1F0}" destId="{1D38185B-4730-41F8-A625-959CF4B2DBB0}" srcOrd="1" destOrd="0" presId="urn:microsoft.com/office/officeart/2008/layout/VerticalCurvedList"/>
    <dgm:cxn modelId="{9BF89A9E-96C5-4F34-82D7-8901E6012724}" type="presParOf" srcId="{F89C2E56-D257-4AE9-B4BD-9EC1EF1DE1F0}" destId="{BAF18532-8F30-4240-AD6F-4BAD16DE59E2}" srcOrd="2" destOrd="0" presId="urn:microsoft.com/office/officeart/2008/layout/VerticalCurvedList"/>
    <dgm:cxn modelId="{07E859FC-429F-4581-8387-8402CE9C8771}" type="presParOf" srcId="{BAF18532-8F30-4240-AD6F-4BAD16DE59E2}" destId="{78BB72D2-EC9D-45F0-9D7A-AA0DEB274502}" srcOrd="0" destOrd="0" presId="urn:microsoft.com/office/officeart/2008/layout/VerticalCurvedList"/>
    <dgm:cxn modelId="{3B35010B-5F09-4AD4-9B9D-C1B4B1AC9394}" type="presParOf" srcId="{F89C2E56-D257-4AE9-B4BD-9EC1EF1DE1F0}" destId="{6CFC9E6F-8AE6-4C59-984A-33095F37B1CA}" srcOrd="3" destOrd="0" presId="urn:microsoft.com/office/officeart/2008/layout/VerticalCurvedList"/>
    <dgm:cxn modelId="{D7334D7B-23E5-464D-9DAD-0A15F2C6D895}" type="presParOf" srcId="{F89C2E56-D257-4AE9-B4BD-9EC1EF1DE1F0}" destId="{D0E1C44B-0283-4548-A947-3E7272043876}" srcOrd="4" destOrd="0" presId="urn:microsoft.com/office/officeart/2008/layout/VerticalCurvedList"/>
    <dgm:cxn modelId="{A745CCB7-EDF2-46E5-8DFE-CEC7097CEAAA}" type="presParOf" srcId="{D0E1C44B-0283-4548-A947-3E7272043876}" destId="{615C1CAE-3CE2-4385-8C98-699DA4E769CF}"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28E5824-4CBF-43A4-B90D-45EB7EB78DAA}" type="doc">
      <dgm:prSet loTypeId="urn:microsoft.com/office/officeart/2005/8/layout/pyramid2" loCatId="pyramid" qsTypeId="urn:microsoft.com/office/officeart/2005/8/quickstyle/simple3" qsCatId="simple" csTypeId="urn:microsoft.com/office/officeart/2005/8/colors/colorful5" csCatId="colorful" phldr="1"/>
      <dgm:spPr/>
    </dgm:pt>
    <dgm:pt modelId="{E088D59D-3548-4E86-BA5D-E75376AE4592}">
      <dgm:prSet phldrT="[Texto]" custT="1"/>
      <dgm:spPr/>
      <dgm:t>
        <a:bodyPr/>
        <a:lstStyle/>
        <a:p>
          <a:r>
            <a:rPr lang="es-CO" sz="2400" dirty="0">
              <a:effectLst/>
              <a:latin typeface="Calibri" panose="020F0502020204030204" pitchFamily="34" charset="0"/>
              <a:ea typeface="Calibri" panose="020F0502020204030204" pitchFamily="34" charset="0"/>
              <a:cs typeface="Times New Roman" panose="02020603050405020304" pitchFamily="18" charset="0"/>
            </a:rPr>
            <a:t>Rotación A-N-P</a:t>
          </a:r>
          <a:endParaRPr lang="es-CO" sz="2400" dirty="0"/>
        </a:p>
      </dgm:t>
    </dgm:pt>
    <dgm:pt modelId="{36EAF65D-2D3D-4FFF-A563-97348499A744}" type="parTrans" cxnId="{D01B9C73-5917-41E9-A6A3-9049DC644FD9}">
      <dgm:prSet/>
      <dgm:spPr/>
      <dgm:t>
        <a:bodyPr/>
        <a:lstStyle/>
        <a:p>
          <a:endParaRPr lang="es-CO" sz="1600"/>
        </a:p>
      </dgm:t>
    </dgm:pt>
    <dgm:pt modelId="{7F699E1E-F83F-412F-8E55-EB34BFCBF9CC}" type="sibTrans" cxnId="{D01B9C73-5917-41E9-A6A3-9049DC644FD9}">
      <dgm:prSet/>
      <dgm:spPr/>
      <dgm:t>
        <a:bodyPr/>
        <a:lstStyle/>
        <a:p>
          <a:endParaRPr lang="es-CO" sz="1600"/>
        </a:p>
      </dgm:t>
    </dgm:pt>
    <dgm:pt modelId="{718FA82E-CB66-45A6-857F-F9DCBFC5BACA}">
      <dgm:prSet phldrT="[Texto]" custT="1"/>
      <dgm:spPr/>
      <dgm:t>
        <a:bodyPr/>
        <a:lstStyle/>
        <a:p>
          <a:r>
            <a:rPr lang="es-CO" sz="2400" dirty="0">
              <a:effectLst/>
              <a:latin typeface="Calibri" panose="020F0502020204030204" pitchFamily="34" charset="0"/>
              <a:ea typeface="Calibri" panose="020F0502020204030204" pitchFamily="34" charset="0"/>
              <a:cs typeface="Times New Roman" panose="02020603050405020304" pitchFamily="18" charset="0"/>
            </a:rPr>
            <a:t>Clase II</a:t>
          </a:r>
          <a:endParaRPr lang="es-CO" sz="2400" dirty="0"/>
        </a:p>
      </dgm:t>
    </dgm:pt>
    <dgm:pt modelId="{925FCAF1-2D9F-434C-A3E3-31B9F0739BAB}" type="parTrans" cxnId="{EE6D72A8-F68D-42A2-8354-0AC10E5C8E86}">
      <dgm:prSet/>
      <dgm:spPr/>
      <dgm:t>
        <a:bodyPr/>
        <a:lstStyle/>
        <a:p>
          <a:endParaRPr lang="es-CO" sz="1600"/>
        </a:p>
      </dgm:t>
    </dgm:pt>
    <dgm:pt modelId="{0C5554DC-F15F-45E3-9BD4-A68D4F1A9BE7}" type="sibTrans" cxnId="{EE6D72A8-F68D-42A2-8354-0AC10E5C8E86}">
      <dgm:prSet/>
      <dgm:spPr/>
      <dgm:t>
        <a:bodyPr/>
        <a:lstStyle/>
        <a:p>
          <a:endParaRPr lang="es-CO" sz="1600"/>
        </a:p>
      </dgm:t>
    </dgm:pt>
    <dgm:pt modelId="{6E9AE567-721D-410F-B157-2A9BE508BE19}">
      <dgm:prSet phldrT="[Texto]" custT="1"/>
      <dgm:spPr/>
      <dgm:t>
        <a:bodyPr/>
        <a:lstStyle/>
        <a:p>
          <a:r>
            <a:rPr lang="es-CO" sz="2400" dirty="0">
              <a:effectLst/>
              <a:latin typeface="Calibri" panose="020F0502020204030204" pitchFamily="34" charset="0"/>
              <a:ea typeface="Calibri" panose="020F0502020204030204" pitchFamily="34" charset="0"/>
              <a:cs typeface="Times New Roman" panose="02020603050405020304" pitchFamily="18" charset="0"/>
            </a:rPr>
            <a:t>Mordida abierta</a:t>
          </a:r>
          <a:endParaRPr lang="es-CO" sz="2400" dirty="0"/>
        </a:p>
      </dgm:t>
    </dgm:pt>
    <dgm:pt modelId="{EFD9D0E5-3EE8-4CCC-B93D-E8070FF78D13}" type="parTrans" cxnId="{FD10B56F-F3EF-4F61-955B-24463963902C}">
      <dgm:prSet/>
      <dgm:spPr/>
      <dgm:t>
        <a:bodyPr/>
        <a:lstStyle/>
        <a:p>
          <a:endParaRPr lang="es-CO" sz="1600"/>
        </a:p>
      </dgm:t>
    </dgm:pt>
    <dgm:pt modelId="{AFA5A5F3-5069-433E-AC2E-A1064A159D3B}" type="sibTrans" cxnId="{FD10B56F-F3EF-4F61-955B-24463963902C}">
      <dgm:prSet/>
      <dgm:spPr/>
      <dgm:t>
        <a:bodyPr/>
        <a:lstStyle/>
        <a:p>
          <a:endParaRPr lang="es-CO" sz="1600"/>
        </a:p>
      </dgm:t>
    </dgm:pt>
    <dgm:pt modelId="{9C1D3A0C-3F83-4CEB-B0B0-AA18B814043F}" type="pres">
      <dgm:prSet presAssocID="{128E5824-4CBF-43A4-B90D-45EB7EB78DAA}" presName="compositeShape" presStyleCnt="0">
        <dgm:presLayoutVars>
          <dgm:dir/>
          <dgm:resizeHandles/>
        </dgm:presLayoutVars>
      </dgm:prSet>
      <dgm:spPr/>
    </dgm:pt>
    <dgm:pt modelId="{5AC3EE63-1AF0-4ED0-A9F6-14FEA2A8FA26}" type="pres">
      <dgm:prSet presAssocID="{128E5824-4CBF-43A4-B90D-45EB7EB78DAA}" presName="pyramid" presStyleLbl="node1" presStyleIdx="0" presStyleCnt="1"/>
      <dgm:spPr/>
    </dgm:pt>
    <dgm:pt modelId="{2FA08393-F713-4D51-814E-65AA7EEA42D1}" type="pres">
      <dgm:prSet presAssocID="{128E5824-4CBF-43A4-B90D-45EB7EB78DAA}" presName="theList" presStyleCnt="0"/>
      <dgm:spPr/>
    </dgm:pt>
    <dgm:pt modelId="{1676542F-61C9-471F-928F-A2EFDAF3FA9A}" type="pres">
      <dgm:prSet presAssocID="{E088D59D-3548-4E86-BA5D-E75376AE4592}" presName="aNode" presStyleLbl="fgAcc1" presStyleIdx="0" presStyleCnt="3">
        <dgm:presLayoutVars>
          <dgm:bulletEnabled val="1"/>
        </dgm:presLayoutVars>
      </dgm:prSet>
      <dgm:spPr/>
    </dgm:pt>
    <dgm:pt modelId="{2CD687DC-CE92-43E8-A198-817193603692}" type="pres">
      <dgm:prSet presAssocID="{E088D59D-3548-4E86-BA5D-E75376AE4592}" presName="aSpace" presStyleCnt="0"/>
      <dgm:spPr/>
    </dgm:pt>
    <dgm:pt modelId="{44237152-2E70-4529-B0EE-C65CFB57315D}" type="pres">
      <dgm:prSet presAssocID="{718FA82E-CB66-45A6-857F-F9DCBFC5BACA}" presName="aNode" presStyleLbl="fgAcc1" presStyleIdx="1" presStyleCnt="3">
        <dgm:presLayoutVars>
          <dgm:bulletEnabled val="1"/>
        </dgm:presLayoutVars>
      </dgm:prSet>
      <dgm:spPr/>
    </dgm:pt>
    <dgm:pt modelId="{2AE50669-3DDA-4827-A2BF-6207FE74359A}" type="pres">
      <dgm:prSet presAssocID="{718FA82E-CB66-45A6-857F-F9DCBFC5BACA}" presName="aSpace" presStyleCnt="0"/>
      <dgm:spPr/>
    </dgm:pt>
    <dgm:pt modelId="{67BA08EE-DD48-4606-8E3F-CB87F156F38D}" type="pres">
      <dgm:prSet presAssocID="{6E9AE567-721D-410F-B157-2A9BE508BE19}" presName="aNode" presStyleLbl="fgAcc1" presStyleIdx="2" presStyleCnt="3">
        <dgm:presLayoutVars>
          <dgm:bulletEnabled val="1"/>
        </dgm:presLayoutVars>
      </dgm:prSet>
      <dgm:spPr/>
    </dgm:pt>
    <dgm:pt modelId="{48E09732-0D0C-4482-964D-29936D0C99FB}" type="pres">
      <dgm:prSet presAssocID="{6E9AE567-721D-410F-B157-2A9BE508BE19}" presName="aSpace" presStyleCnt="0"/>
      <dgm:spPr/>
    </dgm:pt>
  </dgm:ptLst>
  <dgm:cxnLst>
    <dgm:cxn modelId="{ECCF7F5E-7BF3-4CAD-9572-492EA970292E}" type="presOf" srcId="{6E9AE567-721D-410F-B157-2A9BE508BE19}" destId="{67BA08EE-DD48-4606-8E3F-CB87F156F38D}" srcOrd="0" destOrd="0" presId="urn:microsoft.com/office/officeart/2005/8/layout/pyramid2"/>
    <dgm:cxn modelId="{FD10B56F-F3EF-4F61-955B-24463963902C}" srcId="{128E5824-4CBF-43A4-B90D-45EB7EB78DAA}" destId="{6E9AE567-721D-410F-B157-2A9BE508BE19}" srcOrd="2" destOrd="0" parTransId="{EFD9D0E5-3EE8-4CCC-B93D-E8070FF78D13}" sibTransId="{AFA5A5F3-5069-433E-AC2E-A1064A159D3B}"/>
    <dgm:cxn modelId="{D01B9C73-5917-41E9-A6A3-9049DC644FD9}" srcId="{128E5824-4CBF-43A4-B90D-45EB7EB78DAA}" destId="{E088D59D-3548-4E86-BA5D-E75376AE4592}" srcOrd="0" destOrd="0" parTransId="{36EAF65D-2D3D-4FFF-A563-97348499A744}" sibTransId="{7F699E1E-F83F-412F-8E55-EB34BFCBF9CC}"/>
    <dgm:cxn modelId="{397B117A-A895-41CF-887F-B1B03072240B}" type="presOf" srcId="{128E5824-4CBF-43A4-B90D-45EB7EB78DAA}" destId="{9C1D3A0C-3F83-4CEB-B0B0-AA18B814043F}" srcOrd="0" destOrd="0" presId="urn:microsoft.com/office/officeart/2005/8/layout/pyramid2"/>
    <dgm:cxn modelId="{08D84188-A49D-4DC9-A227-AE540FF94335}" type="presOf" srcId="{718FA82E-CB66-45A6-857F-F9DCBFC5BACA}" destId="{44237152-2E70-4529-B0EE-C65CFB57315D}" srcOrd="0" destOrd="0" presId="urn:microsoft.com/office/officeart/2005/8/layout/pyramid2"/>
    <dgm:cxn modelId="{6FF7E699-28BA-4828-B7E4-8D98BF160008}" type="presOf" srcId="{E088D59D-3548-4E86-BA5D-E75376AE4592}" destId="{1676542F-61C9-471F-928F-A2EFDAF3FA9A}" srcOrd="0" destOrd="0" presId="urn:microsoft.com/office/officeart/2005/8/layout/pyramid2"/>
    <dgm:cxn modelId="{EE6D72A8-F68D-42A2-8354-0AC10E5C8E86}" srcId="{128E5824-4CBF-43A4-B90D-45EB7EB78DAA}" destId="{718FA82E-CB66-45A6-857F-F9DCBFC5BACA}" srcOrd="1" destOrd="0" parTransId="{925FCAF1-2D9F-434C-A3E3-31B9F0739BAB}" sibTransId="{0C5554DC-F15F-45E3-9BD4-A68D4F1A9BE7}"/>
    <dgm:cxn modelId="{2B1301A2-C611-4CD0-9EE6-06E2442AAD4B}" type="presParOf" srcId="{9C1D3A0C-3F83-4CEB-B0B0-AA18B814043F}" destId="{5AC3EE63-1AF0-4ED0-A9F6-14FEA2A8FA26}" srcOrd="0" destOrd="0" presId="urn:microsoft.com/office/officeart/2005/8/layout/pyramid2"/>
    <dgm:cxn modelId="{33332540-C447-439B-ABB8-9A87CE22B390}" type="presParOf" srcId="{9C1D3A0C-3F83-4CEB-B0B0-AA18B814043F}" destId="{2FA08393-F713-4D51-814E-65AA7EEA42D1}" srcOrd="1" destOrd="0" presId="urn:microsoft.com/office/officeart/2005/8/layout/pyramid2"/>
    <dgm:cxn modelId="{ACDD4C4B-9B1B-43A9-8F94-73F544C08BAF}" type="presParOf" srcId="{2FA08393-F713-4D51-814E-65AA7EEA42D1}" destId="{1676542F-61C9-471F-928F-A2EFDAF3FA9A}" srcOrd="0" destOrd="0" presId="urn:microsoft.com/office/officeart/2005/8/layout/pyramid2"/>
    <dgm:cxn modelId="{AD67F5F1-4982-4FC0-984B-A2FEEF073BA9}" type="presParOf" srcId="{2FA08393-F713-4D51-814E-65AA7EEA42D1}" destId="{2CD687DC-CE92-43E8-A198-817193603692}" srcOrd="1" destOrd="0" presId="urn:microsoft.com/office/officeart/2005/8/layout/pyramid2"/>
    <dgm:cxn modelId="{DC665146-9BB3-472E-8AB4-C83B1756EF60}" type="presParOf" srcId="{2FA08393-F713-4D51-814E-65AA7EEA42D1}" destId="{44237152-2E70-4529-B0EE-C65CFB57315D}" srcOrd="2" destOrd="0" presId="urn:microsoft.com/office/officeart/2005/8/layout/pyramid2"/>
    <dgm:cxn modelId="{0E627D97-CE36-4BE2-887E-67436BB18E7C}" type="presParOf" srcId="{2FA08393-F713-4D51-814E-65AA7EEA42D1}" destId="{2AE50669-3DDA-4827-A2BF-6207FE74359A}" srcOrd="3" destOrd="0" presId="urn:microsoft.com/office/officeart/2005/8/layout/pyramid2"/>
    <dgm:cxn modelId="{7BD40DDD-5627-4F9A-9823-E47E932F6C9F}" type="presParOf" srcId="{2FA08393-F713-4D51-814E-65AA7EEA42D1}" destId="{67BA08EE-DD48-4606-8E3F-CB87F156F38D}" srcOrd="4" destOrd="0" presId="urn:microsoft.com/office/officeart/2005/8/layout/pyramid2"/>
    <dgm:cxn modelId="{8EBC0054-C255-493C-A5CE-9E23BEFAB4CE}" type="presParOf" srcId="{2FA08393-F713-4D51-814E-65AA7EEA42D1}" destId="{48E09732-0D0C-4482-964D-29936D0C99FB}" srcOrd="5"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C03CC4F-8DA3-4D2B-A882-4C2FB7E9D525}"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CO"/>
        </a:p>
      </dgm:t>
    </dgm:pt>
    <dgm:pt modelId="{53CE58C6-3804-4434-AE42-7FA469EEE735}">
      <dgm:prSet phldrT="[Texto]" custT="1"/>
      <dgm:spPr/>
      <dgm:t>
        <a:bodyPr/>
        <a:lstStyle/>
        <a:p>
          <a:pPr algn="ctr"/>
          <a:r>
            <a:rPr lang="es-CO"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P2DOB	Rotación posterior, Clase II, Relación distal, Mordida abierta</a:t>
          </a:r>
          <a:endParaRPr lang="es-CO" sz="1800" dirty="0">
            <a:solidFill>
              <a:schemeClr val="tx1"/>
            </a:solidFill>
          </a:endParaRPr>
        </a:p>
      </dgm:t>
    </dgm:pt>
    <dgm:pt modelId="{F3828662-EE4E-4B89-9CA9-52180513B689}" type="parTrans" cxnId="{413B3429-06F1-484E-A05D-1C96D5B45E16}">
      <dgm:prSet/>
      <dgm:spPr/>
      <dgm:t>
        <a:bodyPr/>
        <a:lstStyle/>
        <a:p>
          <a:pPr algn="ctr"/>
          <a:endParaRPr lang="es-CO" sz="1800">
            <a:solidFill>
              <a:schemeClr val="tx1"/>
            </a:solidFill>
          </a:endParaRPr>
        </a:p>
      </dgm:t>
    </dgm:pt>
    <dgm:pt modelId="{411E39EF-87D8-4FE7-B4DB-D8E41A1A87E6}" type="sibTrans" cxnId="{413B3429-06F1-484E-A05D-1C96D5B45E16}">
      <dgm:prSet/>
      <dgm:spPr/>
      <dgm:t>
        <a:bodyPr/>
        <a:lstStyle/>
        <a:p>
          <a:pPr algn="ctr"/>
          <a:endParaRPr lang="es-CO" sz="1800">
            <a:solidFill>
              <a:schemeClr val="tx1"/>
            </a:solidFill>
          </a:endParaRPr>
        </a:p>
      </dgm:t>
    </dgm:pt>
    <dgm:pt modelId="{DAD9E022-E58A-4066-920A-9A0945909760}">
      <dgm:prSet custT="1"/>
      <dgm:spPr/>
      <dgm:t>
        <a:bodyPr/>
        <a:lstStyle/>
        <a:p>
          <a:pPr algn="ctr"/>
          <a:r>
            <a:rPr lang="es-CO"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A1DOB	Rotación anterior, Clase II, Relación distal, Mordida abierta</a:t>
          </a:r>
          <a:endParaRPr lang="es-CO" sz="1800" dirty="0">
            <a:solidFill>
              <a:schemeClr val="tx1"/>
            </a:solidFill>
          </a:endParaRPr>
        </a:p>
      </dgm:t>
    </dgm:pt>
    <dgm:pt modelId="{79AEED44-C163-422A-96A0-CD26A8A2EB1B}" type="parTrans" cxnId="{8B19AA6F-9728-456C-8105-42426608569C}">
      <dgm:prSet/>
      <dgm:spPr/>
      <dgm:t>
        <a:bodyPr/>
        <a:lstStyle/>
        <a:p>
          <a:pPr algn="ctr"/>
          <a:endParaRPr lang="es-CO" sz="1800">
            <a:solidFill>
              <a:schemeClr val="tx1"/>
            </a:solidFill>
          </a:endParaRPr>
        </a:p>
      </dgm:t>
    </dgm:pt>
    <dgm:pt modelId="{6C8FE5BF-FD80-4339-BAEC-1A32FF9B1C88}" type="sibTrans" cxnId="{8B19AA6F-9728-456C-8105-42426608569C}">
      <dgm:prSet/>
      <dgm:spPr/>
      <dgm:t>
        <a:bodyPr/>
        <a:lstStyle/>
        <a:p>
          <a:pPr algn="ctr"/>
          <a:endParaRPr lang="es-CO" sz="1800">
            <a:solidFill>
              <a:schemeClr val="tx1"/>
            </a:solidFill>
          </a:endParaRPr>
        </a:p>
      </dgm:t>
    </dgm:pt>
    <dgm:pt modelId="{D42E7FF7-CD5A-4C03-991A-2E7A791494C4}">
      <dgm:prSet custT="1"/>
      <dgm:spPr/>
      <dgm:t>
        <a:bodyPr/>
        <a:lstStyle/>
        <a:p>
          <a:pPr algn="ctr"/>
          <a:r>
            <a:rPr lang="es-CO"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P2DN	Rotación Posterior, Clase II, Relación Distal, Mordida normal</a:t>
          </a:r>
          <a:endParaRPr lang="es-CO" sz="1800" dirty="0">
            <a:solidFill>
              <a:schemeClr val="tx1"/>
            </a:solidFill>
          </a:endParaRPr>
        </a:p>
      </dgm:t>
    </dgm:pt>
    <dgm:pt modelId="{0B2B90BB-7F93-4D9C-89BB-1EB1AFF23D61}" type="parTrans" cxnId="{E8A0BF66-971B-4862-ADAF-790E2355A6C4}">
      <dgm:prSet/>
      <dgm:spPr/>
      <dgm:t>
        <a:bodyPr/>
        <a:lstStyle/>
        <a:p>
          <a:pPr algn="ctr"/>
          <a:endParaRPr lang="es-CO" sz="1800">
            <a:solidFill>
              <a:schemeClr val="tx1"/>
            </a:solidFill>
          </a:endParaRPr>
        </a:p>
      </dgm:t>
    </dgm:pt>
    <dgm:pt modelId="{3DADFEA4-9801-47A8-8472-DC50BC69240A}" type="sibTrans" cxnId="{E8A0BF66-971B-4862-ADAF-790E2355A6C4}">
      <dgm:prSet/>
      <dgm:spPr/>
      <dgm:t>
        <a:bodyPr/>
        <a:lstStyle/>
        <a:p>
          <a:pPr algn="ctr"/>
          <a:endParaRPr lang="es-CO" sz="1800">
            <a:solidFill>
              <a:schemeClr val="tx1"/>
            </a:solidFill>
          </a:endParaRPr>
        </a:p>
      </dgm:t>
    </dgm:pt>
    <dgm:pt modelId="{14A1DDCD-0E12-45BC-B516-454E7BCB2067}" type="pres">
      <dgm:prSet presAssocID="{8C03CC4F-8DA3-4D2B-A882-4C2FB7E9D525}" presName="Name0" presStyleCnt="0">
        <dgm:presLayoutVars>
          <dgm:chMax val="7"/>
          <dgm:chPref val="7"/>
          <dgm:dir/>
        </dgm:presLayoutVars>
      </dgm:prSet>
      <dgm:spPr/>
    </dgm:pt>
    <dgm:pt modelId="{7275E619-36A6-42ED-A019-ED212DB67469}" type="pres">
      <dgm:prSet presAssocID="{8C03CC4F-8DA3-4D2B-A882-4C2FB7E9D525}" presName="Name1" presStyleCnt="0"/>
      <dgm:spPr/>
    </dgm:pt>
    <dgm:pt modelId="{6B8447CB-B46D-43B2-A569-296867011AC4}" type="pres">
      <dgm:prSet presAssocID="{8C03CC4F-8DA3-4D2B-A882-4C2FB7E9D525}" presName="cycle" presStyleCnt="0"/>
      <dgm:spPr/>
    </dgm:pt>
    <dgm:pt modelId="{C6D0E8C6-5DB5-4789-83AB-BF69E7C2A87B}" type="pres">
      <dgm:prSet presAssocID="{8C03CC4F-8DA3-4D2B-A882-4C2FB7E9D525}" presName="srcNode" presStyleLbl="node1" presStyleIdx="0" presStyleCnt="3"/>
      <dgm:spPr/>
    </dgm:pt>
    <dgm:pt modelId="{A35BD5EA-D965-434C-B6BF-BBB5D06B819A}" type="pres">
      <dgm:prSet presAssocID="{8C03CC4F-8DA3-4D2B-A882-4C2FB7E9D525}" presName="conn" presStyleLbl="parChTrans1D2" presStyleIdx="0" presStyleCnt="1"/>
      <dgm:spPr/>
    </dgm:pt>
    <dgm:pt modelId="{D0FBC702-6E04-499F-B8CC-A5F587E45317}" type="pres">
      <dgm:prSet presAssocID="{8C03CC4F-8DA3-4D2B-A882-4C2FB7E9D525}" presName="extraNode" presStyleLbl="node1" presStyleIdx="0" presStyleCnt="3"/>
      <dgm:spPr/>
    </dgm:pt>
    <dgm:pt modelId="{54BFFAD9-84AE-4BBD-B036-25E9B99F8FDB}" type="pres">
      <dgm:prSet presAssocID="{8C03CC4F-8DA3-4D2B-A882-4C2FB7E9D525}" presName="dstNode" presStyleLbl="node1" presStyleIdx="0" presStyleCnt="3"/>
      <dgm:spPr/>
    </dgm:pt>
    <dgm:pt modelId="{21676C97-B5DD-40A6-8732-7AE03A0DB01D}" type="pres">
      <dgm:prSet presAssocID="{53CE58C6-3804-4434-AE42-7FA469EEE735}" presName="text_1" presStyleLbl="node1" presStyleIdx="0" presStyleCnt="3">
        <dgm:presLayoutVars>
          <dgm:bulletEnabled val="1"/>
        </dgm:presLayoutVars>
      </dgm:prSet>
      <dgm:spPr/>
    </dgm:pt>
    <dgm:pt modelId="{957F50B3-E889-49C2-BF12-497E93369D3A}" type="pres">
      <dgm:prSet presAssocID="{53CE58C6-3804-4434-AE42-7FA469EEE735}" presName="accent_1" presStyleCnt="0"/>
      <dgm:spPr/>
    </dgm:pt>
    <dgm:pt modelId="{B655DA81-A875-47CC-A4C3-5680DDC40DA4}" type="pres">
      <dgm:prSet presAssocID="{53CE58C6-3804-4434-AE42-7FA469EEE735}" presName="accentRepeatNode" presStyleLbl="solidFgAcc1" presStyleIdx="0" presStyleCnt="3"/>
      <dgm:spPr/>
    </dgm:pt>
    <dgm:pt modelId="{7F46F8C5-9926-4C06-B9AB-80509BD13EEF}" type="pres">
      <dgm:prSet presAssocID="{DAD9E022-E58A-4066-920A-9A0945909760}" presName="text_2" presStyleLbl="node1" presStyleIdx="1" presStyleCnt="3">
        <dgm:presLayoutVars>
          <dgm:bulletEnabled val="1"/>
        </dgm:presLayoutVars>
      </dgm:prSet>
      <dgm:spPr/>
    </dgm:pt>
    <dgm:pt modelId="{B5CB0AC6-A51C-45C9-8401-2480AFCBE71F}" type="pres">
      <dgm:prSet presAssocID="{DAD9E022-E58A-4066-920A-9A0945909760}" presName="accent_2" presStyleCnt="0"/>
      <dgm:spPr/>
    </dgm:pt>
    <dgm:pt modelId="{72B9BB1D-A120-49C4-BF6B-72BE0F30EBC8}" type="pres">
      <dgm:prSet presAssocID="{DAD9E022-E58A-4066-920A-9A0945909760}" presName="accentRepeatNode" presStyleLbl="solidFgAcc1" presStyleIdx="1" presStyleCnt="3"/>
      <dgm:spPr/>
    </dgm:pt>
    <dgm:pt modelId="{15279312-60D8-4AAA-9295-7D3DCE3BE323}" type="pres">
      <dgm:prSet presAssocID="{D42E7FF7-CD5A-4C03-991A-2E7A791494C4}" presName="text_3" presStyleLbl="node1" presStyleIdx="2" presStyleCnt="3">
        <dgm:presLayoutVars>
          <dgm:bulletEnabled val="1"/>
        </dgm:presLayoutVars>
      </dgm:prSet>
      <dgm:spPr/>
    </dgm:pt>
    <dgm:pt modelId="{B964EB2A-B96D-4B10-82B8-CBC9B4AFA42D}" type="pres">
      <dgm:prSet presAssocID="{D42E7FF7-CD5A-4C03-991A-2E7A791494C4}" presName="accent_3" presStyleCnt="0"/>
      <dgm:spPr/>
    </dgm:pt>
    <dgm:pt modelId="{6B725A95-1DE6-41E9-8D80-890F740DA5C4}" type="pres">
      <dgm:prSet presAssocID="{D42E7FF7-CD5A-4C03-991A-2E7A791494C4}" presName="accentRepeatNode" presStyleLbl="solidFgAcc1" presStyleIdx="2" presStyleCnt="3"/>
      <dgm:spPr/>
    </dgm:pt>
  </dgm:ptLst>
  <dgm:cxnLst>
    <dgm:cxn modelId="{4FBAFD13-BC16-4229-A9A7-C05E81366DEF}" type="presOf" srcId="{411E39EF-87D8-4FE7-B4DB-D8E41A1A87E6}" destId="{A35BD5EA-D965-434C-B6BF-BBB5D06B819A}" srcOrd="0" destOrd="0" presId="urn:microsoft.com/office/officeart/2008/layout/VerticalCurvedList"/>
    <dgm:cxn modelId="{413B3429-06F1-484E-A05D-1C96D5B45E16}" srcId="{8C03CC4F-8DA3-4D2B-A882-4C2FB7E9D525}" destId="{53CE58C6-3804-4434-AE42-7FA469EEE735}" srcOrd="0" destOrd="0" parTransId="{F3828662-EE4E-4B89-9CA9-52180513B689}" sibTransId="{411E39EF-87D8-4FE7-B4DB-D8E41A1A87E6}"/>
    <dgm:cxn modelId="{E8A0BF66-971B-4862-ADAF-790E2355A6C4}" srcId="{8C03CC4F-8DA3-4D2B-A882-4C2FB7E9D525}" destId="{D42E7FF7-CD5A-4C03-991A-2E7A791494C4}" srcOrd="2" destOrd="0" parTransId="{0B2B90BB-7F93-4D9C-89BB-1EB1AFF23D61}" sibTransId="{3DADFEA4-9801-47A8-8472-DC50BC69240A}"/>
    <dgm:cxn modelId="{8B19AA6F-9728-456C-8105-42426608569C}" srcId="{8C03CC4F-8DA3-4D2B-A882-4C2FB7E9D525}" destId="{DAD9E022-E58A-4066-920A-9A0945909760}" srcOrd="1" destOrd="0" parTransId="{79AEED44-C163-422A-96A0-CD26A8A2EB1B}" sibTransId="{6C8FE5BF-FD80-4339-BAEC-1A32FF9B1C88}"/>
    <dgm:cxn modelId="{06D71A79-7C8A-48CC-8883-89CD1454EA77}" type="presOf" srcId="{DAD9E022-E58A-4066-920A-9A0945909760}" destId="{7F46F8C5-9926-4C06-B9AB-80509BD13EEF}" srcOrd="0" destOrd="0" presId="urn:microsoft.com/office/officeart/2008/layout/VerticalCurvedList"/>
    <dgm:cxn modelId="{7A8EA8CF-9ECA-416D-8216-5102681D09F4}" type="presOf" srcId="{D42E7FF7-CD5A-4C03-991A-2E7A791494C4}" destId="{15279312-60D8-4AAA-9295-7D3DCE3BE323}" srcOrd="0" destOrd="0" presId="urn:microsoft.com/office/officeart/2008/layout/VerticalCurvedList"/>
    <dgm:cxn modelId="{416284D3-7AEC-4E1B-9DCD-566761B43D70}" type="presOf" srcId="{53CE58C6-3804-4434-AE42-7FA469EEE735}" destId="{21676C97-B5DD-40A6-8732-7AE03A0DB01D}" srcOrd="0" destOrd="0" presId="urn:microsoft.com/office/officeart/2008/layout/VerticalCurvedList"/>
    <dgm:cxn modelId="{A8AFCFEB-A8A0-499E-967E-34B698F27972}" type="presOf" srcId="{8C03CC4F-8DA3-4D2B-A882-4C2FB7E9D525}" destId="{14A1DDCD-0E12-45BC-B516-454E7BCB2067}" srcOrd="0" destOrd="0" presId="urn:microsoft.com/office/officeart/2008/layout/VerticalCurvedList"/>
    <dgm:cxn modelId="{AD445E79-7B39-4D24-BE9B-9CF66F46977B}" type="presParOf" srcId="{14A1DDCD-0E12-45BC-B516-454E7BCB2067}" destId="{7275E619-36A6-42ED-A019-ED212DB67469}" srcOrd="0" destOrd="0" presId="urn:microsoft.com/office/officeart/2008/layout/VerticalCurvedList"/>
    <dgm:cxn modelId="{08C360E7-081D-4AE9-A004-2FC568C05C3D}" type="presParOf" srcId="{7275E619-36A6-42ED-A019-ED212DB67469}" destId="{6B8447CB-B46D-43B2-A569-296867011AC4}" srcOrd="0" destOrd="0" presId="urn:microsoft.com/office/officeart/2008/layout/VerticalCurvedList"/>
    <dgm:cxn modelId="{9C7D12D5-16A3-49A9-AA48-A9A69CDDFFE8}" type="presParOf" srcId="{6B8447CB-B46D-43B2-A569-296867011AC4}" destId="{C6D0E8C6-5DB5-4789-83AB-BF69E7C2A87B}" srcOrd="0" destOrd="0" presId="urn:microsoft.com/office/officeart/2008/layout/VerticalCurvedList"/>
    <dgm:cxn modelId="{1595F039-5028-4553-8D04-66D47786FF2E}" type="presParOf" srcId="{6B8447CB-B46D-43B2-A569-296867011AC4}" destId="{A35BD5EA-D965-434C-B6BF-BBB5D06B819A}" srcOrd="1" destOrd="0" presId="urn:microsoft.com/office/officeart/2008/layout/VerticalCurvedList"/>
    <dgm:cxn modelId="{52819D97-0A32-4412-BC31-B585D2E3F17F}" type="presParOf" srcId="{6B8447CB-B46D-43B2-A569-296867011AC4}" destId="{D0FBC702-6E04-499F-B8CC-A5F587E45317}" srcOrd="2" destOrd="0" presId="urn:microsoft.com/office/officeart/2008/layout/VerticalCurvedList"/>
    <dgm:cxn modelId="{2F6FA9EC-8437-4782-8848-C48972DA16E6}" type="presParOf" srcId="{6B8447CB-B46D-43B2-A569-296867011AC4}" destId="{54BFFAD9-84AE-4BBD-B036-25E9B99F8FDB}" srcOrd="3" destOrd="0" presId="urn:microsoft.com/office/officeart/2008/layout/VerticalCurvedList"/>
    <dgm:cxn modelId="{0317F08A-C023-4F5A-880D-CC9943068214}" type="presParOf" srcId="{7275E619-36A6-42ED-A019-ED212DB67469}" destId="{21676C97-B5DD-40A6-8732-7AE03A0DB01D}" srcOrd="1" destOrd="0" presId="urn:microsoft.com/office/officeart/2008/layout/VerticalCurvedList"/>
    <dgm:cxn modelId="{637F88A1-6F52-4810-9731-CBF634316F8D}" type="presParOf" srcId="{7275E619-36A6-42ED-A019-ED212DB67469}" destId="{957F50B3-E889-49C2-BF12-497E93369D3A}" srcOrd="2" destOrd="0" presId="urn:microsoft.com/office/officeart/2008/layout/VerticalCurvedList"/>
    <dgm:cxn modelId="{F312B61F-6E80-46DC-9527-E77AF15F198D}" type="presParOf" srcId="{957F50B3-E889-49C2-BF12-497E93369D3A}" destId="{B655DA81-A875-47CC-A4C3-5680DDC40DA4}" srcOrd="0" destOrd="0" presId="urn:microsoft.com/office/officeart/2008/layout/VerticalCurvedList"/>
    <dgm:cxn modelId="{7356B75B-C180-4F7B-AF4E-AC3E494852B7}" type="presParOf" srcId="{7275E619-36A6-42ED-A019-ED212DB67469}" destId="{7F46F8C5-9926-4C06-B9AB-80509BD13EEF}" srcOrd="3" destOrd="0" presId="urn:microsoft.com/office/officeart/2008/layout/VerticalCurvedList"/>
    <dgm:cxn modelId="{7892DDA7-AB26-46C4-A3E5-F1947A7B5B56}" type="presParOf" srcId="{7275E619-36A6-42ED-A019-ED212DB67469}" destId="{B5CB0AC6-A51C-45C9-8401-2480AFCBE71F}" srcOrd="4" destOrd="0" presId="urn:microsoft.com/office/officeart/2008/layout/VerticalCurvedList"/>
    <dgm:cxn modelId="{60DA2BC4-5AE4-4459-9612-67A0B5DD8F3C}" type="presParOf" srcId="{B5CB0AC6-A51C-45C9-8401-2480AFCBE71F}" destId="{72B9BB1D-A120-49C4-BF6B-72BE0F30EBC8}" srcOrd="0" destOrd="0" presId="urn:microsoft.com/office/officeart/2008/layout/VerticalCurvedList"/>
    <dgm:cxn modelId="{BED97C3D-F418-4538-92EE-6D6248DA3450}" type="presParOf" srcId="{7275E619-36A6-42ED-A019-ED212DB67469}" destId="{15279312-60D8-4AAA-9295-7D3DCE3BE323}" srcOrd="5" destOrd="0" presId="urn:microsoft.com/office/officeart/2008/layout/VerticalCurvedList"/>
    <dgm:cxn modelId="{CB294FC4-A1C7-4DD0-A28A-F2BC4EA2C888}" type="presParOf" srcId="{7275E619-36A6-42ED-A019-ED212DB67469}" destId="{B964EB2A-B96D-4B10-82B8-CBC9B4AFA42D}" srcOrd="6" destOrd="0" presId="urn:microsoft.com/office/officeart/2008/layout/VerticalCurvedList"/>
    <dgm:cxn modelId="{2BE22F91-50E4-47CB-BF99-B7FAE096F769}" type="presParOf" srcId="{B964EB2A-B96D-4B10-82B8-CBC9B4AFA42D}" destId="{6B725A95-1DE6-41E9-8D80-890F740DA5C4}"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1AEC95-7C62-41F6-A12B-1A0D3A247BFC}" type="doc">
      <dgm:prSet loTypeId="urn:microsoft.com/office/officeart/2005/8/layout/orgChart1" loCatId="hierarchy" qsTypeId="urn:microsoft.com/office/officeart/2005/8/quickstyle/simple5" qsCatId="simple" csTypeId="urn:microsoft.com/office/officeart/2005/8/colors/colorful3" csCatId="colorful" phldr="1"/>
      <dgm:spPr/>
      <dgm:t>
        <a:bodyPr/>
        <a:lstStyle/>
        <a:p>
          <a:endParaRPr lang="es-CO"/>
        </a:p>
      </dgm:t>
    </dgm:pt>
    <dgm:pt modelId="{E7F94A0E-94E8-4395-8C7C-A49E524A7E77}">
      <dgm:prSet phldrT="[Texto]" custT="1"/>
      <dgm:spPr/>
      <dgm:t>
        <a:bodyPr/>
        <a:lstStyle/>
        <a:p>
          <a:r>
            <a:rPr lang="es-MX" sz="2400" b="1">
              <a:solidFill>
                <a:schemeClr val="tx1"/>
              </a:solidFill>
              <a:latin typeface="+mn-lt"/>
            </a:rPr>
            <a:t>ASPECTOS METODOLÓGICOS</a:t>
          </a:r>
          <a:endParaRPr lang="es-CO" sz="2400" b="1">
            <a:solidFill>
              <a:schemeClr val="tx1"/>
            </a:solidFill>
            <a:latin typeface="+mn-lt"/>
          </a:endParaRPr>
        </a:p>
      </dgm:t>
    </dgm:pt>
    <dgm:pt modelId="{7FD81D84-10C0-4435-B6C4-8A6209CA6B82}" type="parTrans" cxnId="{AB53A86B-55A9-420D-982A-999982769EBD}">
      <dgm:prSet/>
      <dgm:spPr/>
      <dgm:t>
        <a:bodyPr/>
        <a:lstStyle/>
        <a:p>
          <a:endParaRPr lang="es-CO" sz="1200">
            <a:latin typeface="+mn-lt"/>
          </a:endParaRPr>
        </a:p>
      </dgm:t>
    </dgm:pt>
    <dgm:pt modelId="{0DBE02CE-AFB3-49F3-BB50-AD987FD49E9D}" type="sibTrans" cxnId="{AB53A86B-55A9-420D-982A-999982769EBD}">
      <dgm:prSet/>
      <dgm:spPr/>
      <dgm:t>
        <a:bodyPr/>
        <a:lstStyle/>
        <a:p>
          <a:endParaRPr lang="es-CO" sz="1200">
            <a:latin typeface="+mn-lt"/>
          </a:endParaRPr>
        </a:p>
      </dgm:t>
    </dgm:pt>
    <dgm:pt modelId="{52465A61-9504-4F83-B53D-71CF1C3F5F9A}">
      <dgm:prSet phldrT="[Texto]" custT="1"/>
      <dgm:spPr/>
      <dgm:t>
        <a:bodyPr/>
        <a:lstStyle/>
        <a:p>
          <a:r>
            <a:rPr lang="es-MX" sz="1800" b="1">
              <a:solidFill>
                <a:schemeClr val="tx1"/>
              </a:solidFill>
              <a:latin typeface="+mn-lt"/>
            </a:rPr>
            <a:t>TIPO DE ESTUDIO</a:t>
          </a:r>
        </a:p>
      </dgm:t>
    </dgm:pt>
    <dgm:pt modelId="{2FC805A8-14C4-4159-AD06-F35955DDB3E5}" type="parTrans" cxnId="{A20A1E82-1992-4DA6-9397-52A783DD69AA}">
      <dgm:prSet/>
      <dgm:spPr/>
      <dgm:t>
        <a:bodyPr/>
        <a:lstStyle/>
        <a:p>
          <a:endParaRPr lang="es-CO" sz="1200">
            <a:latin typeface="+mn-lt"/>
          </a:endParaRPr>
        </a:p>
      </dgm:t>
    </dgm:pt>
    <dgm:pt modelId="{69AEA639-D7D7-4EA9-93E9-177260E03E78}" type="sibTrans" cxnId="{A20A1E82-1992-4DA6-9397-52A783DD69AA}">
      <dgm:prSet/>
      <dgm:spPr/>
      <dgm:t>
        <a:bodyPr/>
        <a:lstStyle/>
        <a:p>
          <a:endParaRPr lang="es-CO" sz="1200">
            <a:latin typeface="+mn-lt"/>
          </a:endParaRPr>
        </a:p>
      </dgm:t>
    </dgm:pt>
    <dgm:pt modelId="{BBE3CE0E-75F2-4CE4-B1E1-8EBD313804CD}">
      <dgm:prSet phldrT="[Texto]" custT="1"/>
      <dgm:spPr/>
      <dgm:t>
        <a:bodyPr/>
        <a:lstStyle/>
        <a:p>
          <a:r>
            <a:rPr lang="es-MX" sz="1800" b="1">
              <a:solidFill>
                <a:schemeClr val="tx1"/>
              </a:solidFill>
              <a:latin typeface="+mn-lt"/>
            </a:rPr>
            <a:t>OBJETO DE ESTUDIO</a:t>
          </a:r>
          <a:endParaRPr lang="es-CO" sz="1800" b="1">
            <a:solidFill>
              <a:schemeClr val="tx1"/>
            </a:solidFill>
            <a:latin typeface="+mn-lt"/>
          </a:endParaRPr>
        </a:p>
      </dgm:t>
    </dgm:pt>
    <dgm:pt modelId="{987553B0-C0BA-44F1-AE5E-BE383EE5F63A}" type="parTrans" cxnId="{FC22B6FA-E895-4E60-9D42-272B3B238FCC}">
      <dgm:prSet/>
      <dgm:spPr/>
      <dgm:t>
        <a:bodyPr/>
        <a:lstStyle/>
        <a:p>
          <a:endParaRPr lang="es-CO" sz="1200">
            <a:latin typeface="+mn-lt"/>
          </a:endParaRPr>
        </a:p>
      </dgm:t>
    </dgm:pt>
    <dgm:pt modelId="{9C323391-BC61-4662-82EF-F5C8D8BD4DC0}" type="sibTrans" cxnId="{FC22B6FA-E895-4E60-9D42-272B3B238FCC}">
      <dgm:prSet/>
      <dgm:spPr/>
      <dgm:t>
        <a:bodyPr/>
        <a:lstStyle/>
        <a:p>
          <a:endParaRPr lang="es-CO" sz="1200">
            <a:latin typeface="+mn-lt"/>
          </a:endParaRPr>
        </a:p>
      </dgm:t>
    </dgm:pt>
    <dgm:pt modelId="{16517A5C-4600-4967-919A-3572BC7FFDAC}">
      <dgm:prSet phldrT="[Texto]" custT="1"/>
      <dgm:spPr/>
      <dgm:t>
        <a:bodyPr/>
        <a:lstStyle/>
        <a:p>
          <a:r>
            <a:rPr lang="es-MX" sz="1800" b="1">
              <a:solidFill>
                <a:schemeClr val="tx1"/>
              </a:solidFill>
              <a:latin typeface="+mn-lt"/>
            </a:rPr>
            <a:t>MUESTRA </a:t>
          </a:r>
          <a:endParaRPr lang="es-CO" sz="1800" b="1">
            <a:solidFill>
              <a:schemeClr val="tx1"/>
            </a:solidFill>
            <a:latin typeface="+mn-lt"/>
          </a:endParaRPr>
        </a:p>
      </dgm:t>
    </dgm:pt>
    <dgm:pt modelId="{2D2F4906-16CC-468F-B9AA-87C3EBF95E9F}" type="parTrans" cxnId="{EB1C2AD6-56B3-47B6-AB1A-67133AA09008}">
      <dgm:prSet/>
      <dgm:spPr/>
      <dgm:t>
        <a:bodyPr/>
        <a:lstStyle/>
        <a:p>
          <a:endParaRPr lang="es-CO" sz="1200">
            <a:latin typeface="+mn-lt"/>
          </a:endParaRPr>
        </a:p>
      </dgm:t>
    </dgm:pt>
    <dgm:pt modelId="{E24C6F54-B813-42D8-BA43-FCCB99901EAC}" type="sibTrans" cxnId="{EB1C2AD6-56B3-47B6-AB1A-67133AA09008}">
      <dgm:prSet/>
      <dgm:spPr/>
      <dgm:t>
        <a:bodyPr/>
        <a:lstStyle/>
        <a:p>
          <a:endParaRPr lang="es-CO" sz="1200">
            <a:latin typeface="+mn-lt"/>
          </a:endParaRPr>
        </a:p>
      </dgm:t>
    </dgm:pt>
    <dgm:pt modelId="{E1CF5955-FE3A-4541-A464-8327E3167BDC}">
      <dgm:prSet custT="1"/>
      <dgm:spPr/>
      <dgm:t>
        <a:bodyPr/>
        <a:lstStyle/>
        <a:p>
          <a:r>
            <a:rPr lang="es-CO" sz="1200">
              <a:solidFill>
                <a:schemeClr val="tx1"/>
              </a:solidFill>
              <a:latin typeface="+mn-lt"/>
            </a:rPr>
            <a:t>55 radiografías laterales de cráneo </a:t>
          </a:r>
        </a:p>
      </dgm:t>
    </dgm:pt>
    <dgm:pt modelId="{98DD2FC1-B630-4B08-9191-75A810D10EE7}" type="parTrans" cxnId="{93C71801-4448-41ED-87DA-0ED11FA9848D}">
      <dgm:prSet/>
      <dgm:spPr/>
      <dgm:t>
        <a:bodyPr/>
        <a:lstStyle/>
        <a:p>
          <a:endParaRPr lang="es-CO" sz="1200">
            <a:latin typeface="+mn-lt"/>
          </a:endParaRPr>
        </a:p>
      </dgm:t>
    </dgm:pt>
    <dgm:pt modelId="{50FB3743-DBAF-42EB-910F-544F997E017C}" type="sibTrans" cxnId="{93C71801-4448-41ED-87DA-0ED11FA9848D}">
      <dgm:prSet/>
      <dgm:spPr/>
      <dgm:t>
        <a:bodyPr/>
        <a:lstStyle/>
        <a:p>
          <a:endParaRPr lang="es-CO" sz="1200">
            <a:latin typeface="+mn-lt"/>
          </a:endParaRPr>
        </a:p>
      </dgm:t>
    </dgm:pt>
    <dgm:pt modelId="{C8089E14-A9A0-4CD8-A193-8352C2761198}">
      <dgm:prSet custT="1"/>
      <dgm:spPr/>
      <dgm:t>
        <a:bodyPr/>
        <a:lstStyle/>
        <a:p>
          <a:r>
            <a:rPr lang="es-MX" sz="1800" b="1">
              <a:solidFill>
                <a:schemeClr val="tx1"/>
              </a:solidFill>
              <a:latin typeface="+mn-lt"/>
            </a:rPr>
            <a:t>POBLACIÓN</a:t>
          </a:r>
          <a:endParaRPr lang="es-CO" sz="1800" b="1">
            <a:solidFill>
              <a:schemeClr val="tx1"/>
            </a:solidFill>
            <a:latin typeface="+mn-lt"/>
          </a:endParaRPr>
        </a:p>
      </dgm:t>
    </dgm:pt>
    <dgm:pt modelId="{CBD4B063-5CDD-422A-A246-BE5D9DD97850}" type="parTrans" cxnId="{96D38080-3276-4059-83FD-C63D5E95610C}">
      <dgm:prSet/>
      <dgm:spPr/>
      <dgm:t>
        <a:bodyPr/>
        <a:lstStyle/>
        <a:p>
          <a:endParaRPr lang="es-CO" sz="1200">
            <a:latin typeface="+mn-lt"/>
          </a:endParaRPr>
        </a:p>
      </dgm:t>
    </dgm:pt>
    <dgm:pt modelId="{71E20982-DED9-4A7C-98BA-7E55DE7D7589}" type="sibTrans" cxnId="{96D38080-3276-4059-83FD-C63D5E95610C}">
      <dgm:prSet/>
      <dgm:spPr/>
      <dgm:t>
        <a:bodyPr/>
        <a:lstStyle/>
        <a:p>
          <a:endParaRPr lang="es-CO" sz="1200">
            <a:latin typeface="+mn-lt"/>
          </a:endParaRPr>
        </a:p>
      </dgm:t>
    </dgm:pt>
    <dgm:pt modelId="{4900BA87-8D15-4B92-9CEA-238864E26375}">
      <dgm:prSet custT="1"/>
      <dgm:spPr/>
      <dgm:t>
        <a:bodyPr/>
        <a:lstStyle/>
        <a:p>
          <a:r>
            <a:rPr lang="es-CO" sz="1200">
              <a:solidFill>
                <a:schemeClr val="tx1"/>
              </a:solidFill>
              <a:latin typeface="+mn-lt"/>
            </a:rPr>
            <a:t>Niños y niñas de 6 a 14 años, que asistieron a la clínica de Posgrado de Ortodoncia y Ortopedia Maxilar de UNICOC de la ciudad de Bogotá entre el 2019 y 2023</a:t>
          </a:r>
        </a:p>
      </dgm:t>
    </dgm:pt>
    <dgm:pt modelId="{09F41294-E65B-4325-BC47-4692CA09BCF6}" type="parTrans" cxnId="{51324610-DB63-41E5-8452-C6431FFB25C7}">
      <dgm:prSet/>
      <dgm:spPr/>
      <dgm:t>
        <a:bodyPr/>
        <a:lstStyle/>
        <a:p>
          <a:endParaRPr lang="es-CO" sz="1200">
            <a:latin typeface="+mn-lt"/>
          </a:endParaRPr>
        </a:p>
      </dgm:t>
    </dgm:pt>
    <dgm:pt modelId="{DB194D17-6603-4532-BBDA-05823D3BFF8B}" type="sibTrans" cxnId="{51324610-DB63-41E5-8452-C6431FFB25C7}">
      <dgm:prSet/>
      <dgm:spPr/>
      <dgm:t>
        <a:bodyPr/>
        <a:lstStyle/>
        <a:p>
          <a:endParaRPr lang="es-CO" sz="1200">
            <a:latin typeface="+mn-lt"/>
          </a:endParaRPr>
        </a:p>
      </dgm:t>
    </dgm:pt>
    <dgm:pt modelId="{8EEBEA4C-24B3-4D45-95DC-9FD01401D70D}">
      <dgm:prSet custT="1"/>
      <dgm:spPr/>
      <dgm:t>
        <a:bodyPr/>
        <a:lstStyle/>
        <a:p>
          <a:r>
            <a:rPr lang="es-MX" sz="1200">
              <a:solidFill>
                <a:schemeClr val="tx1"/>
              </a:solidFill>
              <a:latin typeface="+mn-lt"/>
            </a:rPr>
            <a:t>Análisis cefalométrico de Lavergne y Petrovic</a:t>
          </a:r>
          <a:endParaRPr lang="es-CO" sz="1200">
            <a:solidFill>
              <a:schemeClr val="tx1"/>
            </a:solidFill>
            <a:latin typeface="+mn-lt"/>
          </a:endParaRPr>
        </a:p>
      </dgm:t>
    </dgm:pt>
    <dgm:pt modelId="{9E41C553-150F-42B1-BDF5-0FE944FEF34D}" type="parTrans" cxnId="{36F58DEE-EDDB-4141-9AAF-A6B3D182D223}">
      <dgm:prSet/>
      <dgm:spPr/>
      <dgm:t>
        <a:bodyPr/>
        <a:lstStyle/>
        <a:p>
          <a:endParaRPr lang="es-CO" sz="1200">
            <a:latin typeface="+mn-lt"/>
          </a:endParaRPr>
        </a:p>
      </dgm:t>
    </dgm:pt>
    <dgm:pt modelId="{3F60E942-A1A4-422D-A912-93AF629A31FD}" type="sibTrans" cxnId="{36F58DEE-EDDB-4141-9AAF-A6B3D182D223}">
      <dgm:prSet/>
      <dgm:spPr/>
      <dgm:t>
        <a:bodyPr/>
        <a:lstStyle/>
        <a:p>
          <a:endParaRPr lang="es-CO" sz="1200">
            <a:latin typeface="+mn-lt"/>
          </a:endParaRPr>
        </a:p>
      </dgm:t>
    </dgm:pt>
    <dgm:pt modelId="{18199A2F-E2F4-4040-BBC1-14825AEC7ED8}">
      <dgm:prSet custT="1"/>
      <dgm:spPr/>
      <dgm:t>
        <a:bodyPr/>
        <a:lstStyle/>
        <a:p>
          <a:r>
            <a:rPr lang="es-MX" sz="1200">
              <a:solidFill>
                <a:schemeClr val="tx1"/>
              </a:solidFill>
              <a:latin typeface="+mn-lt"/>
            </a:rPr>
            <a:t>Observacional restrospectivo </a:t>
          </a:r>
        </a:p>
      </dgm:t>
    </dgm:pt>
    <dgm:pt modelId="{C025DAC2-551F-4338-B015-046D46956525}" type="parTrans" cxnId="{297DF00A-10AE-43DB-877A-F911B914963C}">
      <dgm:prSet/>
      <dgm:spPr/>
      <dgm:t>
        <a:bodyPr/>
        <a:lstStyle/>
        <a:p>
          <a:endParaRPr lang="es-CO" sz="1200">
            <a:latin typeface="+mn-lt"/>
          </a:endParaRPr>
        </a:p>
      </dgm:t>
    </dgm:pt>
    <dgm:pt modelId="{0C5C6979-78C9-46DC-AA08-83F81F2808D7}" type="sibTrans" cxnId="{297DF00A-10AE-43DB-877A-F911B914963C}">
      <dgm:prSet/>
      <dgm:spPr/>
      <dgm:t>
        <a:bodyPr/>
        <a:lstStyle/>
        <a:p>
          <a:endParaRPr lang="es-CO" sz="1200">
            <a:latin typeface="+mn-lt"/>
          </a:endParaRPr>
        </a:p>
      </dgm:t>
    </dgm:pt>
    <dgm:pt modelId="{A60527FE-FC7B-4575-B265-07810E37B06B}" type="pres">
      <dgm:prSet presAssocID="{3B1AEC95-7C62-41F6-A12B-1A0D3A247BFC}" presName="hierChild1" presStyleCnt="0">
        <dgm:presLayoutVars>
          <dgm:orgChart val="1"/>
          <dgm:chPref val="1"/>
          <dgm:dir/>
          <dgm:animOne val="branch"/>
          <dgm:animLvl val="lvl"/>
          <dgm:resizeHandles/>
        </dgm:presLayoutVars>
      </dgm:prSet>
      <dgm:spPr/>
    </dgm:pt>
    <dgm:pt modelId="{4B83F9A5-E9A2-4BD9-9310-509E88FE5C2B}" type="pres">
      <dgm:prSet presAssocID="{E7F94A0E-94E8-4395-8C7C-A49E524A7E77}" presName="hierRoot1" presStyleCnt="0">
        <dgm:presLayoutVars>
          <dgm:hierBranch val="init"/>
        </dgm:presLayoutVars>
      </dgm:prSet>
      <dgm:spPr/>
    </dgm:pt>
    <dgm:pt modelId="{399117C4-8A8F-4F66-9B99-4D66B69D2253}" type="pres">
      <dgm:prSet presAssocID="{E7F94A0E-94E8-4395-8C7C-A49E524A7E77}" presName="rootComposite1" presStyleCnt="0"/>
      <dgm:spPr/>
    </dgm:pt>
    <dgm:pt modelId="{9D40AFAB-E108-453E-A8C8-CD7911E7D838}" type="pres">
      <dgm:prSet presAssocID="{E7F94A0E-94E8-4395-8C7C-A49E524A7E77}" presName="rootText1" presStyleLbl="node0" presStyleIdx="0" presStyleCnt="1" custScaleX="169160" custScaleY="162423">
        <dgm:presLayoutVars>
          <dgm:chPref val="3"/>
        </dgm:presLayoutVars>
      </dgm:prSet>
      <dgm:spPr>
        <a:solidFill>
          <a:schemeClr val="accent2">
            <a:lumMod val="60000"/>
            <a:lumOff val="40000"/>
          </a:schemeClr>
        </a:solidFill>
      </dgm:spPr>
    </dgm:pt>
    <dgm:pt modelId="{88FD2B0C-57D9-4754-8B23-4B69D666AE36}" type="pres">
      <dgm:prSet presAssocID="{E7F94A0E-94E8-4395-8C7C-A49E524A7E77}" presName="rootConnector1" presStyleLbl="node1" presStyleIdx="0" presStyleCnt="0"/>
      <dgm:spPr/>
    </dgm:pt>
    <dgm:pt modelId="{F335AFE9-4306-43EF-AC82-9F28AD9C16DA}" type="pres">
      <dgm:prSet presAssocID="{E7F94A0E-94E8-4395-8C7C-A49E524A7E77}" presName="hierChild2" presStyleCnt="0"/>
      <dgm:spPr/>
    </dgm:pt>
    <dgm:pt modelId="{CCFB3B8A-DFAD-42DC-9EAB-CC2A322D87C1}" type="pres">
      <dgm:prSet presAssocID="{2FC805A8-14C4-4159-AD06-F35955DDB3E5}" presName="Name37" presStyleLbl="parChTrans1D2" presStyleIdx="0" presStyleCnt="4"/>
      <dgm:spPr/>
    </dgm:pt>
    <dgm:pt modelId="{0A9AAC6A-EAA4-44D0-B0F3-E3EA4477C50E}" type="pres">
      <dgm:prSet presAssocID="{52465A61-9504-4F83-B53D-71CF1C3F5F9A}" presName="hierRoot2" presStyleCnt="0">
        <dgm:presLayoutVars>
          <dgm:hierBranch val="init"/>
        </dgm:presLayoutVars>
      </dgm:prSet>
      <dgm:spPr/>
    </dgm:pt>
    <dgm:pt modelId="{3C443BB3-035A-40AA-9BC4-D5436A9C9CEE}" type="pres">
      <dgm:prSet presAssocID="{52465A61-9504-4F83-B53D-71CF1C3F5F9A}" presName="rootComposite" presStyleCnt="0"/>
      <dgm:spPr/>
    </dgm:pt>
    <dgm:pt modelId="{82CD475B-7192-4EA3-AC00-FDF4D2BF8CD4}" type="pres">
      <dgm:prSet presAssocID="{52465A61-9504-4F83-B53D-71CF1C3F5F9A}" presName="rootText" presStyleLbl="node2" presStyleIdx="0" presStyleCnt="4">
        <dgm:presLayoutVars>
          <dgm:chPref val="3"/>
        </dgm:presLayoutVars>
      </dgm:prSet>
      <dgm:spPr>
        <a:solidFill>
          <a:schemeClr val="accent4">
            <a:lumMod val="40000"/>
            <a:lumOff val="60000"/>
          </a:schemeClr>
        </a:solidFill>
      </dgm:spPr>
    </dgm:pt>
    <dgm:pt modelId="{462C4E80-37F9-43F7-AF9C-EE7611380152}" type="pres">
      <dgm:prSet presAssocID="{52465A61-9504-4F83-B53D-71CF1C3F5F9A}" presName="rootConnector" presStyleLbl="node2" presStyleIdx="0" presStyleCnt="4"/>
      <dgm:spPr/>
    </dgm:pt>
    <dgm:pt modelId="{F2BB5E26-20FD-41DC-A917-C16B67AB2AD0}" type="pres">
      <dgm:prSet presAssocID="{52465A61-9504-4F83-B53D-71CF1C3F5F9A}" presName="hierChild4" presStyleCnt="0"/>
      <dgm:spPr/>
    </dgm:pt>
    <dgm:pt modelId="{7E31604B-C284-494E-89AC-EE43C3A61E33}" type="pres">
      <dgm:prSet presAssocID="{C025DAC2-551F-4338-B015-046D46956525}" presName="Name37" presStyleLbl="parChTrans1D3" presStyleIdx="0" presStyleCnt="4"/>
      <dgm:spPr/>
    </dgm:pt>
    <dgm:pt modelId="{FF2947A2-23FF-4EDD-86F2-25876FA6E3D5}" type="pres">
      <dgm:prSet presAssocID="{18199A2F-E2F4-4040-BBC1-14825AEC7ED8}" presName="hierRoot2" presStyleCnt="0">
        <dgm:presLayoutVars>
          <dgm:hierBranch val="init"/>
        </dgm:presLayoutVars>
      </dgm:prSet>
      <dgm:spPr/>
    </dgm:pt>
    <dgm:pt modelId="{17965D49-1C0C-4AC4-A426-A0E68D1B7C95}" type="pres">
      <dgm:prSet presAssocID="{18199A2F-E2F4-4040-BBC1-14825AEC7ED8}" presName="rootComposite" presStyleCnt="0"/>
      <dgm:spPr/>
    </dgm:pt>
    <dgm:pt modelId="{A148A056-3D12-47E9-999E-C85EAADF8F7D}" type="pres">
      <dgm:prSet presAssocID="{18199A2F-E2F4-4040-BBC1-14825AEC7ED8}" presName="rootText" presStyleLbl="node3" presStyleIdx="0" presStyleCnt="4">
        <dgm:presLayoutVars>
          <dgm:chPref val="3"/>
        </dgm:presLayoutVars>
      </dgm:prSet>
      <dgm:spPr>
        <a:solidFill>
          <a:schemeClr val="accent5">
            <a:lumMod val="40000"/>
            <a:lumOff val="60000"/>
          </a:schemeClr>
        </a:solidFill>
      </dgm:spPr>
    </dgm:pt>
    <dgm:pt modelId="{CA3A04D0-7DC1-4F45-B3E3-86296ACE8128}" type="pres">
      <dgm:prSet presAssocID="{18199A2F-E2F4-4040-BBC1-14825AEC7ED8}" presName="rootConnector" presStyleLbl="node3" presStyleIdx="0" presStyleCnt="4"/>
      <dgm:spPr/>
    </dgm:pt>
    <dgm:pt modelId="{43E3E473-00EB-4041-B1CE-1F49EBF623D6}" type="pres">
      <dgm:prSet presAssocID="{18199A2F-E2F4-4040-BBC1-14825AEC7ED8}" presName="hierChild4" presStyleCnt="0"/>
      <dgm:spPr/>
    </dgm:pt>
    <dgm:pt modelId="{78301A20-855C-45CA-9742-CB7D0525DC1A}" type="pres">
      <dgm:prSet presAssocID="{18199A2F-E2F4-4040-BBC1-14825AEC7ED8}" presName="hierChild5" presStyleCnt="0"/>
      <dgm:spPr/>
    </dgm:pt>
    <dgm:pt modelId="{98AE0510-EBAC-477E-8BA0-8C77FF4521AC}" type="pres">
      <dgm:prSet presAssocID="{52465A61-9504-4F83-B53D-71CF1C3F5F9A}" presName="hierChild5" presStyleCnt="0"/>
      <dgm:spPr/>
    </dgm:pt>
    <dgm:pt modelId="{F17B45A3-4F64-48F2-A6FA-BBC26B57E27D}" type="pres">
      <dgm:prSet presAssocID="{987553B0-C0BA-44F1-AE5E-BE383EE5F63A}" presName="Name37" presStyleLbl="parChTrans1D2" presStyleIdx="1" presStyleCnt="4"/>
      <dgm:spPr/>
    </dgm:pt>
    <dgm:pt modelId="{04BBBF87-2824-4C12-BB4A-634613AD5515}" type="pres">
      <dgm:prSet presAssocID="{BBE3CE0E-75F2-4CE4-B1E1-8EBD313804CD}" presName="hierRoot2" presStyleCnt="0">
        <dgm:presLayoutVars>
          <dgm:hierBranch val="init"/>
        </dgm:presLayoutVars>
      </dgm:prSet>
      <dgm:spPr/>
    </dgm:pt>
    <dgm:pt modelId="{E8E93A11-C60D-42F0-8DCC-1F412DBD660D}" type="pres">
      <dgm:prSet presAssocID="{BBE3CE0E-75F2-4CE4-B1E1-8EBD313804CD}" presName="rootComposite" presStyleCnt="0"/>
      <dgm:spPr/>
    </dgm:pt>
    <dgm:pt modelId="{7221F6C8-4BBA-4F3B-9561-3CF4C477CA49}" type="pres">
      <dgm:prSet presAssocID="{BBE3CE0E-75F2-4CE4-B1E1-8EBD313804CD}" presName="rootText" presStyleLbl="node2" presStyleIdx="1" presStyleCnt="4">
        <dgm:presLayoutVars>
          <dgm:chPref val="3"/>
        </dgm:presLayoutVars>
      </dgm:prSet>
      <dgm:spPr>
        <a:solidFill>
          <a:schemeClr val="accent4">
            <a:lumMod val="40000"/>
            <a:lumOff val="60000"/>
          </a:schemeClr>
        </a:solidFill>
      </dgm:spPr>
    </dgm:pt>
    <dgm:pt modelId="{2E2D28B9-2AC8-40B2-9E57-54FE796FD276}" type="pres">
      <dgm:prSet presAssocID="{BBE3CE0E-75F2-4CE4-B1E1-8EBD313804CD}" presName="rootConnector" presStyleLbl="node2" presStyleIdx="1" presStyleCnt="4"/>
      <dgm:spPr/>
    </dgm:pt>
    <dgm:pt modelId="{3CAB9E91-F494-480C-9C9E-6E39519D31A0}" type="pres">
      <dgm:prSet presAssocID="{BBE3CE0E-75F2-4CE4-B1E1-8EBD313804CD}" presName="hierChild4" presStyleCnt="0"/>
      <dgm:spPr/>
    </dgm:pt>
    <dgm:pt modelId="{8883D654-28AE-454F-99B3-65D91C463D6A}" type="pres">
      <dgm:prSet presAssocID="{9E41C553-150F-42B1-BDF5-0FE944FEF34D}" presName="Name37" presStyleLbl="parChTrans1D3" presStyleIdx="1" presStyleCnt="4"/>
      <dgm:spPr/>
    </dgm:pt>
    <dgm:pt modelId="{78CF0105-18C9-4026-A8BE-E8621DC10859}" type="pres">
      <dgm:prSet presAssocID="{8EEBEA4C-24B3-4D45-95DC-9FD01401D70D}" presName="hierRoot2" presStyleCnt="0">
        <dgm:presLayoutVars>
          <dgm:hierBranch val="init"/>
        </dgm:presLayoutVars>
      </dgm:prSet>
      <dgm:spPr/>
    </dgm:pt>
    <dgm:pt modelId="{6DF36E06-CD98-4D0B-9A6E-8F3F4FC7CF89}" type="pres">
      <dgm:prSet presAssocID="{8EEBEA4C-24B3-4D45-95DC-9FD01401D70D}" presName="rootComposite" presStyleCnt="0"/>
      <dgm:spPr/>
    </dgm:pt>
    <dgm:pt modelId="{434E9685-4160-4650-92A0-97F594BC162B}" type="pres">
      <dgm:prSet presAssocID="{8EEBEA4C-24B3-4D45-95DC-9FD01401D70D}" presName="rootText" presStyleLbl="node3" presStyleIdx="1" presStyleCnt="4" custScaleY="98509">
        <dgm:presLayoutVars>
          <dgm:chPref val="3"/>
        </dgm:presLayoutVars>
      </dgm:prSet>
      <dgm:spPr>
        <a:solidFill>
          <a:schemeClr val="accent5">
            <a:lumMod val="40000"/>
            <a:lumOff val="60000"/>
          </a:schemeClr>
        </a:solidFill>
      </dgm:spPr>
    </dgm:pt>
    <dgm:pt modelId="{ACB9FDF6-3A86-4B75-ADFF-D52E09B960B7}" type="pres">
      <dgm:prSet presAssocID="{8EEBEA4C-24B3-4D45-95DC-9FD01401D70D}" presName="rootConnector" presStyleLbl="node3" presStyleIdx="1" presStyleCnt="4"/>
      <dgm:spPr/>
    </dgm:pt>
    <dgm:pt modelId="{12AEB656-1589-42A7-9047-BAEEAD62FBA7}" type="pres">
      <dgm:prSet presAssocID="{8EEBEA4C-24B3-4D45-95DC-9FD01401D70D}" presName="hierChild4" presStyleCnt="0"/>
      <dgm:spPr/>
    </dgm:pt>
    <dgm:pt modelId="{3181FAF8-5861-40FE-83D5-3875F5D28FC0}" type="pres">
      <dgm:prSet presAssocID="{8EEBEA4C-24B3-4D45-95DC-9FD01401D70D}" presName="hierChild5" presStyleCnt="0"/>
      <dgm:spPr/>
    </dgm:pt>
    <dgm:pt modelId="{E8D2543D-AE0D-4556-8FBA-6B7436F1AE5B}" type="pres">
      <dgm:prSet presAssocID="{BBE3CE0E-75F2-4CE4-B1E1-8EBD313804CD}" presName="hierChild5" presStyleCnt="0"/>
      <dgm:spPr/>
    </dgm:pt>
    <dgm:pt modelId="{1B9BA7BB-EFBA-4EF7-98CE-8EC2550337F4}" type="pres">
      <dgm:prSet presAssocID="{CBD4B063-5CDD-422A-A246-BE5D9DD97850}" presName="Name37" presStyleLbl="parChTrans1D2" presStyleIdx="2" presStyleCnt="4"/>
      <dgm:spPr/>
    </dgm:pt>
    <dgm:pt modelId="{2E273E3B-579B-48B4-BEA1-46983275887F}" type="pres">
      <dgm:prSet presAssocID="{C8089E14-A9A0-4CD8-A193-8352C2761198}" presName="hierRoot2" presStyleCnt="0">
        <dgm:presLayoutVars>
          <dgm:hierBranch val="init"/>
        </dgm:presLayoutVars>
      </dgm:prSet>
      <dgm:spPr/>
    </dgm:pt>
    <dgm:pt modelId="{31AD8B6E-8BCF-4122-90D1-023EBC9EDE27}" type="pres">
      <dgm:prSet presAssocID="{C8089E14-A9A0-4CD8-A193-8352C2761198}" presName="rootComposite" presStyleCnt="0"/>
      <dgm:spPr/>
    </dgm:pt>
    <dgm:pt modelId="{B3AC0A51-7E05-4457-9F52-50866C6A866A}" type="pres">
      <dgm:prSet presAssocID="{C8089E14-A9A0-4CD8-A193-8352C2761198}" presName="rootText" presStyleLbl="node2" presStyleIdx="2" presStyleCnt="4">
        <dgm:presLayoutVars>
          <dgm:chPref val="3"/>
        </dgm:presLayoutVars>
      </dgm:prSet>
      <dgm:spPr>
        <a:solidFill>
          <a:schemeClr val="accent4">
            <a:lumMod val="40000"/>
            <a:lumOff val="60000"/>
          </a:schemeClr>
        </a:solidFill>
      </dgm:spPr>
    </dgm:pt>
    <dgm:pt modelId="{4AA40AEA-3A07-49EA-A053-E9952A08C0A8}" type="pres">
      <dgm:prSet presAssocID="{C8089E14-A9A0-4CD8-A193-8352C2761198}" presName="rootConnector" presStyleLbl="node2" presStyleIdx="2" presStyleCnt="4"/>
      <dgm:spPr/>
    </dgm:pt>
    <dgm:pt modelId="{2853F8D8-F8D8-47A3-A01C-B7EA36E7B8BA}" type="pres">
      <dgm:prSet presAssocID="{C8089E14-A9A0-4CD8-A193-8352C2761198}" presName="hierChild4" presStyleCnt="0"/>
      <dgm:spPr/>
    </dgm:pt>
    <dgm:pt modelId="{76947AE4-53FC-41E8-B99A-349E079100A0}" type="pres">
      <dgm:prSet presAssocID="{09F41294-E65B-4325-BC47-4692CA09BCF6}" presName="Name37" presStyleLbl="parChTrans1D3" presStyleIdx="2" presStyleCnt="4"/>
      <dgm:spPr/>
    </dgm:pt>
    <dgm:pt modelId="{939E1F94-8F22-4893-9F92-A620F8392A92}" type="pres">
      <dgm:prSet presAssocID="{4900BA87-8D15-4B92-9CEA-238864E26375}" presName="hierRoot2" presStyleCnt="0">
        <dgm:presLayoutVars>
          <dgm:hierBranch val="init"/>
        </dgm:presLayoutVars>
      </dgm:prSet>
      <dgm:spPr/>
    </dgm:pt>
    <dgm:pt modelId="{D10C5E65-E3A6-4E87-B553-42BE6F6F446A}" type="pres">
      <dgm:prSet presAssocID="{4900BA87-8D15-4B92-9CEA-238864E26375}" presName="rootComposite" presStyleCnt="0"/>
      <dgm:spPr/>
    </dgm:pt>
    <dgm:pt modelId="{C7B6B6F0-16A8-4FE4-ABB9-401212605522}" type="pres">
      <dgm:prSet presAssocID="{4900BA87-8D15-4B92-9CEA-238864E26375}" presName="rootText" presStyleLbl="node3" presStyleIdx="2" presStyleCnt="4" custScaleY="112707" custLinFactNeighborX="-3673" custLinFactNeighborY="0">
        <dgm:presLayoutVars>
          <dgm:chPref val="3"/>
        </dgm:presLayoutVars>
      </dgm:prSet>
      <dgm:spPr>
        <a:solidFill>
          <a:schemeClr val="accent5">
            <a:lumMod val="40000"/>
            <a:lumOff val="60000"/>
          </a:schemeClr>
        </a:solidFill>
      </dgm:spPr>
    </dgm:pt>
    <dgm:pt modelId="{8D7FE25F-F2D4-47BC-87E7-3C5888E1E712}" type="pres">
      <dgm:prSet presAssocID="{4900BA87-8D15-4B92-9CEA-238864E26375}" presName="rootConnector" presStyleLbl="node3" presStyleIdx="2" presStyleCnt="4"/>
      <dgm:spPr/>
    </dgm:pt>
    <dgm:pt modelId="{1B0D1F58-CB76-40FD-9D2D-2EC5BF7650C6}" type="pres">
      <dgm:prSet presAssocID="{4900BA87-8D15-4B92-9CEA-238864E26375}" presName="hierChild4" presStyleCnt="0"/>
      <dgm:spPr/>
    </dgm:pt>
    <dgm:pt modelId="{CFCD0DA4-AE3E-44A5-8596-A65DBE893EE6}" type="pres">
      <dgm:prSet presAssocID="{4900BA87-8D15-4B92-9CEA-238864E26375}" presName="hierChild5" presStyleCnt="0"/>
      <dgm:spPr/>
    </dgm:pt>
    <dgm:pt modelId="{1CF66DAE-15BB-4496-B8B5-F996E939A48B}" type="pres">
      <dgm:prSet presAssocID="{C8089E14-A9A0-4CD8-A193-8352C2761198}" presName="hierChild5" presStyleCnt="0"/>
      <dgm:spPr/>
    </dgm:pt>
    <dgm:pt modelId="{8CC3743B-6764-42AE-9EED-C2356BCEB83F}" type="pres">
      <dgm:prSet presAssocID="{2D2F4906-16CC-468F-B9AA-87C3EBF95E9F}" presName="Name37" presStyleLbl="parChTrans1D2" presStyleIdx="3" presStyleCnt="4"/>
      <dgm:spPr/>
    </dgm:pt>
    <dgm:pt modelId="{277ACDB6-69DD-4486-855C-D8F2D2E2D2AB}" type="pres">
      <dgm:prSet presAssocID="{16517A5C-4600-4967-919A-3572BC7FFDAC}" presName="hierRoot2" presStyleCnt="0">
        <dgm:presLayoutVars>
          <dgm:hierBranch val="init"/>
        </dgm:presLayoutVars>
      </dgm:prSet>
      <dgm:spPr/>
    </dgm:pt>
    <dgm:pt modelId="{743E4AC3-E6C8-4939-85F0-426E498ACFA2}" type="pres">
      <dgm:prSet presAssocID="{16517A5C-4600-4967-919A-3572BC7FFDAC}" presName="rootComposite" presStyleCnt="0"/>
      <dgm:spPr/>
    </dgm:pt>
    <dgm:pt modelId="{16994CDD-4608-4C8C-A0C3-0C8A8578994A}" type="pres">
      <dgm:prSet presAssocID="{16517A5C-4600-4967-919A-3572BC7FFDAC}" presName="rootText" presStyleLbl="node2" presStyleIdx="3" presStyleCnt="4">
        <dgm:presLayoutVars>
          <dgm:chPref val="3"/>
        </dgm:presLayoutVars>
      </dgm:prSet>
      <dgm:spPr>
        <a:solidFill>
          <a:schemeClr val="accent4">
            <a:lumMod val="40000"/>
            <a:lumOff val="60000"/>
          </a:schemeClr>
        </a:solidFill>
      </dgm:spPr>
    </dgm:pt>
    <dgm:pt modelId="{66076D8A-6C50-4A85-A98D-98A36C34F390}" type="pres">
      <dgm:prSet presAssocID="{16517A5C-4600-4967-919A-3572BC7FFDAC}" presName="rootConnector" presStyleLbl="node2" presStyleIdx="3" presStyleCnt="4"/>
      <dgm:spPr/>
    </dgm:pt>
    <dgm:pt modelId="{C7386CA7-D0D3-46D2-B1A6-FBFC90166D37}" type="pres">
      <dgm:prSet presAssocID="{16517A5C-4600-4967-919A-3572BC7FFDAC}" presName="hierChild4" presStyleCnt="0"/>
      <dgm:spPr/>
    </dgm:pt>
    <dgm:pt modelId="{98580147-6BE8-441D-8F46-F75BCAB23E29}" type="pres">
      <dgm:prSet presAssocID="{98DD2FC1-B630-4B08-9191-75A810D10EE7}" presName="Name37" presStyleLbl="parChTrans1D3" presStyleIdx="3" presStyleCnt="4"/>
      <dgm:spPr/>
    </dgm:pt>
    <dgm:pt modelId="{2100878F-660F-4A1E-BA34-E7A55913D2CF}" type="pres">
      <dgm:prSet presAssocID="{E1CF5955-FE3A-4541-A464-8327E3167BDC}" presName="hierRoot2" presStyleCnt="0">
        <dgm:presLayoutVars>
          <dgm:hierBranch val="init"/>
        </dgm:presLayoutVars>
      </dgm:prSet>
      <dgm:spPr/>
    </dgm:pt>
    <dgm:pt modelId="{F7D54FF5-5642-491D-9356-06D88FF2BC7E}" type="pres">
      <dgm:prSet presAssocID="{E1CF5955-FE3A-4541-A464-8327E3167BDC}" presName="rootComposite" presStyleCnt="0"/>
      <dgm:spPr/>
    </dgm:pt>
    <dgm:pt modelId="{61926EA6-8C42-4199-B0FC-359A16E04076}" type="pres">
      <dgm:prSet presAssocID="{E1CF5955-FE3A-4541-A464-8327E3167BDC}" presName="rootText" presStyleLbl="node3" presStyleIdx="3" presStyleCnt="4">
        <dgm:presLayoutVars>
          <dgm:chPref val="3"/>
        </dgm:presLayoutVars>
      </dgm:prSet>
      <dgm:spPr>
        <a:solidFill>
          <a:schemeClr val="accent5">
            <a:lumMod val="40000"/>
            <a:lumOff val="60000"/>
          </a:schemeClr>
        </a:solidFill>
      </dgm:spPr>
    </dgm:pt>
    <dgm:pt modelId="{B61D8F0D-43E2-4D47-A0AB-BE0ED8F40968}" type="pres">
      <dgm:prSet presAssocID="{E1CF5955-FE3A-4541-A464-8327E3167BDC}" presName="rootConnector" presStyleLbl="node3" presStyleIdx="3" presStyleCnt="4"/>
      <dgm:spPr/>
    </dgm:pt>
    <dgm:pt modelId="{54315D48-EAA7-472B-9872-3A776ABC5A78}" type="pres">
      <dgm:prSet presAssocID="{E1CF5955-FE3A-4541-A464-8327E3167BDC}" presName="hierChild4" presStyleCnt="0"/>
      <dgm:spPr/>
    </dgm:pt>
    <dgm:pt modelId="{335320C9-C3A4-4344-B5F7-0296F89C1F6F}" type="pres">
      <dgm:prSet presAssocID="{E1CF5955-FE3A-4541-A464-8327E3167BDC}" presName="hierChild5" presStyleCnt="0"/>
      <dgm:spPr/>
    </dgm:pt>
    <dgm:pt modelId="{D793004E-154B-42F1-B9E0-0514977C352C}" type="pres">
      <dgm:prSet presAssocID="{16517A5C-4600-4967-919A-3572BC7FFDAC}" presName="hierChild5" presStyleCnt="0"/>
      <dgm:spPr/>
    </dgm:pt>
    <dgm:pt modelId="{EE534C29-8D72-4576-87E1-B1936D314BD7}" type="pres">
      <dgm:prSet presAssocID="{E7F94A0E-94E8-4395-8C7C-A49E524A7E77}" presName="hierChild3" presStyleCnt="0"/>
      <dgm:spPr/>
    </dgm:pt>
  </dgm:ptLst>
  <dgm:cxnLst>
    <dgm:cxn modelId="{93C71801-4448-41ED-87DA-0ED11FA9848D}" srcId="{16517A5C-4600-4967-919A-3572BC7FFDAC}" destId="{E1CF5955-FE3A-4541-A464-8327E3167BDC}" srcOrd="0" destOrd="0" parTransId="{98DD2FC1-B630-4B08-9191-75A810D10EE7}" sibTransId="{50FB3743-DBAF-42EB-910F-544F997E017C}"/>
    <dgm:cxn modelId="{EF6FD201-0EEC-4EBC-B19A-2FDFDFBA32EF}" type="presOf" srcId="{4900BA87-8D15-4B92-9CEA-238864E26375}" destId="{8D7FE25F-F2D4-47BC-87E7-3C5888E1E712}" srcOrd="1" destOrd="0" presId="urn:microsoft.com/office/officeart/2005/8/layout/orgChart1"/>
    <dgm:cxn modelId="{297DF00A-10AE-43DB-877A-F911B914963C}" srcId="{52465A61-9504-4F83-B53D-71CF1C3F5F9A}" destId="{18199A2F-E2F4-4040-BBC1-14825AEC7ED8}" srcOrd="0" destOrd="0" parTransId="{C025DAC2-551F-4338-B015-046D46956525}" sibTransId="{0C5C6979-78C9-46DC-AA08-83F81F2808D7}"/>
    <dgm:cxn modelId="{51324610-DB63-41E5-8452-C6431FFB25C7}" srcId="{C8089E14-A9A0-4CD8-A193-8352C2761198}" destId="{4900BA87-8D15-4B92-9CEA-238864E26375}" srcOrd="0" destOrd="0" parTransId="{09F41294-E65B-4325-BC47-4692CA09BCF6}" sibTransId="{DB194D17-6603-4532-BBDA-05823D3BFF8B}"/>
    <dgm:cxn modelId="{E499BF1E-8F32-45B5-ABE8-E4321101866C}" type="presOf" srcId="{3B1AEC95-7C62-41F6-A12B-1A0D3A247BFC}" destId="{A60527FE-FC7B-4575-B265-07810E37B06B}" srcOrd="0" destOrd="0" presId="urn:microsoft.com/office/officeart/2005/8/layout/orgChart1"/>
    <dgm:cxn modelId="{8065D123-FC48-4552-9327-381DBD7AD92F}" type="presOf" srcId="{BBE3CE0E-75F2-4CE4-B1E1-8EBD313804CD}" destId="{2E2D28B9-2AC8-40B2-9E57-54FE796FD276}" srcOrd="1" destOrd="0" presId="urn:microsoft.com/office/officeart/2005/8/layout/orgChart1"/>
    <dgm:cxn modelId="{0C06F229-EC7C-4E92-9785-7AA62686A782}" type="presOf" srcId="{E1CF5955-FE3A-4541-A464-8327E3167BDC}" destId="{61926EA6-8C42-4199-B0FC-359A16E04076}" srcOrd="0" destOrd="0" presId="urn:microsoft.com/office/officeart/2005/8/layout/orgChart1"/>
    <dgm:cxn modelId="{27CCCC35-DE11-4082-BCFB-B9639285FCFB}" type="presOf" srcId="{8EEBEA4C-24B3-4D45-95DC-9FD01401D70D}" destId="{434E9685-4160-4650-92A0-97F594BC162B}" srcOrd="0" destOrd="0" presId="urn:microsoft.com/office/officeart/2005/8/layout/orgChart1"/>
    <dgm:cxn modelId="{1955D338-5FD2-4DC1-87F5-3CDB8BD24A1F}" type="presOf" srcId="{16517A5C-4600-4967-919A-3572BC7FFDAC}" destId="{66076D8A-6C50-4A85-A98D-98A36C34F390}" srcOrd="1" destOrd="0" presId="urn:microsoft.com/office/officeart/2005/8/layout/orgChart1"/>
    <dgm:cxn modelId="{BD6C0A3C-924B-4DE0-990C-AFDBF01AFEA9}" type="presOf" srcId="{09F41294-E65B-4325-BC47-4692CA09BCF6}" destId="{76947AE4-53FC-41E8-B99A-349E079100A0}" srcOrd="0" destOrd="0" presId="urn:microsoft.com/office/officeart/2005/8/layout/orgChart1"/>
    <dgm:cxn modelId="{EB674F3D-9E2A-4AC7-A70D-41A258E860E3}" type="presOf" srcId="{CBD4B063-5CDD-422A-A246-BE5D9DD97850}" destId="{1B9BA7BB-EFBA-4EF7-98CE-8EC2550337F4}" srcOrd="0" destOrd="0" presId="urn:microsoft.com/office/officeart/2005/8/layout/orgChart1"/>
    <dgm:cxn modelId="{AB718A40-06CE-4AB1-8CAB-4E2B100C1A5F}" type="presOf" srcId="{18199A2F-E2F4-4040-BBC1-14825AEC7ED8}" destId="{CA3A04D0-7DC1-4F45-B3E3-86296ACE8128}" srcOrd="1" destOrd="0" presId="urn:microsoft.com/office/officeart/2005/8/layout/orgChart1"/>
    <dgm:cxn modelId="{C3BA3063-BAE9-4D50-BDAA-6AD98BDF049D}" type="presOf" srcId="{18199A2F-E2F4-4040-BBC1-14825AEC7ED8}" destId="{A148A056-3D12-47E9-999E-C85EAADF8F7D}" srcOrd="0" destOrd="0" presId="urn:microsoft.com/office/officeart/2005/8/layout/orgChart1"/>
    <dgm:cxn modelId="{3073A868-35E5-4B3A-A85E-7FDE61DEA1D4}" type="presOf" srcId="{E7F94A0E-94E8-4395-8C7C-A49E524A7E77}" destId="{88FD2B0C-57D9-4754-8B23-4B69D666AE36}" srcOrd="1" destOrd="0" presId="urn:microsoft.com/office/officeart/2005/8/layout/orgChart1"/>
    <dgm:cxn modelId="{AB53A86B-55A9-420D-982A-999982769EBD}" srcId="{3B1AEC95-7C62-41F6-A12B-1A0D3A247BFC}" destId="{E7F94A0E-94E8-4395-8C7C-A49E524A7E77}" srcOrd="0" destOrd="0" parTransId="{7FD81D84-10C0-4435-B6C4-8A6209CA6B82}" sibTransId="{0DBE02CE-AFB3-49F3-BB50-AD987FD49E9D}"/>
    <dgm:cxn modelId="{9F4A056D-D5E1-4EA9-85B2-AAFAF014F97B}" type="presOf" srcId="{E7F94A0E-94E8-4395-8C7C-A49E524A7E77}" destId="{9D40AFAB-E108-453E-A8C8-CD7911E7D838}" srcOrd="0" destOrd="0" presId="urn:microsoft.com/office/officeart/2005/8/layout/orgChart1"/>
    <dgm:cxn modelId="{678FB550-C6D2-4894-9B5F-2B425A88D783}" type="presOf" srcId="{C8089E14-A9A0-4CD8-A193-8352C2761198}" destId="{B3AC0A51-7E05-4457-9F52-50866C6A866A}" srcOrd="0" destOrd="0" presId="urn:microsoft.com/office/officeart/2005/8/layout/orgChart1"/>
    <dgm:cxn modelId="{0974427E-DA3F-494D-B1EB-32CA9F046044}" type="presOf" srcId="{987553B0-C0BA-44F1-AE5E-BE383EE5F63A}" destId="{F17B45A3-4F64-48F2-A6FA-BBC26B57E27D}" srcOrd="0" destOrd="0" presId="urn:microsoft.com/office/officeart/2005/8/layout/orgChart1"/>
    <dgm:cxn modelId="{96D38080-3276-4059-83FD-C63D5E95610C}" srcId="{E7F94A0E-94E8-4395-8C7C-A49E524A7E77}" destId="{C8089E14-A9A0-4CD8-A193-8352C2761198}" srcOrd="2" destOrd="0" parTransId="{CBD4B063-5CDD-422A-A246-BE5D9DD97850}" sibTransId="{71E20982-DED9-4A7C-98BA-7E55DE7D7589}"/>
    <dgm:cxn modelId="{A20A1E82-1992-4DA6-9397-52A783DD69AA}" srcId="{E7F94A0E-94E8-4395-8C7C-A49E524A7E77}" destId="{52465A61-9504-4F83-B53D-71CF1C3F5F9A}" srcOrd="0" destOrd="0" parTransId="{2FC805A8-14C4-4159-AD06-F35955DDB3E5}" sibTransId="{69AEA639-D7D7-4EA9-93E9-177260E03E78}"/>
    <dgm:cxn modelId="{DA5B6098-AA44-4EED-8842-461B2500339E}" type="presOf" srcId="{98DD2FC1-B630-4B08-9191-75A810D10EE7}" destId="{98580147-6BE8-441D-8F46-F75BCAB23E29}" srcOrd="0" destOrd="0" presId="urn:microsoft.com/office/officeart/2005/8/layout/orgChart1"/>
    <dgm:cxn modelId="{6486739C-40B2-4E0F-841B-5800B86A1859}" type="presOf" srcId="{2D2F4906-16CC-468F-B9AA-87C3EBF95E9F}" destId="{8CC3743B-6764-42AE-9EED-C2356BCEB83F}" srcOrd="0" destOrd="0" presId="urn:microsoft.com/office/officeart/2005/8/layout/orgChart1"/>
    <dgm:cxn modelId="{CFC014AA-B464-4636-8649-CD2EBACC1645}" type="presOf" srcId="{E1CF5955-FE3A-4541-A464-8327E3167BDC}" destId="{B61D8F0D-43E2-4D47-A0AB-BE0ED8F40968}" srcOrd="1" destOrd="0" presId="urn:microsoft.com/office/officeart/2005/8/layout/orgChart1"/>
    <dgm:cxn modelId="{3A9A75AB-5FD3-41CA-B557-2550C478037F}" type="presOf" srcId="{C8089E14-A9A0-4CD8-A193-8352C2761198}" destId="{4AA40AEA-3A07-49EA-A053-E9952A08C0A8}" srcOrd="1" destOrd="0" presId="urn:microsoft.com/office/officeart/2005/8/layout/orgChart1"/>
    <dgm:cxn modelId="{09B141B0-566A-40E3-9461-72392DD34D4E}" type="presOf" srcId="{2FC805A8-14C4-4159-AD06-F35955DDB3E5}" destId="{CCFB3B8A-DFAD-42DC-9EAB-CC2A322D87C1}" srcOrd="0" destOrd="0" presId="urn:microsoft.com/office/officeart/2005/8/layout/orgChart1"/>
    <dgm:cxn modelId="{22BB7EB6-E2F3-4B1D-BE2E-1E03706A39F4}" type="presOf" srcId="{9E41C553-150F-42B1-BDF5-0FE944FEF34D}" destId="{8883D654-28AE-454F-99B3-65D91C463D6A}" srcOrd="0" destOrd="0" presId="urn:microsoft.com/office/officeart/2005/8/layout/orgChart1"/>
    <dgm:cxn modelId="{4D7B58BA-F1E0-44B7-B6B0-5AB4EEBFE6F9}" type="presOf" srcId="{4900BA87-8D15-4B92-9CEA-238864E26375}" destId="{C7B6B6F0-16A8-4FE4-ABB9-401212605522}" srcOrd="0" destOrd="0" presId="urn:microsoft.com/office/officeart/2005/8/layout/orgChart1"/>
    <dgm:cxn modelId="{837E36C7-F891-4B70-BB99-80A1F88E4EAA}" type="presOf" srcId="{16517A5C-4600-4967-919A-3572BC7FFDAC}" destId="{16994CDD-4608-4C8C-A0C3-0C8A8578994A}" srcOrd="0" destOrd="0" presId="urn:microsoft.com/office/officeart/2005/8/layout/orgChart1"/>
    <dgm:cxn modelId="{EB1C2AD6-56B3-47B6-AB1A-67133AA09008}" srcId="{E7F94A0E-94E8-4395-8C7C-A49E524A7E77}" destId="{16517A5C-4600-4967-919A-3572BC7FFDAC}" srcOrd="3" destOrd="0" parTransId="{2D2F4906-16CC-468F-B9AA-87C3EBF95E9F}" sibTransId="{E24C6F54-B813-42D8-BA43-FCCB99901EAC}"/>
    <dgm:cxn modelId="{8F520CDF-308C-4B4C-9867-7366B00EB958}" type="presOf" srcId="{52465A61-9504-4F83-B53D-71CF1C3F5F9A}" destId="{82CD475B-7192-4EA3-AC00-FDF4D2BF8CD4}" srcOrd="0" destOrd="0" presId="urn:microsoft.com/office/officeart/2005/8/layout/orgChart1"/>
    <dgm:cxn modelId="{36F58DEE-EDDB-4141-9AAF-A6B3D182D223}" srcId="{BBE3CE0E-75F2-4CE4-B1E1-8EBD313804CD}" destId="{8EEBEA4C-24B3-4D45-95DC-9FD01401D70D}" srcOrd="0" destOrd="0" parTransId="{9E41C553-150F-42B1-BDF5-0FE944FEF34D}" sibTransId="{3F60E942-A1A4-422D-A912-93AF629A31FD}"/>
    <dgm:cxn modelId="{BE517CF5-770F-4C3E-816A-36EE128952D5}" type="presOf" srcId="{BBE3CE0E-75F2-4CE4-B1E1-8EBD313804CD}" destId="{7221F6C8-4BBA-4F3B-9561-3CF4C477CA49}" srcOrd="0" destOrd="0" presId="urn:microsoft.com/office/officeart/2005/8/layout/orgChart1"/>
    <dgm:cxn modelId="{A181F5F5-059F-440C-B64E-701B5D1559C8}" type="presOf" srcId="{52465A61-9504-4F83-B53D-71CF1C3F5F9A}" destId="{462C4E80-37F9-43F7-AF9C-EE7611380152}" srcOrd="1" destOrd="0" presId="urn:microsoft.com/office/officeart/2005/8/layout/orgChart1"/>
    <dgm:cxn modelId="{BB6665F9-44AF-4F33-94D7-132C7FAA4132}" type="presOf" srcId="{8EEBEA4C-24B3-4D45-95DC-9FD01401D70D}" destId="{ACB9FDF6-3A86-4B75-ADFF-D52E09B960B7}" srcOrd="1" destOrd="0" presId="urn:microsoft.com/office/officeart/2005/8/layout/orgChart1"/>
    <dgm:cxn modelId="{FC22B6FA-E895-4E60-9D42-272B3B238FCC}" srcId="{E7F94A0E-94E8-4395-8C7C-A49E524A7E77}" destId="{BBE3CE0E-75F2-4CE4-B1E1-8EBD313804CD}" srcOrd="1" destOrd="0" parTransId="{987553B0-C0BA-44F1-AE5E-BE383EE5F63A}" sibTransId="{9C323391-BC61-4662-82EF-F5C8D8BD4DC0}"/>
    <dgm:cxn modelId="{EBD10AFD-AED9-412E-8FE1-137146CA0D69}" type="presOf" srcId="{C025DAC2-551F-4338-B015-046D46956525}" destId="{7E31604B-C284-494E-89AC-EE43C3A61E33}" srcOrd="0" destOrd="0" presId="urn:microsoft.com/office/officeart/2005/8/layout/orgChart1"/>
    <dgm:cxn modelId="{D3673075-ED6D-47F6-B5FD-158083760D7E}" type="presParOf" srcId="{A60527FE-FC7B-4575-B265-07810E37B06B}" destId="{4B83F9A5-E9A2-4BD9-9310-509E88FE5C2B}" srcOrd="0" destOrd="0" presId="urn:microsoft.com/office/officeart/2005/8/layout/orgChart1"/>
    <dgm:cxn modelId="{ECDC6C71-B7F4-4A94-8272-FCC18E471766}" type="presParOf" srcId="{4B83F9A5-E9A2-4BD9-9310-509E88FE5C2B}" destId="{399117C4-8A8F-4F66-9B99-4D66B69D2253}" srcOrd="0" destOrd="0" presId="urn:microsoft.com/office/officeart/2005/8/layout/orgChart1"/>
    <dgm:cxn modelId="{DF9BC5A9-51E0-4E75-94E1-E8EEC8262EF9}" type="presParOf" srcId="{399117C4-8A8F-4F66-9B99-4D66B69D2253}" destId="{9D40AFAB-E108-453E-A8C8-CD7911E7D838}" srcOrd="0" destOrd="0" presId="urn:microsoft.com/office/officeart/2005/8/layout/orgChart1"/>
    <dgm:cxn modelId="{32935725-D158-4BA9-A3C0-8530BB8E53D6}" type="presParOf" srcId="{399117C4-8A8F-4F66-9B99-4D66B69D2253}" destId="{88FD2B0C-57D9-4754-8B23-4B69D666AE36}" srcOrd="1" destOrd="0" presId="urn:microsoft.com/office/officeart/2005/8/layout/orgChart1"/>
    <dgm:cxn modelId="{4C0E60E4-DDFE-40ED-928F-F5A0B4FD477E}" type="presParOf" srcId="{4B83F9A5-E9A2-4BD9-9310-509E88FE5C2B}" destId="{F335AFE9-4306-43EF-AC82-9F28AD9C16DA}" srcOrd="1" destOrd="0" presId="urn:microsoft.com/office/officeart/2005/8/layout/orgChart1"/>
    <dgm:cxn modelId="{F0454D1B-9A5E-4BBA-8A54-95392E32601B}" type="presParOf" srcId="{F335AFE9-4306-43EF-AC82-9F28AD9C16DA}" destId="{CCFB3B8A-DFAD-42DC-9EAB-CC2A322D87C1}" srcOrd="0" destOrd="0" presId="urn:microsoft.com/office/officeart/2005/8/layout/orgChart1"/>
    <dgm:cxn modelId="{1E5EA176-4ED3-4240-9BDA-68D09319A87F}" type="presParOf" srcId="{F335AFE9-4306-43EF-AC82-9F28AD9C16DA}" destId="{0A9AAC6A-EAA4-44D0-B0F3-E3EA4477C50E}" srcOrd="1" destOrd="0" presId="urn:microsoft.com/office/officeart/2005/8/layout/orgChart1"/>
    <dgm:cxn modelId="{FEDC3209-B1C3-4EB6-8BC6-D2AA9FC62F0A}" type="presParOf" srcId="{0A9AAC6A-EAA4-44D0-B0F3-E3EA4477C50E}" destId="{3C443BB3-035A-40AA-9BC4-D5436A9C9CEE}" srcOrd="0" destOrd="0" presId="urn:microsoft.com/office/officeart/2005/8/layout/orgChart1"/>
    <dgm:cxn modelId="{74D40DB8-A737-4F6E-B2C2-38AE5D2AAAF2}" type="presParOf" srcId="{3C443BB3-035A-40AA-9BC4-D5436A9C9CEE}" destId="{82CD475B-7192-4EA3-AC00-FDF4D2BF8CD4}" srcOrd="0" destOrd="0" presId="urn:microsoft.com/office/officeart/2005/8/layout/orgChart1"/>
    <dgm:cxn modelId="{9CCE727A-DD40-41EA-BDE3-A4E60FCA9F10}" type="presParOf" srcId="{3C443BB3-035A-40AA-9BC4-D5436A9C9CEE}" destId="{462C4E80-37F9-43F7-AF9C-EE7611380152}" srcOrd="1" destOrd="0" presId="urn:microsoft.com/office/officeart/2005/8/layout/orgChart1"/>
    <dgm:cxn modelId="{A6EC80BD-78D9-4897-985A-E6B8034EAF8E}" type="presParOf" srcId="{0A9AAC6A-EAA4-44D0-B0F3-E3EA4477C50E}" destId="{F2BB5E26-20FD-41DC-A917-C16B67AB2AD0}" srcOrd="1" destOrd="0" presId="urn:microsoft.com/office/officeart/2005/8/layout/orgChart1"/>
    <dgm:cxn modelId="{59774E56-03B0-43A6-92CF-EBFBDBD2BA62}" type="presParOf" srcId="{F2BB5E26-20FD-41DC-A917-C16B67AB2AD0}" destId="{7E31604B-C284-494E-89AC-EE43C3A61E33}" srcOrd="0" destOrd="0" presId="urn:microsoft.com/office/officeart/2005/8/layout/orgChart1"/>
    <dgm:cxn modelId="{F03483D6-E5E1-4A8A-B848-D74D68734E5A}" type="presParOf" srcId="{F2BB5E26-20FD-41DC-A917-C16B67AB2AD0}" destId="{FF2947A2-23FF-4EDD-86F2-25876FA6E3D5}" srcOrd="1" destOrd="0" presId="urn:microsoft.com/office/officeart/2005/8/layout/orgChart1"/>
    <dgm:cxn modelId="{D973E5B4-0F60-4C8F-AE6C-FA2A22227320}" type="presParOf" srcId="{FF2947A2-23FF-4EDD-86F2-25876FA6E3D5}" destId="{17965D49-1C0C-4AC4-A426-A0E68D1B7C95}" srcOrd="0" destOrd="0" presId="urn:microsoft.com/office/officeart/2005/8/layout/orgChart1"/>
    <dgm:cxn modelId="{2459EE88-61EE-428A-93ED-849F1B08A9DD}" type="presParOf" srcId="{17965D49-1C0C-4AC4-A426-A0E68D1B7C95}" destId="{A148A056-3D12-47E9-999E-C85EAADF8F7D}" srcOrd="0" destOrd="0" presId="urn:microsoft.com/office/officeart/2005/8/layout/orgChart1"/>
    <dgm:cxn modelId="{8377C619-B5BB-41BA-802C-D4A9BFDCB818}" type="presParOf" srcId="{17965D49-1C0C-4AC4-A426-A0E68D1B7C95}" destId="{CA3A04D0-7DC1-4F45-B3E3-86296ACE8128}" srcOrd="1" destOrd="0" presId="urn:microsoft.com/office/officeart/2005/8/layout/orgChart1"/>
    <dgm:cxn modelId="{615A7D18-7961-4936-AF60-C8E82CC5A8A6}" type="presParOf" srcId="{FF2947A2-23FF-4EDD-86F2-25876FA6E3D5}" destId="{43E3E473-00EB-4041-B1CE-1F49EBF623D6}" srcOrd="1" destOrd="0" presId="urn:microsoft.com/office/officeart/2005/8/layout/orgChart1"/>
    <dgm:cxn modelId="{D003A268-C88B-4B18-A95E-E0FC5BD04A20}" type="presParOf" srcId="{FF2947A2-23FF-4EDD-86F2-25876FA6E3D5}" destId="{78301A20-855C-45CA-9742-CB7D0525DC1A}" srcOrd="2" destOrd="0" presId="urn:microsoft.com/office/officeart/2005/8/layout/orgChart1"/>
    <dgm:cxn modelId="{D8020EFE-7F51-4B34-A30B-A62B811C48ED}" type="presParOf" srcId="{0A9AAC6A-EAA4-44D0-B0F3-E3EA4477C50E}" destId="{98AE0510-EBAC-477E-8BA0-8C77FF4521AC}" srcOrd="2" destOrd="0" presId="urn:microsoft.com/office/officeart/2005/8/layout/orgChart1"/>
    <dgm:cxn modelId="{B1E2C786-2528-4ECD-B404-C3239CF4F62B}" type="presParOf" srcId="{F335AFE9-4306-43EF-AC82-9F28AD9C16DA}" destId="{F17B45A3-4F64-48F2-A6FA-BBC26B57E27D}" srcOrd="2" destOrd="0" presId="urn:microsoft.com/office/officeart/2005/8/layout/orgChart1"/>
    <dgm:cxn modelId="{FF98F6C6-B9C4-44C0-AD10-E27C8EF404D8}" type="presParOf" srcId="{F335AFE9-4306-43EF-AC82-9F28AD9C16DA}" destId="{04BBBF87-2824-4C12-BB4A-634613AD5515}" srcOrd="3" destOrd="0" presId="urn:microsoft.com/office/officeart/2005/8/layout/orgChart1"/>
    <dgm:cxn modelId="{D850C6F0-B60E-43B0-A23C-31D6EB6A9EAC}" type="presParOf" srcId="{04BBBF87-2824-4C12-BB4A-634613AD5515}" destId="{E8E93A11-C60D-42F0-8DCC-1F412DBD660D}" srcOrd="0" destOrd="0" presId="urn:microsoft.com/office/officeart/2005/8/layout/orgChart1"/>
    <dgm:cxn modelId="{50F5549C-FC9A-481B-A7BB-D57D4143189A}" type="presParOf" srcId="{E8E93A11-C60D-42F0-8DCC-1F412DBD660D}" destId="{7221F6C8-4BBA-4F3B-9561-3CF4C477CA49}" srcOrd="0" destOrd="0" presId="urn:microsoft.com/office/officeart/2005/8/layout/orgChart1"/>
    <dgm:cxn modelId="{E88EE15F-835C-4F4C-B3F5-58BFA09E79EE}" type="presParOf" srcId="{E8E93A11-C60D-42F0-8DCC-1F412DBD660D}" destId="{2E2D28B9-2AC8-40B2-9E57-54FE796FD276}" srcOrd="1" destOrd="0" presId="urn:microsoft.com/office/officeart/2005/8/layout/orgChart1"/>
    <dgm:cxn modelId="{58B4DBDA-155B-41E0-87CC-85B9388DEE08}" type="presParOf" srcId="{04BBBF87-2824-4C12-BB4A-634613AD5515}" destId="{3CAB9E91-F494-480C-9C9E-6E39519D31A0}" srcOrd="1" destOrd="0" presId="urn:microsoft.com/office/officeart/2005/8/layout/orgChart1"/>
    <dgm:cxn modelId="{535B7522-7C54-4D12-8314-D4A301F51220}" type="presParOf" srcId="{3CAB9E91-F494-480C-9C9E-6E39519D31A0}" destId="{8883D654-28AE-454F-99B3-65D91C463D6A}" srcOrd="0" destOrd="0" presId="urn:microsoft.com/office/officeart/2005/8/layout/orgChart1"/>
    <dgm:cxn modelId="{5F32D114-DFF9-4E54-A454-D7996E46CEC8}" type="presParOf" srcId="{3CAB9E91-F494-480C-9C9E-6E39519D31A0}" destId="{78CF0105-18C9-4026-A8BE-E8621DC10859}" srcOrd="1" destOrd="0" presId="urn:microsoft.com/office/officeart/2005/8/layout/orgChart1"/>
    <dgm:cxn modelId="{BD181038-3908-4785-B94F-E7636873255F}" type="presParOf" srcId="{78CF0105-18C9-4026-A8BE-E8621DC10859}" destId="{6DF36E06-CD98-4D0B-9A6E-8F3F4FC7CF89}" srcOrd="0" destOrd="0" presId="urn:microsoft.com/office/officeart/2005/8/layout/orgChart1"/>
    <dgm:cxn modelId="{B26151A6-9AB0-40FB-862E-80422A8E08F2}" type="presParOf" srcId="{6DF36E06-CD98-4D0B-9A6E-8F3F4FC7CF89}" destId="{434E9685-4160-4650-92A0-97F594BC162B}" srcOrd="0" destOrd="0" presId="urn:microsoft.com/office/officeart/2005/8/layout/orgChart1"/>
    <dgm:cxn modelId="{27CF6164-8D80-42FA-9B41-48D4B0CBEA56}" type="presParOf" srcId="{6DF36E06-CD98-4D0B-9A6E-8F3F4FC7CF89}" destId="{ACB9FDF6-3A86-4B75-ADFF-D52E09B960B7}" srcOrd="1" destOrd="0" presId="urn:microsoft.com/office/officeart/2005/8/layout/orgChart1"/>
    <dgm:cxn modelId="{850625D5-7A70-46FA-B19A-DA9F8F82A4C4}" type="presParOf" srcId="{78CF0105-18C9-4026-A8BE-E8621DC10859}" destId="{12AEB656-1589-42A7-9047-BAEEAD62FBA7}" srcOrd="1" destOrd="0" presId="urn:microsoft.com/office/officeart/2005/8/layout/orgChart1"/>
    <dgm:cxn modelId="{4548DCDF-7C1E-47F3-9F7B-6F8125E3B104}" type="presParOf" srcId="{78CF0105-18C9-4026-A8BE-E8621DC10859}" destId="{3181FAF8-5861-40FE-83D5-3875F5D28FC0}" srcOrd="2" destOrd="0" presId="urn:microsoft.com/office/officeart/2005/8/layout/orgChart1"/>
    <dgm:cxn modelId="{5D58AC1C-D709-4E5B-905E-6743C10A14EA}" type="presParOf" srcId="{04BBBF87-2824-4C12-BB4A-634613AD5515}" destId="{E8D2543D-AE0D-4556-8FBA-6B7436F1AE5B}" srcOrd="2" destOrd="0" presId="urn:microsoft.com/office/officeart/2005/8/layout/orgChart1"/>
    <dgm:cxn modelId="{0DE47FDE-E25D-4320-8849-EF06AC9B74C9}" type="presParOf" srcId="{F335AFE9-4306-43EF-AC82-9F28AD9C16DA}" destId="{1B9BA7BB-EFBA-4EF7-98CE-8EC2550337F4}" srcOrd="4" destOrd="0" presId="urn:microsoft.com/office/officeart/2005/8/layout/orgChart1"/>
    <dgm:cxn modelId="{9ADA147D-3D15-496B-9C55-7F6DB3738EBF}" type="presParOf" srcId="{F335AFE9-4306-43EF-AC82-9F28AD9C16DA}" destId="{2E273E3B-579B-48B4-BEA1-46983275887F}" srcOrd="5" destOrd="0" presId="urn:microsoft.com/office/officeart/2005/8/layout/orgChart1"/>
    <dgm:cxn modelId="{32980502-FD80-43D2-9454-57F10D08EFB2}" type="presParOf" srcId="{2E273E3B-579B-48B4-BEA1-46983275887F}" destId="{31AD8B6E-8BCF-4122-90D1-023EBC9EDE27}" srcOrd="0" destOrd="0" presId="urn:microsoft.com/office/officeart/2005/8/layout/orgChart1"/>
    <dgm:cxn modelId="{760653A2-0DAD-4A8C-98A9-97FB30A16891}" type="presParOf" srcId="{31AD8B6E-8BCF-4122-90D1-023EBC9EDE27}" destId="{B3AC0A51-7E05-4457-9F52-50866C6A866A}" srcOrd="0" destOrd="0" presId="urn:microsoft.com/office/officeart/2005/8/layout/orgChart1"/>
    <dgm:cxn modelId="{83E7633A-6F7D-4FF5-A2D8-BDB1F48E9CA0}" type="presParOf" srcId="{31AD8B6E-8BCF-4122-90D1-023EBC9EDE27}" destId="{4AA40AEA-3A07-49EA-A053-E9952A08C0A8}" srcOrd="1" destOrd="0" presId="urn:microsoft.com/office/officeart/2005/8/layout/orgChart1"/>
    <dgm:cxn modelId="{A0C72EA1-F561-460D-9D4E-B7F6943FA63D}" type="presParOf" srcId="{2E273E3B-579B-48B4-BEA1-46983275887F}" destId="{2853F8D8-F8D8-47A3-A01C-B7EA36E7B8BA}" srcOrd="1" destOrd="0" presId="urn:microsoft.com/office/officeart/2005/8/layout/orgChart1"/>
    <dgm:cxn modelId="{6CDF07E5-95CC-4877-ACAE-5A06786AC5C0}" type="presParOf" srcId="{2853F8D8-F8D8-47A3-A01C-B7EA36E7B8BA}" destId="{76947AE4-53FC-41E8-B99A-349E079100A0}" srcOrd="0" destOrd="0" presId="urn:microsoft.com/office/officeart/2005/8/layout/orgChart1"/>
    <dgm:cxn modelId="{10DD3B89-5B5C-49B3-89E7-7DBD33075A10}" type="presParOf" srcId="{2853F8D8-F8D8-47A3-A01C-B7EA36E7B8BA}" destId="{939E1F94-8F22-4893-9F92-A620F8392A92}" srcOrd="1" destOrd="0" presId="urn:microsoft.com/office/officeart/2005/8/layout/orgChart1"/>
    <dgm:cxn modelId="{BB82AD25-7E53-4CBB-8999-54F3DF80F7FB}" type="presParOf" srcId="{939E1F94-8F22-4893-9F92-A620F8392A92}" destId="{D10C5E65-E3A6-4E87-B553-42BE6F6F446A}" srcOrd="0" destOrd="0" presId="urn:microsoft.com/office/officeart/2005/8/layout/orgChart1"/>
    <dgm:cxn modelId="{02958761-5319-4EE3-843D-5FBABCBAE775}" type="presParOf" srcId="{D10C5E65-E3A6-4E87-B553-42BE6F6F446A}" destId="{C7B6B6F0-16A8-4FE4-ABB9-401212605522}" srcOrd="0" destOrd="0" presId="urn:microsoft.com/office/officeart/2005/8/layout/orgChart1"/>
    <dgm:cxn modelId="{85EC7417-301F-4F14-8344-396447DD1599}" type="presParOf" srcId="{D10C5E65-E3A6-4E87-B553-42BE6F6F446A}" destId="{8D7FE25F-F2D4-47BC-87E7-3C5888E1E712}" srcOrd="1" destOrd="0" presId="urn:microsoft.com/office/officeart/2005/8/layout/orgChart1"/>
    <dgm:cxn modelId="{3D587912-ECC9-451E-A13F-9BD1C20965A7}" type="presParOf" srcId="{939E1F94-8F22-4893-9F92-A620F8392A92}" destId="{1B0D1F58-CB76-40FD-9D2D-2EC5BF7650C6}" srcOrd="1" destOrd="0" presId="urn:microsoft.com/office/officeart/2005/8/layout/orgChart1"/>
    <dgm:cxn modelId="{A8C6B243-5DDF-4D1C-B5BB-E1646ECBA53A}" type="presParOf" srcId="{939E1F94-8F22-4893-9F92-A620F8392A92}" destId="{CFCD0DA4-AE3E-44A5-8596-A65DBE893EE6}" srcOrd="2" destOrd="0" presId="urn:microsoft.com/office/officeart/2005/8/layout/orgChart1"/>
    <dgm:cxn modelId="{A90F509C-15BE-4C72-B0D8-12D554C6CE13}" type="presParOf" srcId="{2E273E3B-579B-48B4-BEA1-46983275887F}" destId="{1CF66DAE-15BB-4496-B8B5-F996E939A48B}" srcOrd="2" destOrd="0" presId="urn:microsoft.com/office/officeart/2005/8/layout/orgChart1"/>
    <dgm:cxn modelId="{7EC04295-3FE5-478D-9A97-C57862A4441E}" type="presParOf" srcId="{F335AFE9-4306-43EF-AC82-9F28AD9C16DA}" destId="{8CC3743B-6764-42AE-9EED-C2356BCEB83F}" srcOrd="6" destOrd="0" presId="urn:microsoft.com/office/officeart/2005/8/layout/orgChart1"/>
    <dgm:cxn modelId="{3B138CAE-5EEA-4A49-A2A0-F48024300764}" type="presParOf" srcId="{F335AFE9-4306-43EF-AC82-9F28AD9C16DA}" destId="{277ACDB6-69DD-4486-855C-D8F2D2E2D2AB}" srcOrd="7" destOrd="0" presId="urn:microsoft.com/office/officeart/2005/8/layout/orgChart1"/>
    <dgm:cxn modelId="{3221D7E6-2830-4E3A-BFE3-62CB79634F42}" type="presParOf" srcId="{277ACDB6-69DD-4486-855C-D8F2D2E2D2AB}" destId="{743E4AC3-E6C8-4939-85F0-426E498ACFA2}" srcOrd="0" destOrd="0" presId="urn:microsoft.com/office/officeart/2005/8/layout/orgChart1"/>
    <dgm:cxn modelId="{2B6AE789-3D07-47AE-B4F6-4ECAF7CBC4DE}" type="presParOf" srcId="{743E4AC3-E6C8-4939-85F0-426E498ACFA2}" destId="{16994CDD-4608-4C8C-A0C3-0C8A8578994A}" srcOrd="0" destOrd="0" presId="urn:microsoft.com/office/officeart/2005/8/layout/orgChart1"/>
    <dgm:cxn modelId="{F4BEFDB5-2195-42B3-811C-958FF5C097A9}" type="presParOf" srcId="{743E4AC3-E6C8-4939-85F0-426E498ACFA2}" destId="{66076D8A-6C50-4A85-A98D-98A36C34F390}" srcOrd="1" destOrd="0" presId="urn:microsoft.com/office/officeart/2005/8/layout/orgChart1"/>
    <dgm:cxn modelId="{F7254815-A356-4F95-8516-1834C64FCA27}" type="presParOf" srcId="{277ACDB6-69DD-4486-855C-D8F2D2E2D2AB}" destId="{C7386CA7-D0D3-46D2-B1A6-FBFC90166D37}" srcOrd="1" destOrd="0" presId="urn:microsoft.com/office/officeart/2005/8/layout/orgChart1"/>
    <dgm:cxn modelId="{008E9089-F191-452E-B18E-56BD6D996CEC}" type="presParOf" srcId="{C7386CA7-D0D3-46D2-B1A6-FBFC90166D37}" destId="{98580147-6BE8-441D-8F46-F75BCAB23E29}" srcOrd="0" destOrd="0" presId="urn:microsoft.com/office/officeart/2005/8/layout/orgChart1"/>
    <dgm:cxn modelId="{3A298A90-B942-474B-838F-071A31D3103A}" type="presParOf" srcId="{C7386CA7-D0D3-46D2-B1A6-FBFC90166D37}" destId="{2100878F-660F-4A1E-BA34-E7A55913D2CF}" srcOrd="1" destOrd="0" presId="urn:microsoft.com/office/officeart/2005/8/layout/orgChart1"/>
    <dgm:cxn modelId="{428933A3-0D3B-4BE4-95C2-12B3BF9F652B}" type="presParOf" srcId="{2100878F-660F-4A1E-BA34-E7A55913D2CF}" destId="{F7D54FF5-5642-491D-9356-06D88FF2BC7E}" srcOrd="0" destOrd="0" presId="urn:microsoft.com/office/officeart/2005/8/layout/orgChart1"/>
    <dgm:cxn modelId="{91F2D961-8839-48D8-9151-F0A970D994A9}" type="presParOf" srcId="{F7D54FF5-5642-491D-9356-06D88FF2BC7E}" destId="{61926EA6-8C42-4199-B0FC-359A16E04076}" srcOrd="0" destOrd="0" presId="urn:microsoft.com/office/officeart/2005/8/layout/orgChart1"/>
    <dgm:cxn modelId="{77C860A8-C39D-4986-96F3-3464C0E885AA}" type="presParOf" srcId="{F7D54FF5-5642-491D-9356-06D88FF2BC7E}" destId="{B61D8F0D-43E2-4D47-A0AB-BE0ED8F40968}" srcOrd="1" destOrd="0" presId="urn:microsoft.com/office/officeart/2005/8/layout/orgChart1"/>
    <dgm:cxn modelId="{59543D06-0DCC-4A28-AFC3-E9C247C7BA03}" type="presParOf" srcId="{2100878F-660F-4A1E-BA34-E7A55913D2CF}" destId="{54315D48-EAA7-472B-9872-3A776ABC5A78}" srcOrd="1" destOrd="0" presId="urn:microsoft.com/office/officeart/2005/8/layout/orgChart1"/>
    <dgm:cxn modelId="{CF1BC6BD-091D-47B4-85D4-B8445C81379C}" type="presParOf" srcId="{2100878F-660F-4A1E-BA34-E7A55913D2CF}" destId="{335320C9-C3A4-4344-B5F7-0296F89C1F6F}" srcOrd="2" destOrd="0" presId="urn:microsoft.com/office/officeart/2005/8/layout/orgChart1"/>
    <dgm:cxn modelId="{20CF8B7F-614B-46C3-A6D8-959DEB8D27B7}" type="presParOf" srcId="{277ACDB6-69DD-4486-855C-D8F2D2E2D2AB}" destId="{D793004E-154B-42F1-B9E0-0514977C352C}" srcOrd="2" destOrd="0" presId="urn:microsoft.com/office/officeart/2005/8/layout/orgChart1"/>
    <dgm:cxn modelId="{AF012D98-0526-4219-9296-6DC97F957931}" type="presParOf" srcId="{4B83F9A5-E9A2-4BD9-9310-509E88FE5C2B}" destId="{EE534C29-8D72-4576-87E1-B1936D314BD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B1DDF5E-ADE0-40CA-84D1-4A10CBAE8C17}" type="doc">
      <dgm:prSet loTypeId="urn:microsoft.com/office/officeart/2005/8/layout/arrow3" loCatId="relationship" qsTypeId="urn:microsoft.com/office/officeart/2005/8/quickstyle/simple1" qsCatId="simple" csTypeId="urn:microsoft.com/office/officeart/2005/8/colors/colorful4" csCatId="colorful" phldr="1"/>
      <dgm:spPr/>
      <dgm:t>
        <a:bodyPr/>
        <a:lstStyle/>
        <a:p>
          <a:endParaRPr lang="es-CO"/>
        </a:p>
      </dgm:t>
    </dgm:pt>
    <dgm:pt modelId="{30F2DE93-D812-4F00-9C75-ECF2B5725DF5}">
      <dgm:prSet phldrT="[Texto]"/>
      <dgm:spPr/>
      <dgm:t>
        <a:bodyPr/>
        <a:lstStyle/>
        <a:p>
          <a:pPr>
            <a:buFont typeface="Wingdings" panose="05000000000000000000" pitchFamily="2" charset="2"/>
            <a:buChar char="ü"/>
          </a:pPr>
          <a:r>
            <a:rPr lang="es-ES" altLang="es-CO"/>
            <a:t>Se utilizó la prueba Chi-sq para determinar la relación significativa o no entre los grupos etarios</a:t>
          </a:r>
          <a:endParaRPr lang="es-CO"/>
        </a:p>
      </dgm:t>
    </dgm:pt>
    <dgm:pt modelId="{78A1201B-CEB3-4FBA-A1B8-14E54B157CEA}" type="parTrans" cxnId="{1E569A95-C4EE-4735-9D40-CA3B33BBB513}">
      <dgm:prSet/>
      <dgm:spPr/>
      <dgm:t>
        <a:bodyPr/>
        <a:lstStyle/>
        <a:p>
          <a:endParaRPr lang="es-CO"/>
        </a:p>
      </dgm:t>
    </dgm:pt>
    <dgm:pt modelId="{701B07A0-58F8-4731-A921-FF2BB884AEE3}" type="sibTrans" cxnId="{1E569A95-C4EE-4735-9D40-CA3B33BBB513}">
      <dgm:prSet/>
      <dgm:spPr/>
      <dgm:t>
        <a:bodyPr/>
        <a:lstStyle/>
        <a:p>
          <a:endParaRPr lang="es-CO"/>
        </a:p>
      </dgm:t>
    </dgm:pt>
    <dgm:pt modelId="{E369E5D2-3225-4781-8055-E85A4CF19559}">
      <dgm:prSet phldrT="[Texto]"/>
      <dgm:spPr/>
      <dgm:t>
        <a:bodyPr/>
        <a:lstStyle/>
        <a:p>
          <a:pPr>
            <a:buFont typeface="Wingdings" panose="05000000000000000000" pitchFamily="2" charset="2"/>
            <a:buChar char="ü"/>
          </a:pPr>
          <a:r>
            <a:rPr lang="es-ES" altLang="es-CO"/>
            <a:t>Se utilizó el análisis factorial de correspondencia para determinar la relación entre grupo rotacional y grupo etario, sexo y categoría auxológica</a:t>
          </a:r>
          <a:endParaRPr lang="es-CO"/>
        </a:p>
      </dgm:t>
    </dgm:pt>
    <dgm:pt modelId="{980FADC3-88E6-4EC9-9B9A-C8673DADD493}" type="parTrans" cxnId="{3066A013-0823-455E-B936-161CF19E547F}">
      <dgm:prSet/>
      <dgm:spPr/>
      <dgm:t>
        <a:bodyPr/>
        <a:lstStyle/>
        <a:p>
          <a:endParaRPr lang="es-CO"/>
        </a:p>
      </dgm:t>
    </dgm:pt>
    <dgm:pt modelId="{F68F3C53-004D-4305-AB91-BC859AB85EA9}" type="sibTrans" cxnId="{3066A013-0823-455E-B936-161CF19E547F}">
      <dgm:prSet/>
      <dgm:spPr/>
      <dgm:t>
        <a:bodyPr/>
        <a:lstStyle/>
        <a:p>
          <a:endParaRPr lang="es-CO"/>
        </a:p>
      </dgm:t>
    </dgm:pt>
    <dgm:pt modelId="{C2683B70-F99D-44EF-B6E3-D47ED58BDAF1}" type="pres">
      <dgm:prSet presAssocID="{FB1DDF5E-ADE0-40CA-84D1-4A10CBAE8C17}" presName="compositeShape" presStyleCnt="0">
        <dgm:presLayoutVars>
          <dgm:chMax val="2"/>
          <dgm:dir/>
          <dgm:resizeHandles val="exact"/>
        </dgm:presLayoutVars>
      </dgm:prSet>
      <dgm:spPr/>
    </dgm:pt>
    <dgm:pt modelId="{99D3DEB5-97F5-42CB-B23C-D8B8CA6CDC2F}" type="pres">
      <dgm:prSet presAssocID="{FB1DDF5E-ADE0-40CA-84D1-4A10CBAE8C17}" presName="divider" presStyleLbl="fgShp" presStyleIdx="0" presStyleCnt="1"/>
      <dgm:spPr/>
    </dgm:pt>
    <dgm:pt modelId="{2AAEE6FE-8B7E-46DC-BBF3-A1E4F0086F05}" type="pres">
      <dgm:prSet presAssocID="{30F2DE93-D812-4F00-9C75-ECF2B5725DF5}" presName="downArrow" presStyleLbl="node1" presStyleIdx="0" presStyleCnt="2"/>
      <dgm:spPr/>
    </dgm:pt>
    <dgm:pt modelId="{6CA9DCA1-73BF-4D70-B146-3FA8EBA373B0}" type="pres">
      <dgm:prSet presAssocID="{30F2DE93-D812-4F00-9C75-ECF2B5725DF5}" presName="downArrowText" presStyleLbl="revTx" presStyleIdx="0" presStyleCnt="2">
        <dgm:presLayoutVars>
          <dgm:bulletEnabled val="1"/>
        </dgm:presLayoutVars>
      </dgm:prSet>
      <dgm:spPr/>
    </dgm:pt>
    <dgm:pt modelId="{3919C0A5-3E4C-4F97-900C-615B06654FA4}" type="pres">
      <dgm:prSet presAssocID="{E369E5D2-3225-4781-8055-E85A4CF19559}" presName="upArrow" presStyleLbl="node1" presStyleIdx="1" presStyleCnt="2"/>
      <dgm:spPr/>
    </dgm:pt>
    <dgm:pt modelId="{A073B66D-A51F-4739-8AAB-E9FC4C6DF5F6}" type="pres">
      <dgm:prSet presAssocID="{E369E5D2-3225-4781-8055-E85A4CF19559}" presName="upArrowText" presStyleLbl="revTx" presStyleIdx="1" presStyleCnt="2">
        <dgm:presLayoutVars>
          <dgm:bulletEnabled val="1"/>
        </dgm:presLayoutVars>
      </dgm:prSet>
      <dgm:spPr/>
    </dgm:pt>
  </dgm:ptLst>
  <dgm:cxnLst>
    <dgm:cxn modelId="{3066A013-0823-455E-B936-161CF19E547F}" srcId="{FB1DDF5E-ADE0-40CA-84D1-4A10CBAE8C17}" destId="{E369E5D2-3225-4781-8055-E85A4CF19559}" srcOrd="1" destOrd="0" parTransId="{980FADC3-88E6-4EC9-9B9A-C8673DADD493}" sibTransId="{F68F3C53-004D-4305-AB91-BC859AB85EA9}"/>
    <dgm:cxn modelId="{1E569A95-C4EE-4735-9D40-CA3B33BBB513}" srcId="{FB1DDF5E-ADE0-40CA-84D1-4A10CBAE8C17}" destId="{30F2DE93-D812-4F00-9C75-ECF2B5725DF5}" srcOrd="0" destOrd="0" parTransId="{78A1201B-CEB3-4FBA-A1B8-14E54B157CEA}" sibTransId="{701B07A0-58F8-4731-A921-FF2BB884AEE3}"/>
    <dgm:cxn modelId="{D473F09E-4964-498B-B0AC-4AECB90304A5}" type="presOf" srcId="{30F2DE93-D812-4F00-9C75-ECF2B5725DF5}" destId="{6CA9DCA1-73BF-4D70-B146-3FA8EBA373B0}" srcOrd="0" destOrd="0" presId="urn:microsoft.com/office/officeart/2005/8/layout/arrow3"/>
    <dgm:cxn modelId="{0166ADB6-7AE0-4C6C-991E-A7B45E468721}" type="presOf" srcId="{E369E5D2-3225-4781-8055-E85A4CF19559}" destId="{A073B66D-A51F-4739-8AAB-E9FC4C6DF5F6}" srcOrd="0" destOrd="0" presId="urn:microsoft.com/office/officeart/2005/8/layout/arrow3"/>
    <dgm:cxn modelId="{9FC322D1-E659-428D-BD2C-4B5968F77466}" type="presOf" srcId="{FB1DDF5E-ADE0-40CA-84D1-4A10CBAE8C17}" destId="{C2683B70-F99D-44EF-B6E3-D47ED58BDAF1}" srcOrd="0" destOrd="0" presId="urn:microsoft.com/office/officeart/2005/8/layout/arrow3"/>
    <dgm:cxn modelId="{03592383-4259-4400-93F1-54B0DD02ECD6}" type="presParOf" srcId="{C2683B70-F99D-44EF-B6E3-D47ED58BDAF1}" destId="{99D3DEB5-97F5-42CB-B23C-D8B8CA6CDC2F}" srcOrd="0" destOrd="0" presId="urn:microsoft.com/office/officeart/2005/8/layout/arrow3"/>
    <dgm:cxn modelId="{5DF4EBB1-FDDF-4944-8417-9B73049A49FE}" type="presParOf" srcId="{C2683B70-F99D-44EF-B6E3-D47ED58BDAF1}" destId="{2AAEE6FE-8B7E-46DC-BBF3-A1E4F0086F05}" srcOrd="1" destOrd="0" presId="urn:microsoft.com/office/officeart/2005/8/layout/arrow3"/>
    <dgm:cxn modelId="{7160A9E4-075A-4045-A02B-35A7E1A4DA51}" type="presParOf" srcId="{C2683B70-F99D-44EF-B6E3-D47ED58BDAF1}" destId="{6CA9DCA1-73BF-4D70-B146-3FA8EBA373B0}" srcOrd="2" destOrd="0" presId="urn:microsoft.com/office/officeart/2005/8/layout/arrow3"/>
    <dgm:cxn modelId="{CE1819F2-D57A-40B5-A74C-4041FBDF4836}" type="presParOf" srcId="{C2683B70-F99D-44EF-B6E3-D47ED58BDAF1}" destId="{3919C0A5-3E4C-4F97-900C-615B06654FA4}" srcOrd="3" destOrd="0" presId="urn:microsoft.com/office/officeart/2005/8/layout/arrow3"/>
    <dgm:cxn modelId="{F6402F56-7689-4323-950F-DBB176DAF102}" type="presParOf" srcId="{C2683B70-F99D-44EF-B6E3-D47ED58BDAF1}" destId="{A073B66D-A51F-4739-8AAB-E9FC4C6DF5F6}"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7A480A-7C72-4974-BD39-37E44532FF9A}"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s-CO"/>
        </a:p>
      </dgm:t>
    </dgm:pt>
    <dgm:pt modelId="{D141872D-E4EC-48C9-AE73-56094B903867}">
      <dgm:prSet phldrT="[Texto]" custT="1"/>
      <dgm:spPr>
        <a:solidFill>
          <a:srgbClr val="C5F0FF"/>
        </a:solidFill>
      </dgm:spPr>
      <dgm:t>
        <a:bodyPr/>
        <a:lstStyle/>
        <a:p>
          <a:r>
            <a:rPr lang="es-CO" sz="2000">
              <a:solidFill>
                <a:schemeClr val="tx1"/>
              </a:solidFill>
            </a:rPr>
            <a:t>1. Puntos y ángulos cefalométricos</a:t>
          </a:r>
        </a:p>
      </dgm:t>
    </dgm:pt>
    <dgm:pt modelId="{C27F61EE-A8DE-4472-A786-631861FC9837}" type="parTrans" cxnId="{559322F4-E0C7-497E-BF38-31650F4F3A12}">
      <dgm:prSet/>
      <dgm:spPr/>
      <dgm:t>
        <a:bodyPr/>
        <a:lstStyle/>
        <a:p>
          <a:endParaRPr lang="es-CO" sz="2000">
            <a:solidFill>
              <a:schemeClr val="tx1"/>
            </a:solidFill>
          </a:endParaRPr>
        </a:p>
      </dgm:t>
    </dgm:pt>
    <dgm:pt modelId="{CB2AD1B2-5473-4938-A9B6-9E5312206F71}" type="sibTrans" cxnId="{559322F4-E0C7-497E-BF38-31650F4F3A12}">
      <dgm:prSet/>
      <dgm:spPr/>
      <dgm:t>
        <a:bodyPr/>
        <a:lstStyle/>
        <a:p>
          <a:endParaRPr lang="es-CO" sz="2000">
            <a:solidFill>
              <a:schemeClr val="tx1"/>
            </a:solidFill>
          </a:endParaRPr>
        </a:p>
      </dgm:t>
    </dgm:pt>
    <dgm:pt modelId="{177DE309-975A-4A19-A200-092D4247F961}">
      <dgm:prSet phldrT="[Texto]" custT="1"/>
      <dgm:spPr>
        <a:solidFill>
          <a:srgbClr val="99FFCC"/>
        </a:solidFill>
      </dgm:spPr>
      <dgm:t>
        <a:bodyPr/>
        <a:lstStyle/>
        <a:p>
          <a:r>
            <a:rPr lang="es-CO" sz="2000">
              <a:solidFill>
                <a:schemeClr val="tx1"/>
              </a:solidFill>
            </a:rPr>
            <a:t>2. Fórmula matemática para determinar los tres niveles de clasificación</a:t>
          </a:r>
        </a:p>
      </dgm:t>
    </dgm:pt>
    <dgm:pt modelId="{AE04E92A-1A55-40A0-9175-26EE11681E47}" type="parTrans" cxnId="{CBC1ADFB-4B22-4303-BDEC-FF4271B1975B}">
      <dgm:prSet/>
      <dgm:spPr/>
      <dgm:t>
        <a:bodyPr/>
        <a:lstStyle/>
        <a:p>
          <a:endParaRPr lang="es-CO" sz="2000">
            <a:solidFill>
              <a:schemeClr val="tx1"/>
            </a:solidFill>
          </a:endParaRPr>
        </a:p>
      </dgm:t>
    </dgm:pt>
    <dgm:pt modelId="{77F47219-9B18-4751-8BF9-EC25A6448AEB}" type="sibTrans" cxnId="{CBC1ADFB-4B22-4303-BDEC-FF4271B1975B}">
      <dgm:prSet/>
      <dgm:spPr/>
      <dgm:t>
        <a:bodyPr/>
        <a:lstStyle/>
        <a:p>
          <a:endParaRPr lang="es-CO" sz="2000">
            <a:solidFill>
              <a:schemeClr val="tx1"/>
            </a:solidFill>
          </a:endParaRPr>
        </a:p>
      </dgm:t>
    </dgm:pt>
    <dgm:pt modelId="{876EE0ED-BE35-46D3-B7E9-2F3FDCB0758E}">
      <dgm:prSet phldrT="[Texto]" custT="1"/>
      <dgm:spPr>
        <a:solidFill>
          <a:srgbClr val="FFCCFF"/>
        </a:solidFill>
      </dgm:spPr>
      <dgm:t>
        <a:bodyPr/>
        <a:lstStyle/>
        <a:p>
          <a:r>
            <a:rPr lang="es-CO" sz="2000">
              <a:solidFill>
                <a:schemeClr val="tx1"/>
              </a:solidFill>
            </a:rPr>
            <a:t>3. Ubicación</a:t>
          </a:r>
          <a:r>
            <a:rPr lang="es-CO" sz="2000" baseline="0">
              <a:solidFill>
                <a:schemeClr val="tx1"/>
              </a:solidFill>
            </a:rPr>
            <a:t> dentro del diagrama de Petrovic los tres niveles de clasificación </a:t>
          </a:r>
          <a:endParaRPr lang="es-CO" sz="2000">
            <a:solidFill>
              <a:schemeClr val="tx1"/>
            </a:solidFill>
          </a:endParaRPr>
        </a:p>
      </dgm:t>
    </dgm:pt>
    <dgm:pt modelId="{6164CFAE-D1BA-487A-9506-E6CFDE554A88}" type="parTrans" cxnId="{2A5EB7E4-FDA7-4C5F-A00C-5E5081407AEF}">
      <dgm:prSet/>
      <dgm:spPr/>
      <dgm:t>
        <a:bodyPr/>
        <a:lstStyle/>
        <a:p>
          <a:endParaRPr lang="es-CO" sz="2000">
            <a:solidFill>
              <a:schemeClr val="tx1"/>
            </a:solidFill>
          </a:endParaRPr>
        </a:p>
      </dgm:t>
    </dgm:pt>
    <dgm:pt modelId="{C84B04C0-2964-4437-989C-5E765A6C569C}" type="sibTrans" cxnId="{2A5EB7E4-FDA7-4C5F-A00C-5E5081407AEF}">
      <dgm:prSet/>
      <dgm:spPr/>
      <dgm:t>
        <a:bodyPr/>
        <a:lstStyle/>
        <a:p>
          <a:endParaRPr lang="es-CO" sz="2000">
            <a:solidFill>
              <a:schemeClr val="tx1"/>
            </a:solidFill>
          </a:endParaRPr>
        </a:p>
      </dgm:t>
    </dgm:pt>
    <dgm:pt modelId="{623311E1-95B3-48C6-9A4E-C6A9E9E8025D}">
      <dgm:prSet custT="1"/>
      <dgm:spPr>
        <a:solidFill>
          <a:srgbClr val="FFF8E5"/>
        </a:solidFill>
      </dgm:spPr>
      <dgm:t>
        <a:bodyPr/>
        <a:lstStyle/>
        <a:p>
          <a:r>
            <a:rPr lang="es-CO" sz="2000">
              <a:solidFill>
                <a:schemeClr val="tx1"/>
              </a:solidFill>
            </a:rPr>
            <a:t>4. Identificación del grupo rotacional de crecimiento </a:t>
          </a:r>
        </a:p>
      </dgm:t>
    </dgm:pt>
    <dgm:pt modelId="{22D7E4AD-0451-42BC-91F1-6CE554A634B5}" type="parTrans" cxnId="{916ABC75-3229-46F7-8B52-90C27B21F6E5}">
      <dgm:prSet/>
      <dgm:spPr/>
      <dgm:t>
        <a:bodyPr/>
        <a:lstStyle/>
        <a:p>
          <a:endParaRPr lang="es-CO" sz="2000">
            <a:solidFill>
              <a:schemeClr val="tx1"/>
            </a:solidFill>
          </a:endParaRPr>
        </a:p>
      </dgm:t>
    </dgm:pt>
    <dgm:pt modelId="{898D318C-F950-4567-9EE2-89DF45659654}" type="sibTrans" cxnId="{916ABC75-3229-46F7-8B52-90C27B21F6E5}">
      <dgm:prSet/>
      <dgm:spPr/>
      <dgm:t>
        <a:bodyPr/>
        <a:lstStyle/>
        <a:p>
          <a:endParaRPr lang="es-CO" sz="2000">
            <a:solidFill>
              <a:schemeClr val="tx1"/>
            </a:solidFill>
          </a:endParaRPr>
        </a:p>
      </dgm:t>
    </dgm:pt>
    <dgm:pt modelId="{F0B605D8-AA3C-4517-B687-9A8B1DEEB3A2}">
      <dgm:prSet custT="1"/>
      <dgm:spPr>
        <a:solidFill>
          <a:schemeClr val="accent2">
            <a:lumMod val="40000"/>
            <a:lumOff val="60000"/>
          </a:schemeClr>
        </a:solidFill>
      </dgm:spPr>
      <dgm:t>
        <a:bodyPr/>
        <a:lstStyle/>
        <a:p>
          <a:r>
            <a:rPr lang="es-CO" sz="2000">
              <a:solidFill>
                <a:schemeClr val="tx1"/>
              </a:solidFill>
            </a:rPr>
            <a:t>5. Identificación de la categoría auxológica</a:t>
          </a:r>
        </a:p>
      </dgm:t>
    </dgm:pt>
    <dgm:pt modelId="{9A44B465-204F-4C67-A38D-9BCB83CEDD41}" type="parTrans" cxnId="{E2563014-A6E2-49A2-9839-DF3FE4DA73FF}">
      <dgm:prSet/>
      <dgm:spPr/>
      <dgm:t>
        <a:bodyPr/>
        <a:lstStyle/>
        <a:p>
          <a:endParaRPr lang="es-CO">
            <a:solidFill>
              <a:schemeClr val="tx1"/>
            </a:solidFill>
          </a:endParaRPr>
        </a:p>
      </dgm:t>
    </dgm:pt>
    <dgm:pt modelId="{B72F38E8-162D-497B-A6B0-33E2C78B30E5}" type="sibTrans" cxnId="{E2563014-A6E2-49A2-9839-DF3FE4DA73FF}">
      <dgm:prSet/>
      <dgm:spPr/>
      <dgm:t>
        <a:bodyPr/>
        <a:lstStyle/>
        <a:p>
          <a:endParaRPr lang="es-CO">
            <a:solidFill>
              <a:schemeClr val="tx1"/>
            </a:solidFill>
          </a:endParaRPr>
        </a:p>
      </dgm:t>
    </dgm:pt>
    <dgm:pt modelId="{9DDEB18A-2F15-47BA-9001-C47D8C224778}" type="pres">
      <dgm:prSet presAssocID="{FC7A480A-7C72-4974-BD39-37E44532FF9A}" presName="Name0" presStyleCnt="0">
        <dgm:presLayoutVars>
          <dgm:dir/>
          <dgm:resizeHandles val="exact"/>
        </dgm:presLayoutVars>
      </dgm:prSet>
      <dgm:spPr/>
    </dgm:pt>
    <dgm:pt modelId="{2F101448-4284-42A1-8107-D388D9568410}" type="pres">
      <dgm:prSet presAssocID="{D141872D-E4EC-48C9-AE73-56094B903867}" presName="node" presStyleLbl="node1" presStyleIdx="0" presStyleCnt="5">
        <dgm:presLayoutVars>
          <dgm:bulletEnabled val="1"/>
        </dgm:presLayoutVars>
      </dgm:prSet>
      <dgm:spPr/>
    </dgm:pt>
    <dgm:pt modelId="{83505418-51CC-43B8-95B2-226FC6092936}" type="pres">
      <dgm:prSet presAssocID="{CB2AD1B2-5473-4938-A9B6-9E5312206F71}" presName="sibTrans" presStyleLbl="sibTrans1D1" presStyleIdx="0" presStyleCnt="4"/>
      <dgm:spPr/>
    </dgm:pt>
    <dgm:pt modelId="{479DB803-146F-4458-A77F-19F05C4A5FBB}" type="pres">
      <dgm:prSet presAssocID="{CB2AD1B2-5473-4938-A9B6-9E5312206F71}" presName="connectorText" presStyleLbl="sibTrans1D1" presStyleIdx="0" presStyleCnt="4"/>
      <dgm:spPr/>
    </dgm:pt>
    <dgm:pt modelId="{0B9E8DB9-A639-4C24-9C8E-81DF61982ECC}" type="pres">
      <dgm:prSet presAssocID="{177DE309-975A-4A19-A200-092D4247F961}" presName="node" presStyleLbl="node1" presStyleIdx="1" presStyleCnt="5">
        <dgm:presLayoutVars>
          <dgm:bulletEnabled val="1"/>
        </dgm:presLayoutVars>
      </dgm:prSet>
      <dgm:spPr/>
    </dgm:pt>
    <dgm:pt modelId="{C185C932-DAB8-476F-9EE3-7CF2D5698FAB}" type="pres">
      <dgm:prSet presAssocID="{77F47219-9B18-4751-8BF9-EC25A6448AEB}" presName="sibTrans" presStyleLbl="sibTrans1D1" presStyleIdx="1" presStyleCnt="4"/>
      <dgm:spPr/>
    </dgm:pt>
    <dgm:pt modelId="{FF20B32A-0427-44D5-B013-32C569123EFF}" type="pres">
      <dgm:prSet presAssocID="{77F47219-9B18-4751-8BF9-EC25A6448AEB}" presName="connectorText" presStyleLbl="sibTrans1D1" presStyleIdx="1" presStyleCnt="4"/>
      <dgm:spPr/>
    </dgm:pt>
    <dgm:pt modelId="{BB29C118-531F-49CF-BFC1-ACC360714AB8}" type="pres">
      <dgm:prSet presAssocID="{876EE0ED-BE35-46D3-B7E9-2F3FDCB0758E}" presName="node" presStyleLbl="node1" presStyleIdx="2" presStyleCnt="5">
        <dgm:presLayoutVars>
          <dgm:bulletEnabled val="1"/>
        </dgm:presLayoutVars>
      </dgm:prSet>
      <dgm:spPr/>
    </dgm:pt>
    <dgm:pt modelId="{901BB7CD-9D9C-491D-9BCC-053B6907384B}" type="pres">
      <dgm:prSet presAssocID="{C84B04C0-2964-4437-989C-5E765A6C569C}" presName="sibTrans" presStyleLbl="sibTrans1D1" presStyleIdx="2" presStyleCnt="4"/>
      <dgm:spPr/>
    </dgm:pt>
    <dgm:pt modelId="{195A1EC3-352B-453B-BE4D-88A4AD57D729}" type="pres">
      <dgm:prSet presAssocID="{C84B04C0-2964-4437-989C-5E765A6C569C}" presName="connectorText" presStyleLbl="sibTrans1D1" presStyleIdx="2" presStyleCnt="4"/>
      <dgm:spPr/>
    </dgm:pt>
    <dgm:pt modelId="{07B6743B-CEB9-4B41-BAA3-27936F0ADB7D}" type="pres">
      <dgm:prSet presAssocID="{623311E1-95B3-48C6-9A4E-C6A9E9E8025D}" presName="node" presStyleLbl="node1" presStyleIdx="3" presStyleCnt="5">
        <dgm:presLayoutVars>
          <dgm:bulletEnabled val="1"/>
        </dgm:presLayoutVars>
      </dgm:prSet>
      <dgm:spPr/>
    </dgm:pt>
    <dgm:pt modelId="{D1F71B3D-8574-461F-94FE-C642BDBAE56B}" type="pres">
      <dgm:prSet presAssocID="{898D318C-F950-4567-9EE2-89DF45659654}" presName="sibTrans" presStyleLbl="sibTrans1D1" presStyleIdx="3" presStyleCnt="4"/>
      <dgm:spPr/>
    </dgm:pt>
    <dgm:pt modelId="{DE83F13F-B70F-4CB4-A91F-E3B33228D09B}" type="pres">
      <dgm:prSet presAssocID="{898D318C-F950-4567-9EE2-89DF45659654}" presName="connectorText" presStyleLbl="sibTrans1D1" presStyleIdx="3" presStyleCnt="4"/>
      <dgm:spPr/>
    </dgm:pt>
    <dgm:pt modelId="{08A9141E-0F64-4C92-9D86-0AD4DB2FAAF9}" type="pres">
      <dgm:prSet presAssocID="{F0B605D8-AA3C-4517-B687-9A8B1DEEB3A2}" presName="node" presStyleLbl="node1" presStyleIdx="4" presStyleCnt="5">
        <dgm:presLayoutVars>
          <dgm:bulletEnabled val="1"/>
        </dgm:presLayoutVars>
      </dgm:prSet>
      <dgm:spPr/>
    </dgm:pt>
  </dgm:ptLst>
  <dgm:cxnLst>
    <dgm:cxn modelId="{209CE013-1374-4636-92B3-671A54ECE11E}" type="presOf" srcId="{FC7A480A-7C72-4974-BD39-37E44532FF9A}" destId="{9DDEB18A-2F15-47BA-9001-C47D8C224778}" srcOrd="0" destOrd="0" presId="urn:microsoft.com/office/officeart/2005/8/layout/bProcess3"/>
    <dgm:cxn modelId="{E2563014-A6E2-49A2-9839-DF3FE4DA73FF}" srcId="{FC7A480A-7C72-4974-BD39-37E44532FF9A}" destId="{F0B605D8-AA3C-4517-B687-9A8B1DEEB3A2}" srcOrd="4" destOrd="0" parTransId="{9A44B465-204F-4C67-A38D-9BCB83CEDD41}" sibTransId="{B72F38E8-162D-497B-A6B0-33E2C78B30E5}"/>
    <dgm:cxn modelId="{0DE81A1C-1FF0-4BA1-B9D5-903F2D771308}" type="presOf" srcId="{898D318C-F950-4567-9EE2-89DF45659654}" destId="{D1F71B3D-8574-461F-94FE-C642BDBAE56B}" srcOrd="0" destOrd="0" presId="urn:microsoft.com/office/officeart/2005/8/layout/bProcess3"/>
    <dgm:cxn modelId="{A645FD1F-FA6B-4443-B422-B662238F7FC5}" type="presOf" srcId="{CB2AD1B2-5473-4938-A9B6-9E5312206F71}" destId="{83505418-51CC-43B8-95B2-226FC6092936}" srcOrd="0" destOrd="0" presId="urn:microsoft.com/office/officeart/2005/8/layout/bProcess3"/>
    <dgm:cxn modelId="{FD9E335D-7352-472F-96BE-8AF9528DB3FA}" type="presOf" srcId="{C84B04C0-2964-4437-989C-5E765A6C569C}" destId="{195A1EC3-352B-453B-BE4D-88A4AD57D729}" srcOrd="1" destOrd="0" presId="urn:microsoft.com/office/officeart/2005/8/layout/bProcess3"/>
    <dgm:cxn modelId="{B5023C65-B2E2-4960-91BA-3C66C8478D6B}" type="presOf" srcId="{CB2AD1B2-5473-4938-A9B6-9E5312206F71}" destId="{479DB803-146F-4458-A77F-19F05C4A5FBB}" srcOrd="1" destOrd="0" presId="urn:microsoft.com/office/officeart/2005/8/layout/bProcess3"/>
    <dgm:cxn modelId="{916ABC75-3229-46F7-8B52-90C27B21F6E5}" srcId="{FC7A480A-7C72-4974-BD39-37E44532FF9A}" destId="{623311E1-95B3-48C6-9A4E-C6A9E9E8025D}" srcOrd="3" destOrd="0" parTransId="{22D7E4AD-0451-42BC-91F1-6CE554A634B5}" sibTransId="{898D318C-F950-4567-9EE2-89DF45659654}"/>
    <dgm:cxn modelId="{3CBDF775-67D1-4242-8070-1CF3B2D5CFBF}" type="presOf" srcId="{D141872D-E4EC-48C9-AE73-56094B903867}" destId="{2F101448-4284-42A1-8107-D388D9568410}" srcOrd="0" destOrd="0" presId="urn:microsoft.com/office/officeart/2005/8/layout/bProcess3"/>
    <dgm:cxn modelId="{D4746E77-A03A-41C8-BD63-8249E7954E61}" type="presOf" srcId="{623311E1-95B3-48C6-9A4E-C6A9E9E8025D}" destId="{07B6743B-CEB9-4B41-BAA3-27936F0ADB7D}" srcOrd="0" destOrd="0" presId="urn:microsoft.com/office/officeart/2005/8/layout/bProcess3"/>
    <dgm:cxn modelId="{114CBF5A-77FC-4BD2-8F86-E0A6227ADA5F}" type="presOf" srcId="{898D318C-F950-4567-9EE2-89DF45659654}" destId="{DE83F13F-B70F-4CB4-A91F-E3B33228D09B}" srcOrd="1" destOrd="0" presId="urn:microsoft.com/office/officeart/2005/8/layout/bProcess3"/>
    <dgm:cxn modelId="{2B85DE91-47E7-4955-B164-86F33DB68BA4}" type="presOf" srcId="{177DE309-975A-4A19-A200-092D4247F961}" destId="{0B9E8DB9-A639-4C24-9C8E-81DF61982ECC}" srcOrd="0" destOrd="0" presId="urn:microsoft.com/office/officeart/2005/8/layout/bProcess3"/>
    <dgm:cxn modelId="{034929B3-241E-414A-A9BF-C553287A1688}" type="presOf" srcId="{77F47219-9B18-4751-8BF9-EC25A6448AEB}" destId="{FF20B32A-0427-44D5-B013-32C569123EFF}" srcOrd="1" destOrd="0" presId="urn:microsoft.com/office/officeart/2005/8/layout/bProcess3"/>
    <dgm:cxn modelId="{103058BD-D1C7-42A2-BD10-44AC8928633E}" type="presOf" srcId="{876EE0ED-BE35-46D3-B7E9-2F3FDCB0758E}" destId="{BB29C118-531F-49CF-BFC1-ACC360714AB8}" srcOrd="0" destOrd="0" presId="urn:microsoft.com/office/officeart/2005/8/layout/bProcess3"/>
    <dgm:cxn modelId="{1A1936BF-78A7-488C-B4E5-2B2A593B8BE3}" type="presOf" srcId="{F0B605D8-AA3C-4517-B687-9A8B1DEEB3A2}" destId="{08A9141E-0F64-4C92-9D86-0AD4DB2FAAF9}" srcOrd="0" destOrd="0" presId="urn:microsoft.com/office/officeart/2005/8/layout/bProcess3"/>
    <dgm:cxn modelId="{504206E2-0502-4A99-BAE7-90DD489EDB57}" type="presOf" srcId="{77F47219-9B18-4751-8BF9-EC25A6448AEB}" destId="{C185C932-DAB8-476F-9EE3-7CF2D5698FAB}" srcOrd="0" destOrd="0" presId="urn:microsoft.com/office/officeart/2005/8/layout/bProcess3"/>
    <dgm:cxn modelId="{2A5EB7E4-FDA7-4C5F-A00C-5E5081407AEF}" srcId="{FC7A480A-7C72-4974-BD39-37E44532FF9A}" destId="{876EE0ED-BE35-46D3-B7E9-2F3FDCB0758E}" srcOrd="2" destOrd="0" parTransId="{6164CFAE-D1BA-487A-9506-E6CFDE554A88}" sibTransId="{C84B04C0-2964-4437-989C-5E765A6C569C}"/>
    <dgm:cxn modelId="{C682C4E6-3840-4B2A-9558-D8E517E225C4}" type="presOf" srcId="{C84B04C0-2964-4437-989C-5E765A6C569C}" destId="{901BB7CD-9D9C-491D-9BCC-053B6907384B}" srcOrd="0" destOrd="0" presId="urn:microsoft.com/office/officeart/2005/8/layout/bProcess3"/>
    <dgm:cxn modelId="{559322F4-E0C7-497E-BF38-31650F4F3A12}" srcId="{FC7A480A-7C72-4974-BD39-37E44532FF9A}" destId="{D141872D-E4EC-48C9-AE73-56094B903867}" srcOrd="0" destOrd="0" parTransId="{C27F61EE-A8DE-4472-A786-631861FC9837}" sibTransId="{CB2AD1B2-5473-4938-A9B6-9E5312206F71}"/>
    <dgm:cxn modelId="{CBC1ADFB-4B22-4303-BDEC-FF4271B1975B}" srcId="{FC7A480A-7C72-4974-BD39-37E44532FF9A}" destId="{177DE309-975A-4A19-A200-092D4247F961}" srcOrd="1" destOrd="0" parTransId="{AE04E92A-1A55-40A0-9175-26EE11681E47}" sibTransId="{77F47219-9B18-4751-8BF9-EC25A6448AEB}"/>
    <dgm:cxn modelId="{15009F1D-B6BF-4E9A-9372-E71BE73FBC23}" type="presParOf" srcId="{9DDEB18A-2F15-47BA-9001-C47D8C224778}" destId="{2F101448-4284-42A1-8107-D388D9568410}" srcOrd="0" destOrd="0" presId="urn:microsoft.com/office/officeart/2005/8/layout/bProcess3"/>
    <dgm:cxn modelId="{F85D43CA-269D-47BD-8CE7-5FE347104D3D}" type="presParOf" srcId="{9DDEB18A-2F15-47BA-9001-C47D8C224778}" destId="{83505418-51CC-43B8-95B2-226FC6092936}" srcOrd="1" destOrd="0" presId="urn:microsoft.com/office/officeart/2005/8/layout/bProcess3"/>
    <dgm:cxn modelId="{D448A8A1-7F9C-4D84-877A-CED9AB4B7764}" type="presParOf" srcId="{83505418-51CC-43B8-95B2-226FC6092936}" destId="{479DB803-146F-4458-A77F-19F05C4A5FBB}" srcOrd="0" destOrd="0" presId="urn:microsoft.com/office/officeart/2005/8/layout/bProcess3"/>
    <dgm:cxn modelId="{CC76BE22-C478-475B-A28C-4CC00F24A4E9}" type="presParOf" srcId="{9DDEB18A-2F15-47BA-9001-C47D8C224778}" destId="{0B9E8DB9-A639-4C24-9C8E-81DF61982ECC}" srcOrd="2" destOrd="0" presId="urn:microsoft.com/office/officeart/2005/8/layout/bProcess3"/>
    <dgm:cxn modelId="{C37F71FF-57B5-4B12-9850-AB6056F01E00}" type="presParOf" srcId="{9DDEB18A-2F15-47BA-9001-C47D8C224778}" destId="{C185C932-DAB8-476F-9EE3-7CF2D5698FAB}" srcOrd="3" destOrd="0" presId="urn:microsoft.com/office/officeart/2005/8/layout/bProcess3"/>
    <dgm:cxn modelId="{BE8194BC-5692-4E8C-89D6-35C77391B4F5}" type="presParOf" srcId="{C185C932-DAB8-476F-9EE3-7CF2D5698FAB}" destId="{FF20B32A-0427-44D5-B013-32C569123EFF}" srcOrd="0" destOrd="0" presId="urn:microsoft.com/office/officeart/2005/8/layout/bProcess3"/>
    <dgm:cxn modelId="{6CC27FA7-0C62-41A9-B277-61DA046F1B2D}" type="presParOf" srcId="{9DDEB18A-2F15-47BA-9001-C47D8C224778}" destId="{BB29C118-531F-49CF-BFC1-ACC360714AB8}" srcOrd="4" destOrd="0" presId="urn:microsoft.com/office/officeart/2005/8/layout/bProcess3"/>
    <dgm:cxn modelId="{78CDE037-5CB6-49C6-837C-9E79AEC8F56F}" type="presParOf" srcId="{9DDEB18A-2F15-47BA-9001-C47D8C224778}" destId="{901BB7CD-9D9C-491D-9BCC-053B6907384B}" srcOrd="5" destOrd="0" presId="urn:microsoft.com/office/officeart/2005/8/layout/bProcess3"/>
    <dgm:cxn modelId="{96C819A0-D560-4424-9410-A5ADC30E62DD}" type="presParOf" srcId="{901BB7CD-9D9C-491D-9BCC-053B6907384B}" destId="{195A1EC3-352B-453B-BE4D-88A4AD57D729}" srcOrd="0" destOrd="0" presId="urn:microsoft.com/office/officeart/2005/8/layout/bProcess3"/>
    <dgm:cxn modelId="{DA4F82FB-C4DA-4CC2-9AB3-8902874CB31F}" type="presParOf" srcId="{9DDEB18A-2F15-47BA-9001-C47D8C224778}" destId="{07B6743B-CEB9-4B41-BAA3-27936F0ADB7D}" srcOrd="6" destOrd="0" presId="urn:microsoft.com/office/officeart/2005/8/layout/bProcess3"/>
    <dgm:cxn modelId="{4D0A19F7-CFBF-4BCE-A741-4E45AAC8AE97}" type="presParOf" srcId="{9DDEB18A-2F15-47BA-9001-C47D8C224778}" destId="{D1F71B3D-8574-461F-94FE-C642BDBAE56B}" srcOrd="7" destOrd="0" presId="urn:microsoft.com/office/officeart/2005/8/layout/bProcess3"/>
    <dgm:cxn modelId="{4B6EF04E-D76A-4D87-AE2D-BE31DCEB2302}" type="presParOf" srcId="{D1F71B3D-8574-461F-94FE-C642BDBAE56B}" destId="{DE83F13F-B70F-4CB4-A91F-E3B33228D09B}" srcOrd="0" destOrd="0" presId="urn:microsoft.com/office/officeart/2005/8/layout/bProcess3"/>
    <dgm:cxn modelId="{2084F039-2057-458D-A0E2-42A71525E66D}" type="presParOf" srcId="{9DDEB18A-2F15-47BA-9001-C47D8C224778}" destId="{08A9141E-0F64-4C92-9D86-0AD4DB2FAAF9}" srcOrd="8"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4E531B-DFFB-44C5-B9D4-6A289F003E3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CO"/>
        </a:p>
      </dgm:t>
    </dgm:pt>
    <dgm:pt modelId="{AC45645E-CEAC-4478-AF7B-6B081C769BAA}">
      <dgm:prSet phldrT="[Texto]"/>
      <dgm:spPr>
        <a:solidFill>
          <a:schemeClr val="accent6">
            <a:lumMod val="40000"/>
            <a:lumOff val="60000"/>
          </a:schemeClr>
        </a:solidFill>
      </dgm:spPr>
      <dgm:t>
        <a:bodyPr/>
        <a:lstStyle/>
        <a:p>
          <a:r>
            <a:rPr lang="es-CO">
              <a:solidFill>
                <a:schemeClr val="tx1"/>
              </a:solidFill>
            </a:rPr>
            <a:t>Tipo de rotación</a:t>
          </a:r>
        </a:p>
      </dgm:t>
    </dgm:pt>
    <dgm:pt modelId="{C976F7B4-E724-4A0E-93DC-FF2ABF191E60}" type="parTrans" cxnId="{F97BBEE9-EFAC-448A-A94E-C14FFCA88277}">
      <dgm:prSet/>
      <dgm:spPr/>
      <dgm:t>
        <a:bodyPr/>
        <a:lstStyle/>
        <a:p>
          <a:endParaRPr lang="es-CO"/>
        </a:p>
      </dgm:t>
    </dgm:pt>
    <dgm:pt modelId="{96190D64-BDFD-4EE2-BA8A-4DBC94A5C909}" type="sibTrans" cxnId="{F97BBEE9-EFAC-448A-A94E-C14FFCA88277}">
      <dgm:prSet/>
      <dgm:spPr/>
      <dgm:t>
        <a:bodyPr/>
        <a:lstStyle/>
        <a:p>
          <a:endParaRPr lang="es-CO"/>
        </a:p>
      </dgm:t>
    </dgm:pt>
    <dgm:pt modelId="{D692577B-F689-41A9-A1F1-0249126E13FE}">
      <dgm:prSet phldrT="[Texto]"/>
      <dgm:spPr>
        <a:solidFill>
          <a:schemeClr val="accent5">
            <a:lumMod val="40000"/>
            <a:lumOff val="60000"/>
          </a:schemeClr>
        </a:solidFill>
      </dgm:spPr>
      <dgm:t>
        <a:bodyPr/>
        <a:lstStyle/>
        <a:p>
          <a:r>
            <a:rPr lang="es-CO">
              <a:solidFill>
                <a:schemeClr val="tx1"/>
              </a:solidFill>
            </a:rPr>
            <a:t>Clase esquelética</a:t>
          </a:r>
        </a:p>
      </dgm:t>
    </dgm:pt>
    <dgm:pt modelId="{20F22989-6304-4150-AB57-D1D053EF4731}" type="parTrans" cxnId="{AA172CBF-C9A1-44D5-86F9-46ED3C68F26E}">
      <dgm:prSet/>
      <dgm:spPr/>
      <dgm:t>
        <a:bodyPr/>
        <a:lstStyle/>
        <a:p>
          <a:endParaRPr lang="es-CO"/>
        </a:p>
      </dgm:t>
    </dgm:pt>
    <dgm:pt modelId="{296DD3CD-0FC3-4E85-9EFE-67A56CC9A62D}" type="sibTrans" cxnId="{AA172CBF-C9A1-44D5-86F9-46ED3C68F26E}">
      <dgm:prSet/>
      <dgm:spPr/>
      <dgm:t>
        <a:bodyPr/>
        <a:lstStyle/>
        <a:p>
          <a:endParaRPr lang="es-CO"/>
        </a:p>
      </dgm:t>
    </dgm:pt>
    <dgm:pt modelId="{BA21BC7D-9F2E-43BC-BCB1-D0BD15EEF765}">
      <dgm:prSet phldrT="[Texto]"/>
      <dgm:spPr>
        <a:solidFill>
          <a:schemeClr val="accent4">
            <a:lumMod val="20000"/>
            <a:lumOff val="80000"/>
          </a:schemeClr>
        </a:solidFill>
      </dgm:spPr>
      <dgm:t>
        <a:bodyPr/>
        <a:lstStyle/>
        <a:p>
          <a:r>
            <a:rPr lang="es-CO">
              <a:solidFill>
                <a:schemeClr val="tx1"/>
              </a:solidFill>
            </a:rPr>
            <a:t>Relación sagital</a:t>
          </a:r>
        </a:p>
      </dgm:t>
    </dgm:pt>
    <dgm:pt modelId="{17B6A61D-0519-49A6-80BD-75BEBCB45CEA}" type="parTrans" cxnId="{98F0CA2A-2D14-4AF2-85EE-B0D02B643F5F}">
      <dgm:prSet/>
      <dgm:spPr/>
      <dgm:t>
        <a:bodyPr/>
        <a:lstStyle/>
        <a:p>
          <a:endParaRPr lang="es-CO"/>
        </a:p>
      </dgm:t>
    </dgm:pt>
    <dgm:pt modelId="{65FEFB8F-F022-4657-89A3-E8A9DABA8C66}" type="sibTrans" cxnId="{98F0CA2A-2D14-4AF2-85EE-B0D02B643F5F}">
      <dgm:prSet/>
      <dgm:spPr/>
      <dgm:t>
        <a:bodyPr/>
        <a:lstStyle/>
        <a:p>
          <a:endParaRPr lang="es-CO"/>
        </a:p>
      </dgm:t>
    </dgm:pt>
    <dgm:pt modelId="{03469554-B185-462B-8277-CDC11E0F9A34}">
      <dgm:prSet/>
      <dgm:spPr>
        <a:solidFill>
          <a:schemeClr val="accent6">
            <a:lumMod val="40000"/>
            <a:lumOff val="60000"/>
          </a:schemeClr>
        </a:solidFill>
      </dgm:spPr>
      <dgm:t>
        <a:bodyPr/>
        <a:lstStyle/>
        <a:p>
          <a:r>
            <a:rPr lang="es-CO" b="1">
              <a:solidFill>
                <a:schemeClr val="tx1"/>
              </a:solidFill>
            </a:rPr>
            <a:t>A</a:t>
          </a:r>
          <a:r>
            <a:rPr lang="es-CO">
              <a:solidFill>
                <a:schemeClr val="tx1"/>
              </a:solidFill>
            </a:rPr>
            <a:t>= Anterior</a:t>
          </a:r>
        </a:p>
      </dgm:t>
    </dgm:pt>
    <dgm:pt modelId="{46DDCBC0-B940-43D9-B826-65C900EA5019}" type="parTrans" cxnId="{7AF1C133-0F89-4445-817F-976AE581D71E}">
      <dgm:prSet/>
      <dgm:spPr/>
      <dgm:t>
        <a:bodyPr/>
        <a:lstStyle/>
        <a:p>
          <a:endParaRPr lang="es-CO"/>
        </a:p>
      </dgm:t>
    </dgm:pt>
    <dgm:pt modelId="{22BEF6C2-45FB-4368-BEEF-CE6C3282A2AF}" type="sibTrans" cxnId="{7AF1C133-0F89-4445-817F-976AE581D71E}">
      <dgm:prSet/>
      <dgm:spPr/>
      <dgm:t>
        <a:bodyPr/>
        <a:lstStyle/>
        <a:p>
          <a:endParaRPr lang="es-CO"/>
        </a:p>
      </dgm:t>
    </dgm:pt>
    <dgm:pt modelId="{CA86E856-CD4F-4382-8606-A81060A1A912}">
      <dgm:prSet/>
      <dgm:spPr>
        <a:solidFill>
          <a:schemeClr val="accent6">
            <a:lumMod val="40000"/>
            <a:lumOff val="60000"/>
          </a:schemeClr>
        </a:solidFill>
      </dgm:spPr>
      <dgm:t>
        <a:bodyPr/>
        <a:lstStyle/>
        <a:p>
          <a:r>
            <a:rPr lang="es-CO" b="1">
              <a:solidFill>
                <a:schemeClr val="tx1"/>
              </a:solidFill>
            </a:rPr>
            <a:t>P</a:t>
          </a:r>
          <a:r>
            <a:rPr lang="es-CO">
              <a:solidFill>
                <a:schemeClr val="tx1"/>
              </a:solidFill>
            </a:rPr>
            <a:t>= Posterior</a:t>
          </a:r>
        </a:p>
      </dgm:t>
    </dgm:pt>
    <dgm:pt modelId="{C181F9EB-AB87-4D93-9F90-8C8636F22B6C}" type="parTrans" cxnId="{0FB3701E-060A-4CA8-99A0-36CD9BE223D1}">
      <dgm:prSet/>
      <dgm:spPr/>
      <dgm:t>
        <a:bodyPr/>
        <a:lstStyle/>
        <a:p>
          <a:endParaRPr lang="es-CO"/>
        </a:p>
      </dgm:t>
    </dgm:pt>
    <dgm:pt modelId="{009C4573-F548-41F4-B6FD-DF3B02987A19}" type="sibTrans" cxnId="{0FB3701E-060A-4CA8-99A0-36CD9BE223D1}">
      <dgm:prSet/>
      <dgm:spPr/>
      <dgm:t>
        <a:bodyPr/>
        <a:lstStyle/>
        <a:p>
          <a:endParaRPr lang="es-CO"/>
        </a:p>
      </dgm:t>
    </dgm:pt>
    <dgm:pt modelId="{4635959A-6A8C-458E-B97A-C165095676B5}">
      <dgm:prSet/>
      <dgm:spPr>
        <a:solidFill>
          <a:schemeClr val="accent6">
            <a:lumMod val="40000"/>
            <a:lumOff val="60000"/>
          </a:schemeClr>
        </a:solidFill>
      </dgm:spPr>
      <dgm:t>
        <a:bodyPr/>
        <a:lstStyle/>
        <a:p>
          <a:r>
            <a:rPr lang="es-CO" b="1">
              <a:solidFill>
                <a:schemeClr val="tx1"/>
              </a:solidFill>
            </a:rPr>
            <a:t>N</a:t>
          </a:r>
          <a:r>
            <a:rPr lang="es-CO">
              <a:solidFill>
                <a:schemeClr val="tx1"/>
              </a:solidFill>
            </a:rPr>
            <a:t>= Neutra</a:t>
          </a:r>
        </a:p>
      </dgm:t>
    </dgm:pt>
    <dgm:pt modelId="{84760ECE-831C-4464-B6C5-7B5AD686D245}" type="parTrans" cxnId="{761ED161-A31A-40EA-B91B-9EE82AD9EA5E}">
      <dgm:prSet/>
      <dgm:spPr/>
      <dgm:t>
        <a:bodyPr/>
        <a:lstStyle/>
        <a:p>
          <a:endParaRPr lang="es-CO"/>
        </a:p>
      </dgm:t>
    </dgm:pt>
    <dgm:pt modelId="{FBAFF6E9-4E46-4C66-B967-D10A4B96B00E}" type="sibTrans" cxnId="{761ED161-A31A-40EA-B91B-9EE82AD9EA5E}">
      <dgm:prSet/>
      <dgm:spPr/>
      <dgm:t>
        <a:bodyPr/>
        <a:lstStyle/>
        <a:p>
          <a:endParaRPr lang="es-CO"/>
        </a:p>
      </dgm:t>
    </dgm:pt>
    <dgm:pt modelId="{B4E4CE9A-2FE7-4A6A-BCBE-702DF2DE355E}">
      <dgm:prSet/>
      <dgm:spPr>
        <a:solidFill>
          <a:schemeClr val="accent5">
            <a:lumMod val="40000"/>
            <a:lumOff val="60000"/>
          </a:schemeClr>
        </a:solidFill>
      </dgm:spPr>
      <dgm:t>
        <a:bodyPr/>
        <a:lstStyle/>
        <a:p>
          <a:r>
            <a:rPr lang="es-CO" b="1">
              <a:solidFill>
                <a:schemeClr val="tx1"/>
              </a:solidFill>
            </a:rPr>
            <a:t>1</a:t>
          </a:r>
          <a:r>
            <a:rPr lang="es-CO">
              <a:solidFill>
                <a:schemeClr val="tx1"/>
              </a:solidFill>
            </a:rPr>
            <a:t>= Clase I</a:t>
          </a:r>
        </a:p>
      </dgm:t>
    </dgm:pt>
    <dgm:pt modelId="{243B8980-3E26-4649-B8CA-A8EB4D6F49DC}" type="parTrans" cxnId="{EBCF54CB-6F0C-47AA-8B98-FC096D6ED3B1}">
      <dgm:prSet/>
      <dgm:spPr/>
      <dgm:t>
        <a:bodyPr/>
        <a:lstStyle/>
        <a:p>
          <a:endParaRPr lang="es-CO"/>
        </a:p>
      </dgm:t>
    </dgm:pt>
    <dgm:pt modelId="{2E98CF95-C6E6-47ED-9B9B-E3B988420415}" type="sibTrans" cxnId="{EBCF54CB-6F0C-47AA-8B98-FC096D6ED3B1}">
      <dgm:prSet/>
      <dgm:spPr/>
      <dgm:t>
        <a:bodyPr/>
        <a:lstStyle/>
        <a:p>
          <a:endParaRPr lang="es-CO"/>
        </a:p>
      </dgm:t>
    </dgm:pt>
    <dgm:pt modelId="{75F989CB-5FFC-4117-8426-BD484F6D8C4A}">
      <dgm:prSet/>
      <dgm:spPr>
        <a:solidFill>
          <a:schemeClr val="accent5">
            <a:lumMod val="40000"/>
            <a:lumOff val="60000"/>
          </a:schemeClr>
        </a:solidFill>
      </dgm:spPr>
      <dgm:t>
        <a:bodyPr/>
        <a:lstStyle/>
        <a:p>
          <a:r>
            <a:rPr lang="es-CO" b="1">
              <a:solidFill>
                <a:schemeClr val="tx1"/>
              </a:solidFill>
            </a:rPr>
            <a:t>2</a:t>
          </a:r>
          <a:r>
            <a:rPr lang="es-CO">
              <a:solidFill>
                <a:schemeClr val="tx1"/>
              </a:solidFill>
            </a:rPr>
            <a:t>= Clase II</a:t>
          </a:r>
        </a:p>
      </dgm:t>
    </dgm:pt>
    <dgm:pt modelId="{3FCE3D63-C3DD-4CE7-8537-55D8C796844E}" type="parTrans" cxnId="{AB59ABF2-26C1-4675-9D7A-78AC4F602032}">
      <dgm:prSet/>
      <dgm:spPr/>
      <dgm:t>
        <a:bodyPr/>
        <a:lstStyle/>
        <a:p>
          <a:endParaRPr lang="es-CO"/>
        </a:p>
      </dgm:t>
    </dgm:pt>
    <dgm:pt modelId="{3C869063-B138-4713-B0DD-55B9421082DF}" type="sibTrans" cxnId="{AB59ABF2-26C1-4675-9D7A-78AC4F602032}">
      <dgm:prSet/>
      <dgm:spPr/>
      <dgm:t>
        <a:bodyPr/>
        <a:lstStyle/>
        <a:p>
          <a:endParaRPr lang="es-CO"/>
        </a:p>
      </dgm:t>
    </dgm:pt>
    <dgm:pt modelId="{F45393D0-4431-46CB-B1FA-4D1F6EFD5E03}">
      <dgm:prSet/>
      <dgm:spPr>
        <a:solidFill>
          <a:schemeClr val="accent5">
            <a:lumMod val="40000"/>
            <a:lumOff val="60000"/>
          </a:schemeClr>
        </a:solidFill>
      </dgm:spPr>
      <dgm:t>
        <a:bodyPr/>
        <a:lstStyle/>
        <a:p>
          <a:r>
            <a:rPr lang="es-CO" b="1">
              <a:solidFill>
                <a:schemeClr val="tx1"/>
              </a:solidFill>
            </a:rPr>
            <a:t>3</a:t>
          </a:r>
          <a:r>
            <a:rPr lang="es-CO">
              <a:solidFill>
                <a:schemeClr val="tx1"/>
              </a:solidFill>
            </a:rPr>
            <a:t>= Clase III</a:t>
          </a:r>
        </a:p>
      </dgm:t>
    </dgm:pt>
    <dgm:pt modelId="{AB758F7D-E862-4BAA-A518-3505464071E5}" type="parTrans" cxnId="{67518CBA-0DF1-4D1E-9564-5C13C377565D}">
      <dgm:prSet/>
      <dgm:spPr/>
      <dgm:t>
        <a:bodyPr/>
        <a:lstStyle/>
        <a:p>
          <a:endParaRPr lang="es-CO"/>
        </a:p>
      </dgm:t>
    </dgm:pt>
    <dgm:pt modelId="{765E5840-1952-4A0A-9CF4-782E490FA24E}" type="sibTrans" cxnId="{67518CBA-0DF1-4D1E-9564-5C13C377565D}">
      <dgm:prSet/>
      <dgm:spPr/>
      <dgm:t>
        <a:bodyPr/>
        <a:lstStyle/>
        <a:p>
          <a:endParaRPr lang="es-CO"/>
        </a:p>
      </dgm:t>
    </dgm:pt>
    <dgm:pt modelId="{834B6C26-8999-4213-9680-D6F0A2BC2FD0}">
      <dgm:prSet/>
      <dgm:spPr>
        <a:solidFill>
          <a:schemeClr val="accent4">
            <a:lumMod val="20000"/>
            <a:lumOff val="80000"/>
          </a:schemeClr>
        </a:solidFill>
      </dgm:spPr>
      <dgm:t>
        <a:bodyPr/>
        <a:lstStyle/>
        <a:p>
          <a:r>
            <a:rPr lang="es-CO" b="1">
              <a:solidFill>
                <a:schemeClr val="tx1"/>
              </a:solidFill>
            </a:rPr>
            <a:t>N</a:t>
          </a:r>
          <a:r>
            <a:rPr lang="es-CO">
              <a:solidFill>
                <a:schemeClr val="tx1"/>
              </a:solidFill>
            </a:rPr>
            <a:t>= Normal</a:t>
          </a:r>
        </a:p>
      </dgm:t>
    </dgm:pt>
    <dgm:pt modelId="{4ABAD204-76FB-4C6E-BDEC-AA0C23037635}" type="parTrans" cxnId="{19D03C3E-E2E9-46FE-811C-8EE4C18696E7}">
      <dgm:prSet/>
      <dgm:spPr/>
      <dgm:t>
        <a:bodyPr/>
        <a:lstStyle/>
        <a:p>
          <a:endParaRPr lang="es-CO"/>
        </a:p>
      </dgm:t>
    </dgm:pt>
    <dgm:pt modelId="{D4670403-C926-480B-950D-A5C3F1700B02}" type="sibTrans" cxnId="{19D03C3E-E2E9-46FE-811C-8EE4C18696E7}">
      <dgm:prSet/>
      <dgm:spPr/>
      <dgm:t>
        <a:bodyPr/>
        <a:lstStyle/>
        <a:p>
          <a:endParaRPr lang="es-CO"/>
        </a:p>
      </dgm:t>
    </dgm:pt>
    <dgm:pt modelId="{ACED9FF5-56C0-4E3B-A7D2-6EF2CF66478B}">
      <dgm:prSet/>
      <dgm:spPr>
        <a:solidFill>
          <a:schemeClr val="accent4">
            <a:lumMod val="20000"/>
            <a:lumOff val="80000"/>
          </a:schemeClr>
        </a:solidFill>
      </dgm:spPr>
      <dgm:t>
        <a:bodyPr/>
        <a:lstStyle/>
        <a:p>
          <a:r>
            <a:rPr lang="es-CO" b="1">
              <a:solidFill>
                <a:schemeClr val="tx1"/>
              </a:solidFill>
            </a:rPr>
            <a:t>M</a:t>
          </a:r>
          <a:r>
            <a:rPr lang="es-CO">
              <a:solidFill>
                <a:schemeClr val="tx1"/>
              </a:solidFill>
            </a:rPr>
            <a:t>= Mesial</a:t>
          </a:r>
        </a:p>
      </dgm:t>
    </dgm:pt>
    <dgm:pt modelId="{8B81B864-7AFE-4EFA-B41E-9F6168C204B0}" type="parTrans" cxnId="{FD7436B9-823E-4E33-9EFE-1147EA259225}">
      <dgm:prSet/>
      <dgm:spPr/>
      <dgm:t>
        <a:bodyPr/>
        <a:lstStyle/>
        <a:p>
          <a:endParaRPr lang="es-CO"/>
        </a:p>
      </dgm:t>
    </dgm:pt>
    <dgm:pt modelId="{300F3F45-0FFA-4EE1-9B95-D8B55FB41322}" type="sibTrans" cxnId="{FD7436B9-823E-4E33-9EFE-1147EA259225}">
      <dgm:prSet/>
      <dgm:spPr/>
      <dgm:t>
        <a:bodyPr/>
        <a:lstStyle/>
        <a:p>
          <a:endParaRPr lang="es-CO"/>
        </a:p>
      </dgm:t>
    </dgm:pt>
    <dgm:pt modelId="{904AD4AE-44D0-4500-8034-78FF22539468}">
      <dgm:prSet/>
      <dgm:spPr>
        <a:solidFill>
          <a:schemeClr val="accent4">
            <a:lumMod val="20000"/>
            <a:lumOff val="80000"/>
          </a:schemeClr>
        </a:solidFill>
      </dgm:spPr>
      <dgm:t>
        <a:bodyPr/>
        <a:lstStyle/>
        <a:p>
          <a:r>
            <a:rPr lang="es-CO" b="1">
              <a:solidFill>
                <a:schemeClr val="tx1"/>
              </a:solidFill>
            </a:rPr>
            <a:t>D</a:t>
          </a:r>
          <a:r>
            <a:rPr lang="es-CO">
              <a:solidFill>
                <a:schemeClr val="tx1"/>
              </a:solidFill>
            </a:rPr>
            <a:t>= Distal </a:t>
          </a:r>
        </a:p>
      </dgm:t>
    </dgm:pt>
    <dgm:pt modelId="{07A54532-519A-4819-B9BA-A6A257D20B1E}" type="parTrans" cxnId="{978DB2C6-6437-4FE4-832A-5F41331D74AB}">
      <dgm:prSet/>
      <dgm:spPr/>
      <dgm:t>
        <a:bodyPr/>
        <a:lstStyle/>
        <a:p>
          <a:endParaRPr lang="es-CO"/>
        </a:p>
      </dgm:t>
    </dgm:pt>
    <dgm:pt modelId="{0C47EDA4-4A03-492B-BF5B-1879606842D9}" type="sibTrans" cxnId="{978DB2C6-6437-4FE4-832A-5F41331D74AB}">
      <dgm:prSet/>
      <dgm:spPr/>
      <dgm:t>
        <a:bodyPr/>
        <a:lstStyle/>
        <a:p>
          <a:endParaRPr lang="es-CO"/>
        </a:p>
      </dgm:t>
    </dgm:pt>
    <dgm:pt modelId="{A18DF1BC-40BB-451B-A609-D351A5392408}">
      <dgm:prSet phldrT="[Texto]"/>
      <dgm:spPr>
        <a:solidFill>
          <a:schemeClr val="accent6">
            <a:lumMod val="75000"/>
          </a:schemeClr>
        </a:solidFill>
      </dgm:spPr>
      <dgm:t>
        <a:bodyPr/>
        <a:lstStyle/>
        <a:p>
          <a:r>
            <a:rPr lang="es-CO">
              <a:solidFill>
                <a:schemeClr val="tx1"/>
              </a:solidFill>
            </a:rPr>
            <a:t>TIPO ROTACIONAL</a:t>
          </a:r>
        </a:p>
      </dgm:t>
    </dgm:pt>
    <dgm:pt modelId="{C161536F-3925-4FDC-A27A-F5263635F11C}" type="sibTrans" cxnId="{1E75BCDB-47C5-40ED-A6AF-377C391762CF}">
      <dgm:prSet/>
      <dgm:spPr/>
      <dgm:t>
        <a:bodyPr/>
        <a:lstStyle/>
        <a:p>
          <a:endParaRPr lang="es-CO"/>
        </a:p>
      </dgm:t>
    </dgm:pt>
    <dgm:pt modelId="{9AAA3CB3-9866-45B4-B9BB-2D872E7F775A}" type="parTrans" cxnId="{1E75BCDB-47C5-40ED-A6AF-377C391762CF}">
      <dgm:prSet/>
      <dgm:spPr/>
      <dgm:t>
        <a:bodyPr/>
        <a:lstStyle/>
        <a:p>
          <a:endParaRPr lang="es-CO"/>
        </a:p>
      </dgm:t>
    </dgm:pt>
    <dgm:pt modelId="{761B294D-2CF1-409E-857D-7904091F921C}">
      <dgm:prSet/>
      <dgm:spPr>
        <a:solidFill>
          <a:schemeClr val="accent2">
            <a:lumMod val="40000"/>
            <a:lumOff val="60000"/>
          </a:schemeClr>
        </a:solidFill>
      </dgm:spPr>
      <dgm:t>
        <a:bodyPr/>
        <a:lstStyle/>
        <a:p>
          <a:r>
            <a:rPr lang="es-CO">
              <a:solidFill>
                <a:schemeClr val="tx1"/>
              </a:solidFill>
            </a:rPr>
            <a:t>Relación vertical</a:t>
          </a:r>
        </a:p>
      </dgm:t>
    </dgm:pt>
    <dgm:pt modelId="{479B467F-67C8-4A6D-8A32-AEED06D3A870}" type="parTrans" cxnId="{E94B0643-6932-49EE-B211-6AC64E889D02}">
      <dgm:prSet/>
      <dgm:spPr/>
      <dgm:t>
        <a:bodyPr/>
        <a:lstStyle/>
        <a:p>
          <a:endParaRPr lang="es-CO"/>
        </a:p>
      </dgm:t>
    </dgm:pt>
    <dgm:pt modelId="{B05E8F01-998D-4875-8A0A-B6128E7DCFEA}" type="sibTrans" cxnId="{E94B0643-6932-49EE-B211-6AC64E889D02}">
      <dgm:prSet/>
      <dgm:spPr/>
      <dgm:t>
        <a:bodyPr/>
        <a:lstStyle/>
        <a:p>
          <a:endParaRPr lang="es-CO"/>
        </a:p>
      </dgm:t>
    </dgm:pt>
    <dgm:pt modelId="{1AA5D0D8-BADC-4F61-9564-2389BEFAF67C}">
      <dgm:prSet/>
      <dgm:spPr>
        <a:solidFill>
          <a:schemeClr val="accent2">
            <a:lumMod val="40000"/>
            <a:lumOff val="60000"/>
          </a:schemeClr>
        </a:solidFill>
      </dgm:spPr>
      <dgm:t>
        <a:bodyPr/>
        <a:lstStyle/>
        <a:p>
          <a:r>
            <a:rPr lang="es-CO" b="1">
              <a:solidFill>
                <a:schemeClr val="tx1"/>
              </a:solidFill>
            </a:rPr>
            <a:t>N</a:t>
          </a:r>
          <a:r>
            <a:rPr lang="es-CO">
              <a:solidFill>
                <a:schemeClr val="tx1"/>
              </a:solidFill>
            </a:rPr>
            <a:t>= Normal</a:t>
          </a:r>
        </a:p>
      </dgm:t>
    </dgm:pt>
    <dgm:pt modelId="{D2248949-FC32-4E43-A95F-ED55160C8714}" type="parTrans" cxnId="{4905AF72-730C-460A-8785-8864D4729AEF}">
      <dgm:prSet/>
      <dgm:spPr/>
      <dgm:t>
        <a:bodyPr/>
        <a:lstStyle/>
        <a:p>
          <a:endParaRPr lang="es-CO"/>
        </a:p>
      </dgm:t>
    </dgm:pt>
    <dgm:pt modelId="{23473D94-B0D8-4AD6-97C4-57015B1237FD}" type="sibTrans" cxnId="{4905AF72-730C-460A-8785-8864D4729AEF}">
      <dgm:prSet/>
      <dgm:spPr/>
      <dgm:t>
        <a:bodyPr/>
        <a:lstStyle/>
        <a:p>
          <a:endParaRPr lang="es-CO"/>
        </a:p>
      </dgm:t>
    </dgm:pt>
    <dgm:pt modelId="{9F43CB6D-F79B-4BF7-A1A2-5C19493D0326}">
      <dgm:prSet/>
      <dgm:spPr>
        <a:solidFill>
          <a:schemeClr val="accent2">
            <a:lumMod val="40000"/>
            <a:lumOff val="60000"/>
          </a:schemeClr>
        </a:solidFill>
      </dgm:spPr>
      <dgm:t>
        <a:bodyPr/>
        <a:lstStyle/>
        <a:p>
          <a:r>
            <a:rPr lang="es-CO" b="1">
              <a:solidFill>
                <a:schemeClr val="tx1"/>
              </a:solidFill>
            </a:rPr>
            <a:t>OB</a:t>
          </a:r>
          <a:r>
            <a:rPr lang="es-CO">
              <a:solidFill>
                <a:schemeClr val="tx1"/>
              </a:solidFill>
            </a:rPr>
            <a:t>= Open Bite</a:t>
          </a:r>
        </a:p>
      </dgm:t>
    </dgm:pt>
    <dgm:pt modelId="{00D83A2E-C4C3-4A82-9FE9-4FE2A4287663}" type="parTrans" cxnId="{50BD3F17-FAB8-44DD-9D91-F04C6F4FC4F9}">
      <dgm:prSet/>
      <dgm:spPr/>
      <dgm:t>
        <a:bodyPr/>
        <a:lstStyle/>
        <a:p>
          <a:endParaRPr lang="es-CO"/>
        </a:p>
      </dgm:t>
    </dgm:pt>
    <dgm:pt modelId="{BC179E6B-2C08-4EFC-9EE9-6CA4AD05906B}" type="sibTrans" cxnId="{50BD3F17-FAB8-44DD-9D91-F04C6F4FC4F9}">
      <dgm:prSet/>
      <dgm:spPr/>
      <dgm:t>
        <a:bodyPr/>
        <a:lstStyle/>
        <a:p>
          <a:endParaRPr lang="es-CO"/>
        </a:p>
      </dgm:t>
    </dgm:pt>
    <dgm:pt modelId="{52703DA8-9C4F-447A-B88F-F6FDD8FA7BBD}">
      <dgm:prSet/>
      <dgm:spPr>
        <a:solidFill>
          <a:schemeClr val="accent2">
            <a:lumMod val="40000"/>
            <a:lumOff val="60000"/>
          </a:schemeClr>
        </a:solidFill>
      </dgm:spPr>
      <dgm:t>
        <a:bodyPr/>
        <a:lstStyle/>
        <a:p>
          <a:r>
            <a:rPr lang="es-CO" b="1">
              <a:solidFill>
                <a:schemeClr val="tx1"/>
              </a:solidFill>
            </a:rPr>
            <a:t>DB</a:t>
          </a:r>
          <a:r>
            <a:rPr lang="es-CO">
              <a:solidFill>
                <a:schemeClr val="tx1"/>
              </a:solidFill>
            </a:rPr>
            <a:t>= Deep Bite</a:t>
          </a:r>
        </a:p>
      </dgm:t>
    </dgm:pt>
    <dgm:pt modelId="{4F4AB213-0CD4-410B-A14E-93F1268F9EE4}" type="parTrans" cxnId="{E7B9565B-9712-4B3C-86CB-68B549B8F017}">
      <dgm:prSet/>
      <dgm:spPr/>
      <dgm:t>
        <a:bodyPr/>
        <a:lstStyle/>
        <a:p>
          <a:endParaRPr lang="es-CO"/>
        </a:p>
      </dgm:t>
    </dgm:pt>
    <dgm:pt modelId="{42A61A67-3E11-4350-BEF8-7457881C6A54}" type="sibTrans" cxnId="{E7B9565B-9712-4B3C-86CB-68B549B8F017}">
      <dgm:prSet/>
      <dgm:spPr/>
      <dgm:t>
        <a:bodyPr/>
        <a:lstStyle/>
        <a:p>
          <a:endParaRPr lang="es-CO"/>
        </a:p>
      </dgm:t>
    </dgm:pt>
    <dgm:pt modelId="{036EDA33-DE44-40EB-A2FC-34C8680043EA}" type="pres">
      <dgm:prSet presAssocID="{E84E531B-DFFB-44C5-B9D4-6A289F003E3B}" presName="Name0" presStyleCnt="0">
        <dgm:presLayoutVars>
          <dgm:chPref val="1"/>
          <dgm:dir/>
          <dgm:animOne val="branch"/>
          <dgm:animLvl val="lvl"/>
          <dgm:resizeHandles val="exact"/>
        </dgm:presLayoutVars>
      </dgm:prSet>
      <dgm:spPr/>
    </dgm:pt>
    <dgm:pt modelId="{2D1E83F1-7005-45CE-B54B-6E93FCE1B15C}" type="pres">
      <dgm:prSet presAssocID="{A18DF1BC-40BB-451B-A609-D351A5392408}" presName="root1" presStyleCnt="0"/>
      <dgm:spPr/>
    </dgm:pt>
    <dgm:pt modelId="{12351B19-7EE4-44B7-955D-5DE77FE5D870}" type="pres">
      <dgm:prSet presAssocID="{A18DF1BC-40BB-451B-A609-D351A5392408}" presName="LevelOneTextNode" presStyleLbl="node0" presStyleIdx="0" presStyleCnt="1" custScaleX="153706" custScaleY="121308">
        <dgm:presLayoutVars>
          <dgm:chPref val="3"/>
        </dgm:presLayoutVars>
      </dgm:prSet>
      <dgm:spPr/>
    </dgm:pt>
    <dgm:pt modelId="{20DCD564-52CF-4568-B140-C0AE810F51AC}" type="pres">
      <dgm:prSet presAssocID="{A18DF1BC-40BB-451B-A609-D351A5392408}" presName="level2hierChild" presStyleCnt="0"/>
      <dgm:spPr/>
    </dgm:pt>
    <dgm:pt modelId="{B755B396-FE9A-4694-92C3-AA4500E7FDB3}" type="pres">
      <dgm:prSet presAssocID="{C976F7B4-E724-4A0E-93DC-FF2ABF191E60}" presName="conn2-1" presStyleLbl="parChTrans1D2" presStyleIdx="0" presStyleCnt="4"/>
      <dgm:spPr/>
    </dgm:pt>
    <dgm:pt modelId="{473E37A2-0A23-48EB-833F-DE4F74CBB2C8}" type="pres">
      <dgm:prSet presAssocID="{C976F7B4-E724-4A0E-93DC-FF2ABF191E60}" presName="connTx" presStyleLbl="parChTrans1D2" presStyleIdx="0" presStyleCnt="4"/>
      <dgm:spPr/>
    </dgm:pt>
    <dgm:pt modelId="{CE5DBDB9-973E-4D67-9622-1ED87737AC75}" type="pres">
      <dgm:prSet presAssocID="{AC45645E-CEAC-4478-AF7B-6B081C769BAA}" presName="root2" presStyleCnt="0"/>
      <dgm:spPr/>
    </dgm:pt>
    <dgm:pt modelId="{F98326FF-8C71-45F0-8CA5-F2213ACDE436}" type="pres">
      <dgm:prSet presAssocID="{AC45645E-CEAC-4478-AF7B-6B081C769BAA}" presName="LevelTwoTextNode" presStyleLbl="node2" presStyleIdx="0" presStyleCnt="4" custScaleY="136238">
        <dgm:presLayoutVars>
          <dgm:chPref val="3"/>
        </dgm:presLayoutVars>
      </dgm:prSet>
      <dgm:spPr/>
    </dgm:pt>
    <dgm:pt modelId="{9629DFD5-7D8C-4657-A49C-B4FEA4F1EBF1}" type="pres">
      <dgm:prSet presAssocID="{AC45645E-CEAC-4478-AF7B-6B081C769BAA}" presName="level3hierChild" presStyleCnt="0"/>
      <dgm:spPr/>
    </dgm:pt>
    <dgm:pt modelId="{716AB96C-7D06-4B0D-A450-A909C5A1D9DB}" type="pres">
      <dgm:prSet presAssocID="{46DDCBC0-B940-43D9-B826-65C900EA5019}" presName="conn2-1" presStyleLbl="parChTrans1D3" presStyleIdx="0" presStyleCnt="12"/>
      <dgm:spPr/>
    </dgm:pt>
    <dgm:pt modelId="{5763B6B4-DDC3-439D-85DE-3312774C632D}" type="pres">
      <dgm:prSet presAssocID="{46DDCBC0-B940-43D9-B826-65C900EA5019}" presName="connTx" presStyleLbl="parChTrans1D3" presStyleIdx="0" presStyleCnt="12"/>
      <dgm:spPr/>
    </dgm:pt>
    <dgm:pt modelId="{EC47057F-4A2B-4118-AB8D-76395A7407B5}" type="pres">
      <dgm:prSet presAssocID="{03469554-B185-462B-8277-CDC11E0F9A34}" presName="root2" presStyleCnt="0"/>
      <dgm:spPr/>
    </dgm:pt>
    <dgm:pt modelId="{3F15C88A-6A30-42BC-A9E2-329285D2CD6D}" type="pres">
      <dgm:prSet presAssocID="{03469554-B185-462B-8277-CDC11E0F9A34}" presName="LevelTwoTextNode" presStyleLbl="node3" presStyleIdx="0" presStyleCnt="12">
        <dgm:presLayoutVars>
          <dgm:chPref val="3"/>
        </dgm:presLayoutVars>
      </dgm:prSet>
      <dgm:spPr/>
    </dgm:pt>
    <dgm:pt modelId="{3C6027C5-E451-456A-8F6B-A23A586A435D}" type="pres">
      <dgm:prSet presAssocID="{03469554-B185-462B-8277-CDC11E0F9A34}" presName="level3hierChild" presStyleCnt="0"/>
      <dgm:spPr/>
    </dgm:pt>
    <dgm:pt modelId="{C8145B5A-22CF-4882-91E0-C2CA5BF71B36}" type="pres">
      <dgm:prSet presAssocID="{C181F9EB-AB87-4D93-9F90-8C8636F22B6C}" presName="conn2-1" presStyleLbl="parChTrans1D3" presStyleIdx="1" presStyleCnt="12"/>
      <dgm:spPr/>
    </dgm:pt>
    <dgm:pt modelId="{897B5CD0-27B3-48C2-95AE-BBD55EB071FD}" type="pres">
      <dgm:prSet presAssocID="{C181F9EB-AB87-4D93-9F90-8C8636F22B6C}" presName="connTx" presStyleLbl="parChTrans1D3" presStyleIdx="1" presStyleCnt="12"/>
      <dgm:spPr/>
    </dgm:pt>
    <dgm:pt modelId="{07052B35-EBF8-464F-98DF-6255AA3A3281}" type="pres">
      <dgm:prSet presAssocID="{CA86E856-CD4F-4382-8606-A81060A1A912}" presName="root2" presStyleCnt="0"/>
      <dgm:spPr/>
    </dgm:pt>
    <dgm:pt modelId="{2C8BF4E3-B9D6-4651-8370-A709E2936BDE}" type="pres">
      <dgm:prSet presAssocID="{CA86E856-CD4F-4382-8606-A81060A1A912}" presName="LevelTwoTextNode" presStyleLbl="node3" presStyleIdx="1" presStyleCnt="12">
        <dgm:presLayoutVars>
          <dgm:chPref val="3"/>
        </dgm:presLayoutVars>
      </dgm:prSet>
      <dgm:spPr/>
    </dgm:pt>
    <dgm:pt modelId="{A032393F-CE93-4F98-9D4B-FA54E3265877}" type="pres">
      <dgm:prSet presAssocID="{CA86E856-CD4F-4382-8606-A81060A1A912}" presName="level3hierChild" presStyleCnt="0"/>
      <dgm:spPr/>
    </dgm:pt>
    <dgm:pt modelId="{2B814F76-2CD9-48C4-AEEF-8CCA988ECBDA}" type="pres">
      <dgm:prSet presAssocID="{84760ECE-831C-4464-B6C5-7B5AD686D245}" presName="conn2-1" presStyleLbl="parChTrans1D3" presStyleIdx="2" presStyleCnt="12"/>
      <dgm:spPr/>
    </dgm:pt>
    <dgm:pt modelId="{D9850C0F-9DEB-46A2-AE88-6351F74A2F75}" type="pres">
      <dgm:prSet presAssocID="{84760ECE-831C-4464-B6C5-7B5AD686D245}" presName="connTx" presStyleLbl="parChTrans1D3" presStyleIdx="2" presStyleCnt="12"/>
      <dgm:spPr/>
    </dgm:pt>
    <dgm:pt modelId="{DE36D6C7-9DA8-413E-8ED9-610015A5AF4A}" type="pres">
      <dgm:prSet presAssocID="{4635959A-6A8C-458E-B97A-C165095676B5}" presName="root2" presStyleCnt="0"/>
      <dgm:spPr/>
    </dgm:pt>
    <dgm:pt modelId="{E7B21F0D-9D39-4976-AB3D-6509EE506642}" type="pres">
      <dgm:prSet presAssocID="{4635959A-6A8C-458E-B97A-C165095676B5}" presName="LevelTwoTextNode" presStyleLbl="node3" presStyleIdx="2" presStyleCnt="12">
        <dgm:presLayoutVars>
          <dgm:chPref val="3"/>
        </dgm:presLayoutVars>
      </dgm:prSet>
      <dgm:spPr/>
    </dgm:pt>
    <dgm:pt modelId="{C90E9B06-2D92-4793-B24E-5DFC55AC48CD}" type="pres">
      <dgm:prSet presAssocID="{4635959A-6A8C-458E-B97A-C165095676B5}" presName="level3hierChild" presStyleCnt="0"/>
      <dgm:spPr/>
    </dgm:pt>
    <dgm:pt modelId="{547111E4-A4C2-4CF7-8EA2-4CB34550B3A4}" type="pres">
      <dgm:prSet presAssocID="{20F22989-6304-4150-AB57-D1D053EF4731}" presName="conn2-1" presStyleLbl="parChTrans1D2" presStyleIdx="1" presStyleCnt="4"/>
      <dgm:spPr/>
    </dgm:pt>
    <dgm:pt modelId="{8254AE89-E001-433A-8796-6DF6EF97D6F8}" type="pres">
      <dgm:prSet presAssocID="{20F22989-6304-4150-AB57-D1D053EF4731}" presName="connTx" presStyleLbl="parChTrans1D2" presStyleIdx="1" presStyleCnt="4"/>
      <dgm:spPr/>
    </dgm:pt>
    <dgm:pt modelId="{C524D277-A612-4451-803F-206223909B89}" type="pres">
      <dgm:prSet presAssocID="{D692577B-F689-41A9-A1F1-0249126E13FE}" presName="root2" presStyleCnt="0"/>
      <dgm:spPr/>
    </dgm:pt>
    <dgm:pt modelId="{66429FD1-8A4D-4B46-85CE-0C2FE3C1EAD7}" type="pres">
      <dgm:prSet presAssocID="{D692577B-F689-41A9-A1F1-0249126E13FE}" presName="LevelTwoTextNode" presStyleLbl="node2" presStyleIdx="1" presStyleCnt="4" custScaleY="145293">
        <dgm:presLayoutVars>
          <dgm:chPref val="3"/>
        </dgm:presLayoutVars>
      </dgm:prSet>
      <dgm:spPr/>
    </dgm:pt>
    <dgm:pt modelId="{023CACD8-A49C-4E5F-81F6-0A2C36A51E69}" type="pres">
      <dgm:prSet presAssocID="{D692577B-F689-41A9-A1F1-0249126E13FE}" presName="level3hierChild" presStyleCnt="0"/>
      <dgm:spPr/>
    </dgm:pt>
    <dgm:pt modelId="{54E17294-0C2C-4B93-9040-44E3C6ECF96A}" type="pres">
      <dgm:prSet presAssocID="{243B8980-3E26-4649-B8CA-A8EB4D6F49DC}" presName="conn2-1" presStyleLbl="parChTrans1D3" presStyleIdx="3" presStyleCnt="12"/>
      <dgm:spPr/>
    </dgm:pt>
    <dgm:pt modelId="{8835F843-D89E-4159-964A-E6404CAB664F}" type="pres">
      <dgm:prSet presAssocID="{243B8980-3E26-4649-B8CA-A8EB4D6F49DC}" presName="connTx" presStyleLbl="parChTrans1D3" presStyleIdx="3" presStyleCnt="12"/>
      <dgm:spPr/>
    </dgm:pt>
    <dgm:pt modelId="{FC53CE48-1CB8-44E1-9713-BCAE043133E5}" type="pres">
      <dgm:prSet presAssocID="{B4E4CE9A-2FE7-4A6A-BCBE-702DF2DE355E}" presName="root2" presStyleCnt="0"/>
      <dgm:spPr/>
    </dgm:pt>
    <dgm:pt modelId="{A96A5804-9A6C-4713-B5B3-E1D0105ABD92}" type="pres">
      <dgm:prSet presAssocID="{B4E4CE9A-2FE7-4A6A-BCBE-702DF2DE355E}" presName="LevelTwoTextNode" presStyleLbl="node3" presStyleIdx="3" presStyleCnt="12">
        <dgm:presLayoutVars>
          <dgm:chPref val="3"/>
        </dgm:presLayoutVars>
      </dgm:prSet>
      <dgm:spPr/>
    </dgm:pt>
    <dgm:pt modelId="{B38288D5-D601-4BC0-BFA9-64C0826C2370}" type="pres">
      <dgm:prSet presAssocID="{B4E4CE9A-2FE7-4A6A-BCBE-702DF2DE355E}" presName="level3hierChild" presStyleCnt="0"/>
      <dgm:spPr/>
    </dgm:pt>
    <dgm:pt modelId="{2E31C8EB-4BD2-4F3C-B52B-6F139B46A6D7}" type="pres">
      <dgm:prSet presAssocID="{3FCE3D63-C3DD-4CE7-8537-55D8C796844E}" presName="conn2-1" presStyleLbl="parChTrans1D3" presStyleIdx="4" presStyleCnt="12"/>
      <dgm:spPr/>
    </dgm:pt>
    <dgm:pt modelId="{D9FE4E81-AEEC-41E2-B85E-5FF8C7151C55}" type="pres">
      <dgm:prSet presAssocID="{3FCE3D63-C3DD-4CE7-8537-55D8C796844E}" presName="connTx" presStyleLbl="parChTrans1D3" presStyleIdx="4" presStyleCnt="12"/>
      <dgm:spPr/>
    </dgm:pt>
    <dgm:pt modelId="{6201847C-E6F7-48FF-B826-F3C14712BC0E}" type="pres">
      <dgm:prSet presAssocID="{75F989CB-5FFC-4117-8426-BD484F6D8C4A}" presName="root2" presStyleCnt="0"/>
      <dgm:spPr/>
    </dgm:pt>
    <dgm:pt modelId="{A4133EE1-95F1-4B2A-B98B-159BA00B9194}" type="pres">
      <dgm:prSet presAssocID="{75F989CB-5FFC-4117-8426-BD484F6D8C4A}" presName="LevelTwoTextNode" presStyleLbl="node3" presStyleIdx="4" presStyleCnt="12">
        <dgm:presLayoutVars>
          <dgm:chPref val="3"/>
        </dgm:presLayoutVars>
      </dgm:prSet>
      <dgm:spPr/>
    </dgm:pt>
    <dgm:pt modelId="{7B5B320F-E36D-430C-8A90-20556F1F5A66}" type="pres">
      <dgm:prSet presAssocID="{75F989CB-5FFC-4117-8426-BD484F6D8C4A}" presName="level3hierChild" presStyleCnt="0"/>
      <dgm:spPr/>
    </dgm:pt>
    <dgm:pt modelId="{B7E5C658-08F8-427A-BD10-9460A7466068}" type="pres">
      <dgm:prSet presAssocID="{AB758F7D-E862-4BAA-A518-3505464071E5}" presName="conn2-1" presStyleLbl="parChTrans1D3" presStyleIdx="5" presStyleCnt="12"/>
      <dgm:spPr/>
    </dgm:pt>
    <dgm:pt modelId="{22D8E0C9-13B4-47F0-8068-095E3771993E}" type="pres">
      <dgm:prSet presAssocID="{AB758F7D-E862-4BAA-A518-3505464071E5}" presName="connTx" presStyleLbl="parChTrans1D3" presStyleIdx="5" presStyleCnt="12"/>
      <dgm:spPr/>
    </dgm:pt>
    <dgm:pt modelId="{2C14CA85-8B72-4874-B937-C073C3F22085}" type="pres">
      <dgm:prSet presAssocID="{F45393D0-4431-46CB-B1FA-4D1F6EFD5E03}" presName="root2" presStyleCnt="0"/>
      <dgm:spPr/>
    </dgm:pt>
    <dgm:pt modelId="{CFE932A5-F9F0-4FEB-BB70-14FFAF0CF105}" type="pres">
      <dgm:prSet presAssocID="{F45393D0-4431-46CB-B1FA-4D1F6EFD5E03}" presName="LevelTwoTextNode" presStyleLbl="node3" presStyleIdx="5" presStyleCnt="12">
        <dgm:presLayoutVars>
          <dgm:chPref val="3"/>
        </dgm:presLayoutVars>
      </dgm:prSet>
      <dgm:spPr/>
    </dgm:pt>
    <dgm:pt modelId="{98221FC5-0C2D-429A-929C-0ECCB6DBA348}" type="pres">
      <dgm:prSet presAssocID="{F45393D0-4431-46CB-B1FA-4D1F6EFD5E03}" presName="level3hierChild" presStyleCnt="0"/>
      <dgm:spPr/>
    </dgm:pt>
    <dgm:pt modelId="{F0F5C24E-BD73-4D6B-8ED3-DE9F9F897FDB}" type="pres">
      <dgm:prSet presAssocID="{17B6A61D-0519-49A6-80BD-75BEBCB45CEA}" presName="conn2-1" presStyleLbl="parChTrans1D2" presStyleIdx="2" presStyleCnt="4"/>
      <dgm:spPr/>
    </dgm:pt>
    <dgm:pt modelId="{F2F2DACB-0B29-4CD9-95B8-6023106D5C47}" type="pres">
      <dgm:prSet presAssocID="{17B6A61D-0519-49A6-80BD-75BEBCB45CEA}" presName="connTx" presStyleLbl="parChTrans1D2" presStyleIdx="2" presStyleCnt="4"/>
      <dgm:spPr/>
    </dgm:pt>
    <dgm:pt modelId="{22BC60C5-7B32-47FE-BAAD-9012256AD232}" type="pres">
      <dgm:prSet presAssocID="{BA21BC7D-9F2E-43BC-BCB1-D0BD15EEF765}" presName="root2" presStyleCnt="0"/>
      <dgm:spPr/>
    </dgm:pt>
    <dgm:pt modelId="{D749B734-3925-41D8-8E9B-07AD7659B783}" type="pres">
      <dgm:prSet presAssocID="{BA21BC7D-9F2E-43BC-BCB1-D0BD15EEF765}" presName="LevelTwoTextNode" presStyleLbl="node2" presStyleIdx="2" presStyleCnt="4" custScaleY="160976">
        <dgm:presLayoutVars>
          <dgm:chPref val="3"/>
        </dgm:presLayoutVars>
      </dgm:prSet>
      <dgm:spPr/>
    </dgm:pt>
    <dgm:pt modelId="{5FF92ED7-2F2F-4625-8292-D3D4A15DBDCE}" type="pres">
      <dgm:prSet presAssocID="{BA21BC7D-9F2E-43BC-BCB1-D0BD15EEF765}" presName="level3hierChild" presStyleCnt="0"/>
      <dgm:spPr/>
    </dgm:pt>
    <dgm:pt modelId="{C703A6A0-A107-45BB-9E05-1F1FC5AB1440}" type="pres">
      <dgm:prSet presAssocID="{4ABAD204-76FB-4C6E-BDEC-AA0C23037635}" presName="conn2-1" presStyleLbl="parChTrans1D3" presStyleIdx="6" presStyleCnt="12"/>
      <dgm:spPr/>
    </dgm:pt>
    <dgm:pt modelId="{B655C883-0EF3-49B9-8EE5-51C8D1D5A378}" type="pres">
      <dgm:prSet presAssocID="{4ABAD204-76FB-4C6E-BDEC-AA0C23037635}" presName="connTx" presStyleLbl="parChTrans1D3" presStyleIdx="6" presStyleCnt="12"/>
      <dgm:spPr/>
    </dgm:pt>
    <dgm:pt modelId="{FF389D6C-2995-4A67-A06C-18A1174DC512}" type="pres">
      <dgm:prSet presAssocID="{834B6C26-8999-4213-9680-D6F0A2BC2FD0}" presName="root2" presStyleCnt="0"/>
      <dgm:spPr/>
    </dgm:pt>
    <dgm:pt modelId="{90314C92-349B-4AFD-A545-F28A209B5BBF}" type="pres">
      <dgm:prSet presAssocID="{834B6C26-8999-4213-9680-D6F0A2BC2FD0}" presName="LevelTwoTextNode" presStyleLbl="node3" presStyleIdx="6" presStyleCnt="12">
        <dgm:presLayoutVars>
          <dgm:chPref val="3"/>
        </dgm:presLayoutVars>
      </dgm:prSet>
      <dgm:spPr/>
    </dgm:pt>
    <dgm:pt modelId="{18A4CADB-D125-4C6D-8373-004C1B736EB5}" type="pres">
      <dgm:prSet presAssocID="{834B6C26-8999-4213-9680-D6F0A2BC2FD0}" presName="level3hierChild" presStyleCnt="0"/>
      <dgm:spPr/>
    </dgm:pt>
    <dgm:pt modelId="{B1890AD3-ADFD-4CDE-B1FC-79C7EADDFED5}" type="pres">
      <dgm:prSet presAssocID="{8B81B864-7AFE-4EFA-B41E-9F6168C204B0}" presName="conn2-1" presStyleLbl="parChTrans1D3" presStyleIdx="7" presStyleCnt="12"/>
      <dgm:spPr/>
    </dgm:pt>
    <dgm:pt modelId="{DFE0CD58-6EE9-4B54-B037-B3733928B7FC}" type="pres">
      <dgm:prSet presAssocID="{8B81B864-7AFE-4EFA-B41E-9F6168C204B0}" presName="connTx" presStyleLbl="parChTrans1D3" presStyleIdx="7" presStyleCnt="12"/>
      <dgm:spPr/>
    </dgm:pt>
    <dgm:pt modelId="{0AFC0377-AA33-44BA-806D-1161B1EDEA93}" type="pres">
      <dgm:prSet presAssocID="{ACED9FF5-56C0-4E3B-A7D2-6EF2CF66478B}" presName="root2" presStyleCnt="0"/>
      <dgm:spPr/>
    </dgm:pt>
    <dgm:pt modelId="{8B0FD970-F6D9-47E8-915F-294D91D0EECE}" type="pres">
      <dgm:prSet presAssocID="{ACED9FF5-56C0-4E3B-A7D2-6EF2CF66478B}" presName="LevelTwoTextNode" presStyleLbl="node3" presStyleIdx="7" presStyleCnt="12">
        <dgm:presLayoutVars>
          <dgm:chPref val="3"/>
        </dgm:presLayoutVars>
      </dgm:prSet>
      <dgm:spPr/>
    </dgm:pt>
    <dgm:pt modelId="{841643E1-DBA5-4FD2-B332-652E0DCAC3F1}" type="pres">
      <dgm:prSet presAssocID="{ACED9FF5-56C0-4E3B-A7D2-6EF2CF66478B}" presName="level3hierChild" presStyleCnt="0"/>
      <dgm:spPr/>
    </dgm:pt>
    <dgm:pt modelId="{46FEFE1A-9FC1-4FDC-92EC-F8774952CE52}" type="pres">
      <dgm:prSet presAssocID="{07A54532-519A-4819-B9BA-A6A257D20B1E}" presName="conn2-1" presStyleLbl="parChTrans1D3" presStyleIdx="8" presStyleCnt="12"/>
      <dgm:spPr/>
    </dgm:pt>
    <dgm:pt modelId="{AC8CEE73-23C1-439B-9F97-12B11542658C}" type="pres">
      <dgm:prSet presAssocID="{07A54532-519A-4819-B9BA-A6A257D20B1E}" presName="connTx" presStyleLbl="parChTrans1D3" presStyleIdx="8" presStyleCnt="12"/>
      <dgm:spPr/>
    </dgm:pt>
    <dgm:pt modelId="{3E9744AC-58F6-4D2F-928C-EC933B1A4AC3}" type="pres">
      <dgm:prSet presAssocID="{904AD4AE-44D0-4500-8034-78FF22539468}" presName="root2" presStyleCnt="0"/>
      <dgm:spPr/>
    </dgm:pt>
    <dgm:pt modelId="{9E445673-390C-4F69-A1B5-8772A177F5FD}" type="pres">
      <dgm:prSet presAssocID="{904AD4AE-44D0-4500-8034-78FF22539468}" presName="LevelTwoTextNode" presStyleLbl="node3" presStyleIdx="8" presStyleCnt="12">
        <dgm:presLayoutVars>
          <dgm:chPref val="3"/>
        </dgm:presLayoutVars>
      </dgm:prSet>
      <dgm:spPr/>
    </dgm:pt>
    <dgm:pt modelId="{53932AFA-718E-4C3C-A89A-3A81D4D1F7AB}" type="pres">
      <dgm:prSet presAssocID="{904AD4AE-44D0-4500-8034-78FF22539468}" presName="level3hierChild" presStyleCnt="0"/>
      <dgm:spPr/>
    </dgm:pt>
    <dgm:pt modelId="{8BFE33DA-75C6-4E17-B455-91FF5B5EAE22}" type="pres">
      <dgm:prSet presAssocID="{479B467F-67C8-4A6D-8A32-AEED06D3A870}" presName="conn2-1" presStyleLbl="parChTrans1D2" presStyleIdx="3" presStyleCnt="4"/>
      <dgm:spPr/>
    </dgm:pt>
    <dgm:pt modelId="{16D04938-AF60-479F-98EC-896F15A7E4B1}" type="pres">
      <dgm:prSet presAssocID="{479B467F-67C8-4A6D-8A32-AEED06D3A870}" presName="connTx" presStyleLbl="parChTrans1D2" presStyleIdx="3" presStyleCnt="4"/>
      <dgm:spPr/>
    </dgm:pt>
    <dgm:pt modelId="{7928015E-C395-4EFB-800B-870E0E5F809F}" type="pres">
      <dgm:prSet presAssocID="{761B294D-2CF1-409E-857D-7904091F921C}" presName="root2" presStyleCnt="0"/>
      <dgm:spPr/>
    </dgm:pt>
    <dgm:pt modelId="{6AD64B2D-27A7-4E14-8EB2-5C2EE8E239DE}" type="pres">
      <dgm:prSet presAssocID="{761B294D-2CF1-409E-857D-7904091F921C}" presName="LevelTwoTextNode" presStyleLbl="node2" presStyleIdx="3" presStyleCnt="4" custScaleY="146984">
        <dgm:presLayoutVars>
          <dgm:chPref val="3"/>
        </dgm:presLayoutVars>
      </dgm:prSet>
      <dgm:spPr/>
    </dgm:pt>
    <dgm:pt modelId="{A9A598E8-5EBB-4575-B277-5D164F21DDF7}" type="pres">
      <dgm:prSet presAssocID="{761B294D-2CF1-409E-857D-7904091F921C}" presName="level3hierChild" presStyleCnt="0"/>
      <dgm:spPr/>
    </dgm:pt>
    <dgm:pt modelId="{6299809A-C81F-4C40-9BF9-771BC213813B}" type="pres">
      <dgm:prSet presAssocID="{D2248949-FC32-4E43-A95F-ED55160C8714}" presName="conn2-1" presStyleLbl="parChTrans1D3" presStyleIdx="9" presStyleCnt="12"/>
      <dgm:spPr/>
    </dgm:pt>
    <dgm:pt modelId="{CFB83C72-421E-4F1C-917C-CB90C181B60E}" type="pres">
      <dgm:prSet presAssocID="{D2248949-FC32-4E43-A95F-ED55160C8714}" presName="connTx" presStyleLbl="parChTrans1D3" presStyleIdx="9" presStyleCnt="12"/>
      <dgm:spPr/>
    </dgm:pt>
    <dgm:pt modelId="{67B3C7C4-59FE-4FFE-A478-7E16428CFE41}" type="pres">
      <dgm:prSet presAssocID="{1AA5D0D8-BADC-4F61-9564-2389BEFAF67C}" presName="root2" presStyleCnt="0"/>
      <dgm:spPr/>
    </dgm:pt>
    <dgm:pt modelId="{FDE85657-3461-4B6F-96AA-50AF461451FB}" type="pres">
      <dgm:prSet presAssocID="{1AA5D0D8-BADC-4F61-9564-2389BEFAF67C}" presName="LevelTwoTextNode" presStyleLbl="node3" presStyleIdx="9" presStyleCnt="12">
        <dgm:presLayoutVars>
          <dgm:chPref val="3"/>
        </dgm:presLayoutVars>
      </dgm:prSet>
      <dgm:spPr/>
    </dgm:pt>
    <dgm:pt modelId="{60DF0DC6-A1E1-4A6A-BDCC-93ABBBE91FDD}" type="pres">
      <dgm:prSet presAssocID="{1AA5D0D8-BADC-4F61-9564-2389BEFAF67C}" presName="level3hierChild" presStyleCnt="0"/>
      <dgm:spPr/>
    </dgm:pt>
    <dgm:pt modelId="{905011CF-E41C-4DE5-A377-47BC92997F4E}" type="pres">
      <dgm:prSet presAssocID="{00D83A2E-C4C3-4A82-9FE9-4FE2A4287663}" presName="conn2-1" presStyleLbl="parChTrans1D3" presStyleIdx="10" presStyleCnt="12"/>
      <dgm:spPr/>
    </dgm:pt>
    <dgm:pt modelId="{389A05E3-32D9-4A9F-B67F-D0DA1D0F14E9}" type="pres">
      <dgm:prSet presAssocID="{00D83A2E-C4C3-4A82-9FE9-4FE2A4287663}" presName="connTx" presStyleLbl="parChTrans1D3" presStyleIdx="10" presStyleCnt="12"/>
      <dgm:spPr/>
    </dgm:pt>
    <dgm:pt modelId="{102A69F6-0966-4B57-827F-BDE134C17400}" type="pres">
      <dgm:prSet presAssocID="{9F43CB6D-F79B-4BF7-A1A2-5C19493D0326}" presName="root2" presStyleCnt="0"/>
      <dgm:spPr/>
    </dgm:pt>
    <dgm:pt modelId="{6E040325-EFA6-4ECB-8D10-4F13EABE4E6D}" type="pres">
      <dgm:prSet presAssocID="{9F43CB6D-F79B-4BF7-A1A2-5C19493D0326}" presName="LevelTwoTextNode" presStyleLbl="node3" presStyleIdx="10" presStyleCnt="12">
        <dgm:presLayoutVars>
          <dgm:chPref val="3"/>
        </dgm:presLayoutVars>
      </dgm:prSet>
      <dgm:spPr/>
    </dgm:pt>
    <dgm:pt modelId="{CEEA2640-4426-403F-9BB0-CDCD34D70430}" type="pres">
      <dgm:prSet presAssocID="{9F43CB6D-F79B-4BF7-A1A2-5C19493D0326}" presName="level3hierChild" presStyleCnt="0"/>
      <dgm:spPr/>
    </dgm:pt>
    <dgm:pt modelId="{DE7E8DA7-019D-423D-862A-72A2A1117DCB}" type="pres">
      <dgm:prSet presAssocID="{4F4AB213-0CD4-410B-A14E-93F1268F9EE4}" presName="conn2-1" presStyleLbl="parChTrans1D3" presStyleIdx="11" presStyleCnt="12"/>
      <dgm:spPr/>
    </dgm:pt>
    <dgm:pt modelId="{1590185E-D636-4F95-B602-B14ECD5FE198}" type="pres">
      <dgm:prSet presAssocID="{4F4AB213-0CD4-410B-A14E-93F1268F9EE4}" presName="connTx" presStyleLbl="parChTrans1D3" presStyleIdx="11" presStyleCnt="12"/>
      <dgm:spPr/>
    </dgm:pt>
    <dgm:pt modelId="{A6EF01E4-F1CD-403D-A5E6-B24031C7834A}" type="pres">
      <dgm:prSet presAssocID="{52703DA8-9C4F-447A-B88F-F6FDD8FA7BBD}" presName="root2" presStyleCnt="0"/>
      <dgm:spPr/>
    </dgm:pt>
    <dgm:pt modelId="{CCF8B64A-4058-4759-A886-D1FDE3CE1DA1}" type="pres">
      <dgm:prSet presAssocID="{52703DA8-9C4F-447A-B88F-F6FDD8FA7BBD}" presName="LevelTwoTextNode" presStyleLbl="node3" presStyleIdx="11" presStyleCnt="12">
        <dgm:presLayoutVars>
          <dgm:chPref val="3"/>
        </dgm:presLayoutVars>
      </dgm:prSet>
      <dgm:spPr/>
    </dgm:pt>
    <dgm:pt modelId="{5B3DDF08-6C9D-4E56-815D-827210318EB0}" type="pres">
      <dgm:prSet presAssocID="{52703DA8-9C4F-447A-B88F-F6FDD8FA7BBD}" presName="level3hierChild" presStyleCnt="0"/>
      <dgm:spPr/>
    </dgm:pt>
  </dgm:ptLst>
  <dgm:cxnLst>
    <dgm:cxn modelId="{EC8F8801-FBCB-4080-8744-5776DA5D7885}" type="presOf" srcId="{D692577B-F689-41A9-A1F1-0249126E13FE}" destId="{66429FD1-8A4D-4B46-85CE-0C2FE3C1EAD7}" srcOrd="0" destOrd="0" presId="urn:microsoft.com/office/officeart/2008/layout/HorizontalMultiLevelHierarchy"/>
    <dgm:cxn modelId="{6600A601-AE84-451C-A9B7-3CE1D53F452C}" type="presOf" srcId="{9F43CB6D-F79B-4BF7-A1A2-5C19493D0326}" destId="{6E040325-EFA6-4ECB-8D10-4F13EABE4E6D}" srcOrd="0" destOrd="0" presId="urn:microsoft.com/office/officeart/2008/layout/HorizontalMultiLevelHierarchy"/>
    <dgm:cxn modelId="{FC188104-ABCA-4B30-AC74-D3AE2FD07CCE}" type="presOf" srcId="{17B6A61D-0519-49A6-80BD-75BEBCB45CEA}" destId="{F2F2DACB-0B29-4CD9-95B8-6023106D5C47}" srcOrd="1" destOrd="0" presId="urn:microsoft.com/office/officeart/2008/layout/HorizontalMultiLevelHierarchy"/>
    <dgm:cxn modelId="{9AB0870E-C9FE-41CC-BE27-8353048FFAE7}" type="presOf" srcId="{46DDCBC0-B940-43D9-B826-65C900EA5019}" destId="{716AB96C-7D06-4B0D-A450-A909C5A1D9DB}" srcOrd="0" destOrd="0" presId="urn:microsoft.com/office/officeart/2008/layout/HorizontalMultiLevelHierarchy"/>
    <dgm:cxn modelId="{ACC5D511-92C5-4195-92F8-08487F3EC116}" type="presOf" srcId="{20F22989-6304-4150-AB57-D1D053EF4731}" destId="{8254AE89-E001-433A-8796-6DF6EF97D6F8}" srcOrd="1" destOrd="0" presId="urn:microsoft.com/office/officeart/2008/layout/HorizontalMultiLevelHierarchy"/>
    <dgm:cxn modelId="{0DE08F16-DCA1-41DC-9147-A019C9362B63}" type="presOf" srcId="{C181F9EB-AB87-4D93-9F90-8C8636F22B6C}" destId="{C8145B5A-22CF-4882-91E0-C2CA5BF71B36}" srcOrd="0" destOrd="0" presId="urn:microsoft.com/office/officeart/2008/layout/HorizontalMultiLevelHierarchy"/>
    <dgm:cxn modelId="{464FD716-2DC7-4988-9093-77679E620926}" type="presOf" srcId="{4F4AB213-0CD4-410B-A14E-93F1268F9EE4}" destId="{1590185E-D636-4F95-B602-B14ECD5FE198}" srcOrd="1" destOrd="0" presId="urn:microsoft.com/office/officeart/2008/layout/HorizontalMultiLevelHierarchy"/>
    <dgm:cxn modelId="{50BD3F17-FAB8-44DD-9D91-F04C6F4FC4F9}" srcId="{761B294D-2CF1-409E-857D-7904091F921C}" destId="{9F43CB6D-F79B-4BF7-A1A2-5C19493D0326}" srcOrd="1" destOrd="0" parTransId="{00D83A2E-C4C3-4A82-9FE9-4FE2A4287663}" sibTransId="{BC179E6B-2C08-4EFC-9EE9-6CA4AD05906B}"/>
    <dgm:cxn modelId="{900D6E1E-3DB3-40A9-9349-AF51C908EFE6}" type="presOf" srcId="{8B81B864-7AFE-4EFA-B41E-9F6168C204B0}" destId="{B1890AD3-ADFD-4CDE-B1FC-79C7EADDFED5}" srcOrd="0" destOrd="0" presId="urn:microsoft.com/office/officeart/2008/layout/HorizontalMultiLevelHierarchy"/>
    <dgm:cxn modelId="{0FB3701E-060A-4CA8-99A0-36CD9BE223D1}" srcId="{AC45645E-CEAC-4478-AF7B-6B081C769BAA}" destId="{CA86E856-CD4F-4382-8606-A81060A1A912}" srcOrd="1" destOrd="0" parTransId="{C181F9EB-AB87-4D93-9F90-8C8636F22B6C}" sibTransId="{009C4573-F548-41F4-B6FD-DF3B02987A19}"/>
    <dgm:cxn modelId="{449C2929-72E1-4288-B081-6680B8115D1D}" type="presOf" srcId="{8B81B864-7AFE-4EFA-B41E-9F6168C204B0}" destId="{DFE0CD58-6EE9-4B54-B037-B3733928B7FC}" srcOrd="1" destOrd="0" presId="urn:microsoft.com/office/officeart/2008/layout/HorizontalMultiLevelHierarchy"/>
    <dgm:cxn modelId="{98F0CA2A-2D14-4AF2-85EE-B0D02B643F5F}" srcId="{A18DF1BC-40BB-451B-A609-D351A5392408}" destId="{BA21BC7D-9F2E-43BC-BCB1-D0BD15EEF765}" srcOrd="2" destOrd="0" parTransId="{17B6A61D-0519-49A6-80BD-75BEBCB45CEA}" sibTransId="{65FEFB8F-F022-4657-89A3-E8A9DABA8C66}"/>
    <dgm:cxn modelId="{831F4631-C49C-415D-84EE-694EAAADB2F8}" type="presOf" srcId="{AB758F7D-E862-4BAA-A518-3505464071E5}" destId="{B7E5C658-08F8-427A-BD10-9460A7466068}" srcOrd="0" destOrd="0" presId="urn:microsoft.com/office/officeart/2008/layout/HorizontalMultiLevelHierarchy"/>
    <dgm:cxn modelId="{7AF1C133-0F89-4445-817F-976AE581D71E}" srcId="{AC45645E-CEAC-4478-AF7B-6B081C769BAA}" destId="{03469554-B185-462B-8277-CDC11E0F9A34}" srcOrd="0" destOrd="0" parTransId="{46DDCBC0-B940-43D9-B826-65C900EA5019}" sibTransId="{22BEF6C2-45FB-4368-BEEF-CE6C3282A2AF}"/>
    <dgm:cxn modelId="{BF738037-A55F-4A93-8FEE-1D864D57AA7E}" type="presOf" srcId="{84760ECE-831C-4464-B6C5-7B5AD686D245}" destId="{D9850C0F-9DEB-46A2-AE88-6351F74A2F75}" srcOrd="1" destOrd="0" presId="urn:microsoft.com/office/officeart/2008/layout/HorizontalMultiLevelHierarchy"/>
    <dgm:cxn modelId="{2BFADC3C-6AD4-4356-90DF-080845D90DD7}" type="presOf" srcId="{C976F7B4-E724-4A0E-93DC-FF2ABF191E60}" destId="{473E37A2-0A23-48EB-833F-DE4F74CBB2C8}" srcOrd="1" destOrd="0" presId="urn:microsoft.com/office/officeart/2008/layout/HorizontalMultiLevelHierarchy"/>
    <dgm:cxn modelId="{19D03C3E-E2E9-46FE-811C-8EE4C18696E7}" srcId="{BA21BC7D-9F2E-43BC-BCB1-D0BD15EEF765}" destId="{834B6C26-8999-4213-9680-D6F0A2BC2FD0}" srcOrd="0" destOrd="0" parTransId="{4ABAD204-76FB-4C6E-BDEC-AA0C23037635}" sibTransId="{D4670403-C926-480B-950D-A5C3F1700B02}"/>
    <dgm:cxn modelId="{E7B9565B-9712-4B3C-86CB-68B549B8F017}" srcId="{761B294D-2CF1-409E-857D-7904091F921C}" destId="{52703DA8-9C4F-447A-B88F-F6FDD8FA7BBD}" srcOrd="2" destOrd="0" parTransId="{4F4AB213-0CD4-410B-A14E-93F1268F9EE4}" sibTransId="{42A61A67-3E11-4350-BEF8-7457881C6A54}"/>
    <dgm:cxn modelId="{CA03B55B-D447-434D-A440-AD918ADEBBAC}" type="presOf" srcId="{07A54532-519A-4819-B9BA-A6A257D20B1E}" destId="{AC8CEE73-23C1-439B-9F97-12B11542658C}" srcOrd="1" destOrd="0" presId="urn:microsoft.com/office/officeart/2008/layout/HorizontalMultiLevelHierarchy"/>
    <dgm:cxn modelId="{C07D535C-F74A-4FB8-95CC-327F9B06697C}" type="presOf" srcId="{46DDCBC0-B940-43D9-B826-65C900EA5019}" destId="{5763B6B4-DDC3-439D-85DE-3312774C632D}" srcOrd="1" destOrd="0" presId="urn:microsoft.com/office/officeart/2008/layout/HorizontalMultiLevelHierarchy"/>
    <dgm:cxn modelId="{B0E4C160-74BB-4FD4-AF37-D2CF62338637}" type="presOf" srcId="{4ABAD204-76FB-4C6E-BDEC-AA0C23037635}" destId="{B655C883-0EF3-49B9-8EE5-51C8D1D5A378}" srcOrd="1" destOrd="0" presId="urn:microsoft.com/office/officeart/2008/layout/HorizontalMultiLevelHierarchy"/>
    <dgm:cxn modelId="{09874561-C627-406E-B25C-429889D5D437}" type="presOf" srcId="{E84E531B-DFFB-44C5-B9D4-6A289F003E3B}" destId="{036EDA33-DE44-40EB-A2FC-34C8680043EA}" srcOrd="0" destOrd="0" presId="urn:microsoft.com/office/officeart/2008/layout/HorizontalMultiLevelHierarchy"/>
    <dgm:cxn modelId="{761ED161-A31A-40EA-B91B-9EE82AD9EA5E}" srcId="{AC45645E-CEAC-4478-AF7B-6B081C769BAA}" destId="{4635959A-6A8C-458E-B97A-C165095676B5}" srcOrd="2" destOrd="0" parTransId="{84760ECE-831C-4464-B6C5-7B5AD686D245}" sibTransId="{FBAFF6E9-4E46-4C66-B967-D10A4B96B00E}"/>
    <dgm:cxn modelId="{E94B0643-6932-49EE-B211-6AC64E889D02}" srcId="{A18DF1BC-40BB-451B-A609-D351A5392408}" destId="{761B294D-2CF1-409E-857D-7904091F921C}" srcOrd="3" destOrd="0" parTransId="{479B467F-67C8-4A6D-8A32-AEED06D3A870}" sibTransId="{B05E8F01-998D-4875-8A0A-B6128E7DCFEA}"/>
    <dgm:cxn modelId="{E14B9043-1C4B-4D6E-9755-6FC6B19A621C}" type="presOf" srcId="{AC45645E-CEAC-4478-AF7B-6B081C769BAA}" destId="{F98326FF-8C71-45F0-8CA5-F2213ACDE436}" srcOrd="0" destOrd="0" presId="urn:microsoft.com/office/officeart/2008/layout/HorizontalMultiLevelHierarchy"/>
    <dgm:cxn modelId="{9A480564-BFC5-43CF-B006-7765FEF58CF0}" type="presOf" srcId="{00D83A2E-C4C3-4A82-9FE9-4FE2A4287663}" destId="{905011CF-E41C-4DE5-A377-47BC92997F4E}" srcOrd="0" destOrd="0" presId="urn:microsoft.com/office/officeart/2008/layout/HorizontalMultiLevelHierarchy"/>
    <dgm:cxn modelId="{23B02344-08F0-4DE1-AF72-3F16C31414D4}" type="presOf" srcId="{834B6C26-8999-4213-9680-D6F0A2BC2FD0}" destId="{90314C92-349B-4AFD-A545-F28A209B5BBF}" srcOrd="0" destOrd="0" presId="urn:microsoft.com/office/officeart/2008/layout/HorizontalMultiLevelHierarchy"/>
    <dgm:cxn modelId="{BC5D5372-4277-442A-A69C-20D897D4C8D6}" type="presOf" srcId="{243B8980-3E26-4649-B8CA-A8EB4D6F49DC}" destId="{8835F843-D89E-4159-964A-E6404CAB664F}" srcOrd="1" destOrd="0" presId="urn:microsoft.com/office/officeart/2008/layout/HorizontalMultiLevelHierarchy"/>
    <dgm:cxn modelId="{4905AF72-730C-460A-8785-8864D4729AEF}" srcId="{761B294D-2CF1-409E-857D-7904091F921C}" destId="{1AA5D0D8-BADC-4F61-9564-2389BEFAF67C}" srcOrd="0" destOrd="0" parTransId="{D2248949-FC32-4E43-A95F-ED55160C8714}" sibTransId="{23473D94-B0D8-4AD6-97C4-57015B1237FD}"/>
    <dgm:cxn modelId="{61738873-7ED3-47B6-B4E6-3B74DF5AEAD5}" type="presOf" srcId="{D2248949-FC32-4E43-A95F-ED55160C8714}" destId="{CFB83C72-421E-4F1C-917C-CB90C181B60E}" srcOrd="1" destOrd="0" presId="urn:microsoft.com/office/officeart/2008/layout/HorizontalMultiLevelHierarchy"/>
    <dgm:cxn modelId="{8C704D55-9B66-4328-BC68-841D5215BC7E}" type="presOf" srcId="{AB758F7D-E862-4BAA-A518-3505464071E5}" destId="{22D8E0C9-13B4-47F0-8068-095E3771993E}" srcOrd="1" destOrd="0" presId="urn:microsoft.com/office/officeart/2008/layout/HorizontalMultiLevelHierarchy"/>
    <dgm:cxn modelId="{F9FACB83-7C77-4DF2-9A93-DD3ADB07374E}" type="presOf" srcId="{B4E4CE9A-2FE7-4A6A-BCBE-702DF2DE355E}" destId="{A96A5804-9A6C-4713-B5B3-E1D0105ABD92}" srcOrd="0" destOrd="0" presId="urn:microsoft.com/office/officeart/2008/layout/HorizontalMultiLevelHierarchy"/>
    <dgm:cxn modelId="{F9E4BF90-7851-461D-AE04-E31C74D17ADC}" type="presOf" srcId="{BA21BC7D-9F2E-43BC-BCB1-D0BD15EEF765}" destId="{D749B734-3925-41D8-8E9B-07AD7659B783}" srcOrd="0" destOrd="0" presId="urn:microsoft.com/office/officeart/2008/layout/HorizontalMultiLevelHierarchy"/>
    <dgm:cxn modelId="{F4DD8198-F4DE-4953-AA80-A6FAF97C9E21}" type="presOf" srcId="{479B467F-67C8-4A6D-8A32-AEED06D3A870}" destId="{8BFE33DA-75C6-4E17-B455-91FF5B5EAE22}" srcOrd="0" destOrd="0" presId="urn:microsoft.com/office/officeart/2008/layout/HorizontalMultiLevelHierarchy"/>
    <dgm:cxn modelId="{84A75699-5189-43E4-A1A7-168C76F7F227}" type="presOf" srcId="{84760ECE-831C-4464-B6C5-7B5AD686D245}" destId="{2B814F76-2CD9-48C4-AEEF-8CCA988ECBDA}" srcOrd="0" destOrd="0" presId="urn:microsoft.com/office/officeart/2008/layout/HorizontalMultiLevelHierarchy"/>
    <dgm:cxn modelId="{B4A06D9A-8D9C-4A84-A863-E65211D14220}" type="presOf" srcId="{904AD4AE-44D0-4500-8034-78FF22539468}" destId="{9E445673-390C-4F69-A1B5-8772A177F5FD}" srcOrd="0" destOrd="0" presId="urn:microsoft.com/office/officeart/2008/layout/HorizontalMultiLevelHierarchy"/>
    <dgm:cxn modelId="{057922A2-2043-4A36-829E-FB74203205CD}" type="presOf" srcId="{243B8980-3E26-4649-B8CA-A8EB4D6F49DC}" destId="{54E17294-0C2C-4B93-9040-44E3C6ECF96A}" srcOrd="0" destOrd="0" presId="urn:microsoft.com/office/officeart/2008/layout/HorizontalMultiLevelHierarchy"/>
    <dgm:cxn modelId="{5E2F7CA5-4A11-4FEA-BBE0-48934D69B00A}" type="presOf" srcId="{3FCE3D63-C3DD-4CE7-8537-55D8C796844E}" destId="{2E31C8EB-4BD2-4F3C-B52B-6F139B46A6D7}" srcOrd="0" destOrd="0" presId="urn:microsoft.com/office/officeart/2008/layout/HorizontalMultiLevelHierarchy"/>
    <dgm:cxn modelId="{71EE67A7-A435-44A4-90AF-04A910A0577F}" type="presOf" srcId="{4F4AB213-0CD4-410B-A14E-93F1268F9EE4}" destId="{DE7E8DA7-019D-423D-862A-72A2A1117DCB}" srcOrd="0" destOrd="0" presId="urn:microsoft.com/office/officeart/2008/layout/HorizontalMultiLevelHierarchy"/>
    <dgm:cxn modelId="{CA3656A8-A0DC-4FCD-84E2-32B3522ED3B1}" type="presOf" srcId="{4ABAD204-76FB-4C6E-BDEC-AA0C23037635}" destId="{C703A6A0-A107-45BB-9E05-1F1FC5AB1440}" srcOrd="0" destOrd="0" presId="urn:microsoft.com/office/officeart/2008/layout/HorizontalMultiLevelHierarchy"/>
    <dgm:cxn modelId="{952DCCAB-0176-44AD-80CC-03EA53FBEE82}" type="presOf" srcId="{07A54532-519A-4819-B9BA-A6A257D20B1E}" destId="{46FEFE1A-9FC1-4FDC-92EC-F8774952CE52}" srcOrd="0" destOrd="0" presId="urn:microsoft.com/office/officeart/2008/layout/HorizontalMultiLevelHierarchy"/>
    <dgm:cxn modelId="{0E7387B4-DA66-4C2D-BC68-3DE35B572536}" type="presOf" srcId="{C181F9EB-AB87-4D93-9F90-8C8636F22B6C}" destId="{897B5CD0-27B3-48C2-95AE-BBD55EB071FD}" srcOrd="1" destOrd="0" presId="urn:microsoft.com/office/officeart/2008/layout/HorizontalMultiLevelHierarchy"/>
    <dgm:cxn modelId="{1C7F46B5-A9D2-4F3F-9906-886DECC0FA7C}" type="presOf" srcId="{F45393D0-4431-46CB-B1FA-4D1F6EFD5E03}" destId="{CFE932A5-F9F0-4FEB-BB70-14FFAF0CF105}" srcOrd="0" destOrd="0" presId="urn:microsoft.com/office/officeart/2008/layout/HorizontalMultiLevelHierarchy"/>
    <dgm:cxn modelId="{A35535B8-D784-49AA-9DFC-7C9BEE83CA81}" type="presOf" srcId="{00D83A2E-C4C3-4A82-9FE9-4FE2A4287663}" destId="{389A05E3-32D9-4A9F-B67F-D0DA1D0F14E9}" srcOrd="1" destOrd="0" presId="urn:microsoft.com/office/officeart/2008/layout/HorizontalMultiLevelHierarchy"/>
    <dgm:cxn modelId="{FD7436B9-823E-4E33-9EFE-1147EA259225}" srcId="{BA21BC7D-9F2E-43BC-BCB1-D0BD15EEF765}" destId="{ACED9FF5-56C0-4E3B-A7D2-6EF2CF66478B}" srcOrd="1" destOrd="0" parTransId="{8B81B864-7AFE-4EFA-B41E-9F6168C204B0}" sibTransId="{300F3F45-0FFA-4EE1-9B95-D8B55FB41322}"/>
    <dgm:cxn modelId="{67518CBA-0DF1-4D1E-9564-5C13C377565D}" srcId="{D692577B-F689-41A9-A1F1-0249126E13FE}" destId="{F45393D0-4431-46CB-B1FA-4D1F6EFD5E03}" srcOrd="2" destOrd="0" parTransId="{AB758F7D-E862-4BAA-A518-3505464071E5}" sibTransId="{765E5840-1952-4A0A-9CF4-782E490FA24E}"/>
    <dgm:cxn modelId="{D600E5BC-2C80-4A21-BAC8-22DF6D566DD2}" type="presOf" srcId="{CA86E856-CD4F-4382-8606-A81060A1A912}" destId="{2C8BF4E3-B9D6-4651-8370-A709E2936BDE}" srcOrd="0" destOrd="0" presId="urn:microsoft.com/office/officeart/2008/layout/HorizontalMultiLevelHierarchy"/>
    <dgm:cxn modelId="{55805BBE-FB9D-4C9D-9EB1-40D2702D79B3}" type="presOf" srcId="{761B294D-2CF1-409E-857D-7904091F921C}" destId="{6AD64B2D-27A7-4E14-8EB2-5C2EE8E239DE}" srcOrd="0" destOrd="0" presId="urn:microsoft.com/office/officeart/2008/layout/HorizontalMultiLevelHierarchy"/>
    <dgm:cxn modelId="{BD34A6BE-6955-4513-A359-7B2248AE70EB}" type="presOf" srcId="{479B467F-67C8-4A6D-8A32-AEED06D3A870}" destId="{16D04938-AF60-479F-98EC-896F15A7E4B1}" srcOrd="1" destOrd="0" presId="urn:microsoft.com/office/officeart/2008/layout/HorizontalMultiLevelHierarchy"/>
    <dgm:cxn modelId="{AA172CBF-C9A1-44D5-86F9-46ED3C68F26E}" srcId="{A18DF1BC-40BB-451B-A609-D351A5392408}" destId="{D692577B-F689-41A9-A1F1-0249126E13FE}" srcOrd="1" destOrd="0" parTransId="{20F22989-6304-4150-AB57-D1D053EF4731}" sibTransId="{296DD3CD-0FC3-4E85-9EFE-67A56CC9A62D}"/>
    <dgm:cxn modelId="{978DB2C6-6437-4FE4-832A-5F41331D74AB}" srcId="{BA21BC7D-9F2E-43BC-BCB1-D0BD15EEF765}" destId="{904AD4AE-44D0-4500-8034-78FF22539468}" srcOrd="2" destOrd="0" parTransId="{07A54532-519A-4819-B9BA-A6A257D20B1E}" sibTransId="{0C47EDA4-4A03-492B-BF5B-1879606842D9}"/>
    <dgm:cxn modelId="{EBCF54CB-6F0C-47AA-8B98-FC096D6ED3B1}" srcId="{D692577B-F689-41A9-A1F1-0249126E13FE}" destId="{B4E4CE9A-2FE7-4A6A-BCBE-702DF2DE355E}" srcOrd="0" destOrd="0" parTransId="{243B8980-3E26-4649-B8CA-A8EB4D6F49DC}" sibTransId="{2E98CF95-C6E6-47ED-9B9B-E3B988420415}"/>
    <dgm:cxn modelId="{83FCB9CC-3F8D-4C10-A0EF-E7761BC3B148}" type="presOf" srcId="{17B6A61D-0519-49A6-80BD-75BEBCB45CEA}" destId="{F0F5C24E-BD73-4D6B-8ED3-DE9F9F897FDB}" srcOrd="0" destOrd="0" presId="urn:microsoft.com/office/officeart/2008/layout/HorizontalMultiLevelHierarchy"/>
    <dgm:cxn modelId="{BB93FECE-78EF-40AC-B601-0D2C965679D4}" type="presOf" srcId="{A18DF1BC-40BB-451B-A609-D351A5392408}" destId="{12351B19-7EE4-44B7-955D-5DE77FE5D870}" srcOrd="0" destOrd="0" presId="urn:microsoft.com/office/officeart/2008/layout/HorizontalMultiLevelHierarchy"/>
    <dgm:cxn modelId="{1E75BCDB-47C5-40ED-A6AF-377C391762CF}" srcId="{E84E531B-DFFB-44C5-B9D4-6A289F003E3B}" destId="{A18DF1BC-40BB-451B-A609-D351A5392408}" srcOrd="0" destOrd="0" parTransId="{9AAA3CB3-9866-45B4-B9BB-2D872E7F775A}" sibTransId="{C161536F-3925-4FDC-A27A-F5263635F11C}"/>
    <dgm:cxn modelId="{DBF629DD-DF33-4480-9740-E061B1A5CE29}" type="presOf" srcId="{4635959A-6A8C-458E-B97A-C165095676B5}" destId="{E7B21F0D-9D39-4976-AB3D-6509EE506642}" srcOrd="0" destOrd="0" presId="urn:microsoft.com/office/officeart/2008/layout/HorizontalMultiLevelHierarchy"/>
    <dgm:cxn modelId="{6138A0DD-BD5C-40F2-8429-04E18ED5B586}" type="presOf" srcId="{C976F7B4-E724-4A0E-93DC-FF2ABF191E60}" destId="{B755B396-FE9A-4694-92C3-AA4500E7FDB3}" srcOrd="0" destOrd="0" presId="urn:microsoft.com/office/officeart/2008/layout/HorizontalMultiLevelHierarchy"/>
    <dgm:cxn modelId="{859260E0-202D-4FAB-AF12-7DEB8F5F26C6}" type="presOf" srcId="{3FCE3D63-C3DD-4CE7-8537-55D8C796844E}" destId="{D9FE4E81-AEEC-41E2-B85E-5FF8C7151C55}" srcOrd="1" destOrd="0" presId="urn:microsoft.com/office/officeart/2008/layout/HorizontalMultiLevelHierarchy"/>
    <dgm:cxn modelId="{29CCBEE7-DB50-46ED-BDE8-8EDB5B46C71E}" type="presOf" srcId="{1AA5D0D8-BADC-4F61-9564-2389BEFAF67C}" destId="{FDE85657-3461-4B6F-96AA-50AF461451FB}" srcOrd="0" destOrd="0" presId="urn:microsoft.com/office/officeart/2008/layout/HorizontalMultiLevelHierarchy"/>
    <dgm:cxn modelId="{F97BBEE9-EFAC-448A-A94E-C14FFCA88277}" srcId="{A18DF1BC-40BB-451B-A609-D351A5392408}" destId="{AC45645E-CEAC-4478-AF7B-6B081C769BAA}" srcOrd="0" destOrd="0" parTransId="{C976F7B4-E724-4A0E-93DC-FF2ABF191E60}" sibTransId="{96190D64-BDFD-4EE2-BA8A-4DBC94A5C909}"/>
    <dgm:cxn modelId="{1A970EED-F3DB-4DD1-901F-615B1196C35F}" type="presOf" srcId="{D2248949-FC32-4E43-A95F-ED55160C8714}" destId="{6299809A-C81F-4C40-9BF9-771BC213813B}" srcOrd="0" destOrd="0" presId="urn:microsoft.com/office/officeart/2008/layout/HorizontalMultiLevelHierarchy"/>
    <dgm:cxn modelId="{AB59ABF2-26C1-4675-9D7A-78AC4F602032}" srcId="{D692577B-F689-41A9-A1F1-0249126E13FE}" destId="{75F989CB-5FFC-4117-8426-BD484F6D8C4A}" srcOrd="1" destOrd="0" parTransId="{3FCE3D63-C3DD-4CE7-8537-55D8C796844E}" sibTransId="{3C869063-B138-4713-B0DD-55B9421082DF}"/>
    <dgm:cxn modelId="{7F1348F3-7EAE-4116-B41D-EE51223B33E5}" type="presOf" srcId="{20F22989-6304-4150-AB57-D1D053EF4731}" destId="{547111E4-A4C2-4CF7-8EA2-4CB34550B3A4}" srcOrd="0" destOrd="0" presId="urn:microsoft.com/office/officeart/2008/layout/HorizontalMultiLevelHierarchy"/>
    <dgm:cxn modelId="{69F56CF7-390C-4159-A260-503A287AD387}" type="presOf" srcId="{75F989CB-5FFC-4117-8426-BD484F6D8C4A}" destId="{A4133EE1-95F1-4B2A-B98B-159BA00B9194}" srcOrd="0" destOrd="0" presId="urn:microsoft.com/office/officeart/2008/layout/HorizontalMultiLevelHierarchy"/>
    <dgm:cxn modelId="{A17259F8-DFE5-41A1-92C7-8DEDFC1FA387}" type="presOf" srcId="{52703DA8-9C4F-447A-B88F-F6FDD8FA7BBD}" destId="{CCF8B64A-4058-4759-A886-D1FDE3CE1DA1}" srcOrd="0" destOrd="0" presId="urn:microsoft.com/office/officeart/2008/layout/HorizontalMultiLevelHierarchy"/>
    <dgm:cxn modelId="{C121EEFB-6F8C-4874-B7EA-924E56B15358}" type="presOf" srcId="{ACED9FF5-56C0-4E3B-A7D2-6EF2CF66478B}" destId="{8B0FD970-F6D9-47E8-915F-294D91D0EECE}" srcOrd="0" destOrd="0" presId="urn:microsoft.com/office/officeart/2008/layout/HorizontalMultiLevelHierarchy"/>
    <dgm:cxn modelId="{EC0016FC-AACD-4C9C-9CF3-173581B13038}" type="presOf" srcId="{03469554-B185-462B-8277-CDC11E0F9A34}" destId="{3F15C88A-6A30-42BC-A9E2-329285D2CD6D}" srcOrd="0" destOrd="0" presId="urn:microsoft.com/office/officeart/2008/layout/HorizontalMultiLevelHierarchy"/>
    <dgm:cxn modelId="{492FBFEC-033D-43E4-8BAB-AA57E83AC1F4}" type="presParOf" srcId="{036EDA33-DE44-40EB-A2FC-34C8680043EA}" destId="{2D1E83F1-7005-45CE-B54B-6E93FCE1B15C}" srcOrd="0" destOrd="0" presId="urn:microsoft.com/office/officeart/2008/layout/HorizontalMultiLevelHierarchy"/>
    <dgm:cxn modelId="{C45915F9-3A79-49CD-999A-47D6C2FF6608}" type="presParOf" srcId="{2D1E83F1-7005-45CE-B54B-6E93FCE1B15C}" destId="{12351B19-7EE4-44B7-955D-5DE77FE5D870}" srcOrd="0" destOrd="0" presId="urn:microsoft.com/office/officeart/2008/layout/HorizontalMultiLevelHierarchy"/>
    <dgm:cxn modelId="{06E53AA5-8E4B-485C-A222-676141830DD6}" type="presParOf" srcId="{2D1E83F1-7005-45CE-B54B-6E93FCE1B15C}" destId="{20DCD564-52CF-4568-B140-C0AE810F51AC}" srcOrd="1" destOrd="0" presId="urn:microsoft.com/office/officeart/2008/layout/HorizontalMultiLevelHierarchy"/>
    <dgm:cxn modelId="{DAA73F00-AFDB-4AFE-B645-1E8A478787D3}" type="presParOf" srcId="{20DCD564-52CF-4568-B140-C0AE810F51AC}" destId="{B755B396-FE9A-4694-92C3-AA4500E7FDB3}" srcOrd="0" destOrd="0" presId="urn:microsoft.com/office/officeart/2008/layout/HorizontalMultiLevelHierarchy"/>
    <dgm:cxn modelId="{4184DAEE-0146-4647-9064-77E02B44430B}" type="presParOf" srcId="{B755B396-FE9A-4694-92C3-AA4500E7FDB3}" destId="{473E37A2-0A23-48EB-833F-DE4F74CBB2C8}" srcOrd="0" destOrd="0" presId="urn:microsoft.com/office/officeart/2008/layout/HorizontalMultiLevelHierarchy"/>
    <dgm:cxn modelId="{B223B534-D08D-46F1-A807-87D315A22B9A}" type="presParOf" srcId="{20DCD564-52CF-4568-B140-C0AE810F51AC}" destId="{CE5DBDB9-973E-4D67-9622-1ED87737AC75}" srcOrd="1" destOrd="0" presId="urn:microsoft.com/office/officeart/2008/layout/HorizontalMultiLevelHierarchy"/>
    <dgm:cxn modelId="{68F40926-6D10-4946-85A8-374EF0603D98}" type="presParOf" srcId="{CE5DBDB9-973E-4D67-9622-1ED87737AC75}" destId="{F98326FF-8C71-45F0-8CA5-F2213ACDE436}" srcOrd="0" destOrd="0" presId="urn:microsoft.com/office/officeart/2008/layout/HorizontalMultiLevelHierarchy"/>
    <dgm:cxn modelId="{A235BDD3-E7A7-44B0-B65F-8C08A9148090}" type="presParOf" srcId="{CE5DBDB9-973E-4D67-9622-1ED87737AC75}" destId="{9629DFD5-7D8C-4657-A49C-B4FEA4F1EBF1}" srcOrd="1" destOrd="0" presId="urn:microsoft.com/office/officeart/2008/layout/HorizontalMultiLevelHierarchy"/>
    <dgm:cxn modelId="{B6957266-EE60-44C8-A0D8-76A35A7ED472}" type="presParOf" srcId="{9629DFD5-7D8C-4657-A49C-B4FEA4F1EBF1}" destId="{716AB96C-7D06-4B0D-A450-A909C5A1D9DB}" srcOrd="0" destOrd="0" presId="urn:microsoft.com/office/officeart/2008/layout/HorizontalMultiLevelHierarchy"/>
    <dgm:cxn modelId="{0D41C1E6-5F39-423C-9F81-032EA3776E04}" type="presParOf" srcId="{716AB96C-7D06-4B0D-A450-A909C5A1D9DB}" destId="{5763B6B4-DDC3-439D-85DE-3312774C632D}" srcOrd="0" destOrd="0" presId="urn:microsoft.com/office/officeart/2008/layout/HorizontalMultiLevelHierarchy"/>
    <dgm:cxn modelId="{E8B8E828-786C-4512-8DD2-9B40AF6C5760}" type="presParOf" srcId="{9629DFD5-7D8C-4657-A49C-B4FEA4F1EBF1}" destId="{EC47057F-4A2B-4118-AB8D-76395A7407B5}" srcOrd="1" destOrd="0" presId="urn:microsoft.com/office/officeart/2008/layout/HorizontalMultiLevelHierarchy"/>
    <dgm:cxn modelId="{376984F2-28FD-4462-B02B-5B5FE87C0378}" type="presParOf" srcId="{EC47057F-4A2B-4118-AB8D-76395A7407B5}" destId="{3F15C88A-6A30-42BC-A9E2-329285D2CD6D}" srcOrd="0" destOrd="0" presId="urn:microsoft.com/office/officeart/2008/layout/HorizontalMultiLevelHierarchy"/>
    <dgm:cxn modelId="{EECA015B-2329-4074-A5BC-CA37CCAD01BA}" type="presParOf" srcId="{EC47057F-4A2B-4118-AB8D-76395A7407B5}" destId="{3C6027C5-E451-456A-8F6B-A23A586A435D}" srcOrd="1" destOrd="0" presId="urn:microsoft.com/office/officeart/2008/layout/HorizontalMultiLevelHierarchy"/>
    <dgm:cxn modelId="{E8D92FDE-2840-4091-88D8-33A692654557}" type="presParOf" srcId="{9629DFD5-7D8C-4657-A49C-B4FEA4F1EBF1}" destId="{C8145B5A-22CF-4882-91E0-C2CA5BF71B36}" srcOrd="2" destOrd="0" presId="urn:microsoft.com/office/officeart/2008/layout/HorizontalMultiLevelHierarchy"/>
    <dgm:cxn modelId="{94628977-5903-4DD4-9380-E4CFF7EC7964}" type="presParOf" srcId="{C8145B5A-22CF-4882-91E0-C2CA5BF71B36}" destId="{897B5CD0-27B3-48C2-95AE-BBD55EB071FD}" srcOrd="0" destOrd="0" presId="urn:microsoft.com/office/officeart/2008/layout/HorizontalMultiLevelHierarchy"/>
    <dgm:cxn modelId="{D99EE47C-2E36-45D2-857D-78088D1FA5E1}" type="presParOf" srcId="{9629DFD5-7D8C-4657-A49C-B4FEA4F1EBF1}" destId="{07052B35-EBF8-464F-98DF-6255AA3A3281}" srcOrd="3" destOrd="0" presId="urn:microsoft.com/office/officeart/2008/layout/HorizontalMultiLevelHierarchy"/>
    <dgm:cxn modelId="{BBB930E5-94E4-4BD9-BC1E-0F191516379B}" type="presParOf" srcId="{07052B35-EBF8-464F-98DF-6255AA3A3281}" destId="{2C8BF4E3-B9D6-4651-8370-A709E2936BDE}" srcOrd="0" destOrd="0" presId="urn:microsoft.com/office/officeart/2008/layout/HorizontalMultiLevelHierarchy"/>
    <dgm:cxn modelId="{6A4D97C2-5A9C-4DB9-8ED2-6C3EFC98313D}" type="presParOf" srcId="{07052B35-EBF8-464F-98DF-6255AA3A3281}" destId="{A032393F-CE93-4F98-9D4B-FA54E3265877}" srcOrd="1" destOrd="0" presId="urn:microsoft.com/office/officeart/2008/layout/HorizontalMultiLevelHierarchy"/>
    <dgm:cxn modelId="{0CCA630C-A1A3-4218-B6C3-DC91E0A44C32}" type="presParOf" srcId="{9629DFD5-7D8C-4657-A49C-B4FEA4F1EBF1}" destId="{2B814F76-2CD9-48C4-AEEF-8CCA988ECBDA}" srcOrd="4" destOrd="0" presId="urn:microsoft.com/office/officeart/2008/layout/HorizontalMultiLevelHierarchy"/>
    <dgm:cxn modelId="{B15F7B43-5A4E-43F9-BD22-6DCBA132BE21}" type="presParOf" srcId="{2B814F76-2CD9-48C4-AEEF-8CCA988ECBDA}" destId="{D9850C0F-9DEB-46A2-AE88-6351F74A2F75}" srcOrd="0" destOrd="0" presId="urn:microsoft.com/office/officeart/2008/layout/HorizontalMultiLevelHierarchy"/>
    <dgm:cxn modelId="{C0D47383-45E7-42E1-AB14-4BF6990A42E8}" type="presParOf" srcId="{9629DFD5-7D8C-4657-A49C-B4FEA4F1EBF1}" destId="{DE36D6C7-9DA8-413E-8ED9-610015A5AF4A}" srcOrd="5" destOrd="0" presId="urn:microsoft.com/office/officeart/2008/layout/HorizontalMultiLevelHierarchy"/>
    <dgm:cxn modelId="{4B891031-34D8-4DDC-86B1-3766F76E1782}" type="presParOf" srcId="{DE36D6C7-9DA8-413E-8ED9-610015A5AF4A}" destId="{E7B21F0D-9D39-4976-AB3D-6509EE506642}" srcOrd="0" destOrd="0" presId="urn:microsoft.com/office/officeart/2008/layout/HorizontalMultiLevelHierarchy"/>
    <dgm:cxn modelId="{45DE2425-1F24-44BD-AD5F-A3F1E6A2AC78}" type="presParOf" srcId="{DE36D6C7-9DA8-413E-8ED9-610015A5AF4A}" destId="{C90E9B06-2D92-4793-B24E-5DFC55AC48CD}" srcOrd="1" destOrd="0" presId="urn:microsoft.com/office/officeart/2008/layout/HorizontalMultiLevelHierarchy"/>
    <dgm:cxn modelId="{E9D2827F-6C08-41E1-88FD-8D1558300B78}" type="presParOf" srcId="{20DCD564-52CF-4568-B140-C0AE810F51AC}" destId="{547111E4-A4C2-4CF7-8EA2-4CB34550B3A4}" srcOrd="2" destOrd="0" presId="urn:microsoft.com/office/officeart/2008/layout/HorizontalMultiLevelHierarchy"/>
    <dgm:cxn modelId="{43E5D787-A811-45C3-92DE-18BF29F56D0C}" type="presParOf" srcId="{547111E4-A4C2-4CF7-8EA2-4CB34550B3A4}" destId="{8254AE89-E001-433A-8796-6DF6EF97D6F8}" srcOrd="0" destOrd="0" presId="urn:microsoft.com/office/officeart/2008/layout/HorizontalMultiLevelHierarchy"/>
    <dgm:cxn modelId="{72B83368-4AB2-4450-805B-C2BB41BF33DF}" type="presParOf" srcId="{20DCD564-52CF-4568-B140-C0AE810F51AC}" destId="{C524D277-A612-4451-803F-206223909B89}" srcOrd="3" destOrd="0" presId="urn:microsoft.com/office/officeart/2008/layout/HorizontalMultiLevelHierarchy"/>
    <dgm:cxn modelId="{57EB2DF0-84C1-46E5-849E-70E9BCE29E71}" type="presParOf" srcId="{C524D277-A612-4451-803F-206223909B89}" destId="{66429FD1-8A4D-4B46-85CE-0C2FE3C1EAD7}" srcOrd="0" destOrd="0" presId="urn:microsoft.com/office/officeart/2008/layout/HorizontalMultiLevelHierarchy"/>
    <dgm:cxn modelId="{37C07B71-8E63-4DCE-A205-F0BB0D905ACF}" type="presParOf" srcId="{C524D277-A612-4451-803F-206223909B89}" destId="{023CACD8-A49C-4E5F-81F6-0A2C36A51E69}" srcOrd="1" destOrd="0" presId="urn:microsoft.com/office/officeart/2008/layout/HorizontalMultiLevelHierarchy"/>
    <dgm:cxn modelId="{40264323-5BA2-48CD-B19F-49108ADF5DA9}" type="presParOf" srcId="{023CACD8-A49C-4E5F-81F6-0A2C36A51E69}" destId="{54E17294-0C2C-4B93-9040-44E3C6ECF96A}" srcOrd="0" destOrd="0" presId="urn:microsoft.com/office/officeart/2008/layout/HorizontalMultiLevelHierarchy"/>
    <dgm:cxn modelId="{332D4A3D-D52E-4746-8759-601909257A26}" type="presParOf" srcId="{54E17294-0C2C-4B93-9040-44E3C6ECF96A}" destId="{8835F843-D89E-4159-964A-E6404CAB664F}" srcOrd="0" destOrd="0" presId="urn:microsoft.com/office/officeart/2008/layout/HorizontalMultiLevelHierarchy"/>
    <dgm:cxn modelId="{B2A57956-81FB-43A7-BF97-9CD6C1773C0F}" type="presParOf" srcId="{023CACD8-A49C-4E5F-81F6-0A2C36A51E69}" destId="{FC53CE48-1CB8-44E1-9713-BCAE043133E5}" srcOrd="1" destOrd="0" presId="urn:microsoft.com/office/officeart/2008/layout/HorizontalMultiLevelHierarchy"/>
    <dgm:cxn modelId="{49A44CB3-5D26-41E1-B4B8-0418C38ADF13}" type="presParOf" srcId="{FC53CE48-1CB8-44E1-9713-BCAE043133E5}" destId="{A96A5804-9A6C-4713-B5B3-E1D0105ABD92}" srcOrd="0" destOrd="0" presId="urn:microsoft.com/office/officeart/2008/layout/HorizontalMultiLevelHierarchy"/>
    <dgm:cxn modelId="{309EB2C4-249B-41AD-9F13-D00A1FAA3A03}" type="presParOf" srcId="{FC53CE48-1CB8-44E1-9713-BCAE043133E5}" destId="{B38288D5-D601-4BC0-BFA9-64C0826C2370}" srcOrd="1" destOrd="0" presId="urn:microsoft.com/office/officeart/2008/layout/HorizontalMultiLevelHierarchy"/>
    <dgm:cxn modelId="{86D062D2-96DA-4E46-B9C9-79FDBD13C12E}" type="presParOf" srcId="{023CACD8-A49C-4E5F-81F6-0A2C36A51E69}" destId="{2E31C8EB-4BD2-4F3C-B52B-6F139B46A6D7}" srcOrd="2" destOrd="0" presId="urn:microsoft.com/office/officeart/2008/layout/HorizontalMultiLevelHierarchy"/>
    <dgm:cxn modelId="{90AB631C-243E-4C07-833B-5890FCCE98FB}" type="presParOf" srcId="{2E31C8EB-4BD2-4F3C-B52B-6F139B46A6D7}" destId="{D9FE4E81-AEEC-41E2-B85E-5FF8C7151C55}" srcOrd="0" destOrd="0" presId="urn:microsoft.com/office/officeart/2008/layout/HorizontalMultiLevelHierarchy"/>
    <dgm:cxn modelId="{CADA9EA6-C82B-425D-B646-B13E54809442}" type="presParOf" srcId="{023CACD8-A49C-4E5F-81F6-0A2C36A51E69}" destId="{6201847C-E6F7-48FF-B826-F3C14712BC0E}" srcOrd="3" destOrd="0" presId="urn:microsoft.com/office/officeart/2008/layout/HorizontalMultiLevelHierarchy"/>
    <dgm:cxn modelId="{7CDAD4DB-3007-452F-AED4-F331BAF8905A}" type="presParOf" srcId="{6201847C-E6F7-48FF-B826-F3C14712BC0E}" destId="{A4133EE1-95F1-4B2A-B98B-159BA00B9194}" srcOrd="0" destOrd="0" presId="urn:microsoft.com/office/officeart/2008/layout/HorizontalMultiLevelHierarchy"/>
    <dgm:cxn modelId="{69B7EF2A-611F-4D30-9B77-FF2F1FBCE5F1}" type="presParOf" srcId="{6201847C-E6F7-48FF-B826-F3C14712BC0E}" destId="{7B5B320F-E36D-430C-8A90-20556F1F5A66}" srcOrd="1" destOrd="0" presId="urn:microsoft.com/office/officeart/2008/layout/HorizontalMultiLevelHierarchy"/>
    <dgm:cxn modelId="{19629500-C792-4D5A-99C9-14424A86CC2A}" type="presParOf" srcId="{023CACD8-A49C-4E5F-81F6-0A2C36A51E69}" destId="{B7E5C658-08F8-427A-BD10-9460A7466068}" srcOrd="4" destOrd="0" presId="urn:microsoft.com/office/officeart/2008/layout/HorizontalMultiLevelHierarchy"/>
    <dgm:cxn modelId="{7C571AB9-1212-4BF3-992C-094A6633FE47}" type="presParOf" srcId="{B7E5C658-08F8-427A-BD10-9460A7466068}" destId="{22D8E0C9-13B4-47F0-8068-095E3771993E}" srcOrd="0" destOrd="0" presId="urn:microsoft.com/office/officeart/2008/layout/HorizontalMultiLevelHierarchy"/>
    <dgm:cxn modelId="{3B806969-83AD-43C5-9D83-4DD144455F89}" type="presParOf" srcId="{023CACD8-A49C-4E5F-81F6-0A2C36A51E69}" destId="{2C14CA85-8B72-4874-B937-C073C3F22085}" srcOrd="5" destOrd="0" presId="urn:microsoft.com/office/officeart/2008/layout/HorizontalMultiLevelHierarchy"/>
    <dgm:cxn modelId="{F86D379A-1940-467B-AC2D-7B060AF36B22}" type="presParOf" srcId="{2C14CA85-8B72-4874-B937-C073C3F22085}" destId="{CFE932A5-F9F0-4FEB-BB70-14FFAF0CF105}" srcOrd="0" destOrd="0" presId="urn:microsoft.com/office/officeart/2008/layout/HorizontalMultiLevelHierarchy"/>
    <dgm:cxn modelId="{254E91BA-C8FA-43E6-92EC-B323E46FC4DA}" type="presParOf" srcId="{2C14CA85-8B72-4874-B937-C073C3F22085}" destId="{98221FC5-0C2D-429A-929C-0ECCB6DBA348}" srcOrd="1" destOrd="0" presId="urn:microsoft.com/office/officeart/2008/layout/HorizontalMultiLevelHierarchy"/>
    <dgm:cxn modelId="{A664E5A8-B081-4FED-A2E6-732D4A206400}" type="presParOf" srcId="{20DCD564-52CF-4568-B140-C0AE810F51AC}" destId="{F0F5C24E-BD73-4D6B-8ED3-DE9F9F897FDB}" srcOrd="4" destOrd="0" presId="urn:microsoft.com/office/officeart/2008/layout/HorizontalMultiLevelHierarchy"/>
    <dgm:cxn modelId="{F66EDD05-CE94-4000-8830-C0DC4FB098B6}" type="presParOf" srcId="{F0F5C24E-BD73-4D6B-8ED3-DE9F9F897FDB}" destId="{F2F2DACB-0B29-4CD9-95B8-6023106D5C47}" srcOrd="0" destOrd="0" presId="urn:microsoft.com/office/officeart/2008/layout/HorizontalMultiLevelHierarchy"/>
    <dgm:cxn modelId="{F674A1C8-D606-4813-B5A1-7845E57BFBA4}" type="presParOf" srcId="{20DCD564-52CF-4568-B140-C0AE810F51AC}" destId="{22BC60C5-7B32-47FE-BAAD-9012256AD232}" srcOrd="5" destOrd="0" presId="urn:microsoft.com/office/officeart/2008/layout/HorizontalMultiLevelHierarchy"/>
    <dgm:cxn modelId="{E025B3DE-8650-4E7A-9AE4-26F2BB8EEF1D}" type="presParOf" srcId="{22BC60C5-7B32-47FE-BAAD-9012256AD232}" destId="{D749B734-3925-41D8-8E9B-07AD7659B783}" srcOrd="0" destOrd="0" presId="urn:microsoft.com/office/officeart/2008/layout/HorizontalMultiLevelHierarchy"/>
    <dgm:cxn modelId="{80CD6333-D399-438B-98B3-076EDD8D13E5}" type="presParOf" srcId="{22BC60C5-7B32-47FE-BAAD-9012256AD232}" destId="{5FF92ED7-2F2F-4625-8292-D3D4A15DBDCE}" srcOrd="1" destOrd="0" presId="urn:microsoft.com/office/officeart/2008/layout/HorizontalMultiLevelHierarchy"/>
    <dgm:cxn modelId="{C725777B-4898-4BE1-B11E-F4D63823C0A4}" type="presParOf" srcId="{5FF92ED7-2F2F-4625-8292-D3D4A15DBDCE}" destId="{C703A6A0-A107-45BB-9E05-1F1FC5AB1440}" srcOrd="0" destOrd="0" presId="urn:microsoft.com/office/officeart/2008/layout/HorizontalMultiLevelHierarchy"/>
    <dgm:cxn modelId="{95A93287-EC53-4999-9BD0-867BE482DD03}" type="presParOf" srcId="{C703A6A0-A107-45BB-9E05-1F1FC5AB1440}" destId="{B655C883-0EF3-49B9-8EE5-51C8D1D5A378}" srcOrd="0" destOrd="0" presId="urn:microsoft.com/office/officeart/2008/layout/HorizontalMultiLevelHierarchy"/>
    <dgm:cxn modelId="{63DF0388-47B1-4D78-83E5-F6B1000CA84A}" type="presParOf" srcId="{5FF92ED7-2F2F-4625-8292-D3D4A15DBDCE}" destId="{FF389D6C-2995-4A67-A06C-18A1174DC512}" srcOrd="1" destOrd="0" presId="urn:microsoft.com/office/officeart/2008/layout/HorizontalMultiLevelHierarchy"/>
    <dgm:cxn modelId="{BAB2237E-F7D8-4C55-B9C3-4FCC86C7CDC7}" type="presParOf" srcId="{FF389D6C-2995-4A67-A06C-18A1174DC512}" destId="{90314C92-349B-4AFD-A545-F28A209B5BBF}" srcOrd="0" destOrd="0" presId="urn:microsoft.com/office/officeart/2008/layout/HorizontalMultiLevelHierarchy"/>
    <dgm:cxn modelId="{E44A013B-4237-4105-9B17-44A9E49888B6}" type="presParOf" srcId="{FF389D6C-2995-4A67-A06C-18A1174DC512}" destId="{18A4CADB-D125-4C6D-8373-004C1B736EB5}" srcOrd="1" destOrd="0" presId="urn:microsoft.com/office/officeart/2008/layout/HorizontalMultiLevelHierarchy"/>
    <dgm:cxn modelId="{25863E5C-08CE-4383-B905-BE0B026BED1A}" type="presParOf" srcId="{5FF92ED7-2F2F-4625-8292-D3D4A15DBDCE}" destId="{B1890AD3-ADFD-4CDE-B1FC-79C7EADDFED5}" srcOrd="2" destOrd="0" presId="urn:microsoft.com/office/officeart/2008/layout/HorizontalMultiLevelHierarchy"/>
    <dgm:cxn modelId="{01DF96BA-30BE-47CC-8140-6D0C65FCF322}" type="presParOf" srcId="{B1890AD3-ADFD-4CDE-B1FC-79C7EADDFED5}" destId="{DFE0CD58-6EE9-4B54-B037-B3733928B7FC}" srcOrd="0" destOrd="0" presId="urn:microsoft.com/office/officeart/2008/layout/HorizontalMultiLevelHierarchy"/>
    <dgm:cxn modelId="{67E8ADCA-9474-4936-96EF-305E9B61B901}" type="presParOf" srcId="{5FF92ED7-2F2F-4625-8292-D3D4A15DBDCE}" destId="{0AFC0377-AA33-44BA-806D-1161B1EDEA93}" srcOrd="3" destOrd="0" presId="urn:microsoft.com/office/officeart/2008/layout/HorizontalMultiLevelHierarchy"/>
    <dgm:cxn modelId="{4B9B44CC-3DD9-4303-82D1-C224DE748B27}" type="presParOf" srcId="{0AFC0377-AA33-44BA-806D-1161B1EDEA93}" destId="{8B0FD970-F6D9-47E8-915F-294D91D0EECE}" srcOrd="0" destOrd="0" presId="urn:microsoft.com/office/officeart/2008/layout/HorizontalMultiLevelHierarchy"/>
    <dgm:cxn modelId="{AD2663CC-0F7F-4FC8-86EB-C39C675B67E4}" type="presParOf" srcId="{0AFC0377-AA33-44BA-806D-1161B1EDEA93}" destId="{841643E1-DBA5-4FD2-B332-652E0DCAC3F1}" srcOrd="1" destOrd="0" presId="urn:microsoft.com/office/officeart/2008/layout/HorizontalMultiLevelHierarchy"/>
    <dgm:cxn modelId="{AD2D6492-019A-40F5-9E09-C6CC2D725EF0}" type="presParOf" srcId="{5FF92ED7-2F2F-4625-8292-D3D4A15DBDCE}" destId="{46FEFE1A-9FC1-4FDC-92EC-F8774952CE52}" srcOrd="4" destOrd="0" presId="urn:microsoft.com/office/officeart/2008/layout/HorizontalMultiLevelHierarchy"/>
    <dgm:cxn modelId="{2F95B7BF-65B8-4496-947F-7C525CD927DE}" type="presParOf" srcId="{46FEFE1A-9FC1-4FDC-92EC-F8774952CE52}" destId="{AC8CEE73-23C1-439B-9F97-12B11542658C}" srcOrd="0" destOrd="0" presId="urn:microsoft.com/office/officeart/2008/layout/HorizontalMultiLevelHierarchy"/>
    <dgm:cxn modelId="{49351088-59F8-4A92-B5AF-69CBE3FE5C17}" type="presParOf" srcId="{5FF92ED7-2F2F-4625-8292-D3D4A15DBDCE}" destId="{3E9744AC-58F6-4D2F-928C-EC933B1A4AC3}" srcOrd="5" destOrd="0" presId="urn:microsoft.com/office/officeart/2008/layout/HorizontalMultiLevelHierarchy"/>
    <dgm:cxn modelId="{16C18884-EEAA-4607-B9CC-4588A4DD140D}" type="presParOf" srcId="{3E9744AC-58F6-4D2F-928C-EC933B1A4AC3}" destId="{9E445673-390C-4F69-A1B5-8772A177F5FD}" srcOrd="0" destOrd="0" presId="urn:microsoft.com/office/officeart/2008/layout/HorizontalMultiLevelHierarchy"/>
    <dgm:cxn modelId="{0341F7E3-B340-46EC-9BC8-F3FC67C6ADE4}" type="presParOf" srcId="{3E9744AC-58F6-4D2F-928C-EC933B1A4AC3}" destId="{53932AFA-718E-4C3C-A89A-3A81D4D1F7AB}" srcOrd="1" destOrd="0" presId="urn:microsoft.com/office/officeart/2008/layout/HorizontalMultiLevelHierarchy"/>
    <dgm:cxn modelId="{4D3FD30B-07C1-449C-8CEE-F9F817A96A9D}" type="presParOf" srcId="{20DCD564-52CF-4568-B140-C0AE810F51AC}" destId="{8BFE33DA-75C6-4E17-B455-91FF5B5EAE22}" srcOrd="6" destOrd="0" presId="urn:microsoft.com/office/officeart/2008/layout/HorizontalMultiLevelHierarchy"/>
    <dgm:cxn modelId="{B942DA63-4199-4431-8206-E4F3E04AF707}" type="presParOf" srcId="{8BFE33DA-75C6-4E17-B455-91FF5B5EAE22}" destId="{16D04938-AF60-479F-98EC-896F15A7E4B1}" srcOrd="0" destOrd="0" presId="urn:microsoft.com/office/officeart/2008/layout/HorizontalMultiLevelHierarchy"/>
    <dgm:cxn modelId="{5F7D4179-7EAE-4C2B-ACCD-7DD50E50B8A7}" type="presParOf" srcId="{20DCD564-52CF-4568-B140-C0AE810F51AC}" destId="{7928015E-C395-4EFB-800B-870E0E5F809F}" srcOrd="7" destOrd="0" presId="urn:microsoft.com/office/officeart/2008/layout/HorizontalMultiLevelHierarchy"/>
    <dgm:cxn modelId="{996A90AB-F9B1-4E2A-92E7-3756B1A016D4}" type="presParOf" srcId="{7928015E-C395-4EFB-800B-870E0E5F809F}" destId="{6AD64B2D-27A7-4E14-8EB2-5C2EE8E239DE}" srcOrd="0" destOrd="0" presId="urn:microsoft.com/office/officeart/2008/layout/HorizontalMultiLevelHierarchy"/>
    <dgm:cxn modelId="{656C4EB3-8069-4C37-B621-15C44779181B}" type="presParOf" srcId="{7928015E-C395-4EFB-800B-870E0E5F809F}" destId="{A9A598E8-5EBB-4575-B277-5D164F21DDF7}" srcOrd="1" destOrd="0" presId="urn:microsoft.com/office/officeart/2008/layout/HorizontalMultiLevelHierarchy"/>
    <dgm:cxn modelId="{F1A04CC0-AFF6-4C67-9BF2-9A3762384DE7}" type="presParOf" srcId="{A9A598E8-5EBB-4575-B277-5D164F21DDF7}" destId="{6299809A-C81F-4C40-9BF9-771BC213813B}" srcOrd="0" destOrd="0" presId="urn:microsoft.com/office/officeart/2008/layout/HorizontalMultiLevelHierarchy"/>
    <dgm:cxn modelId="{7A6AD1EE-8724-4599-A57C-8E69EA97712B}" type="presParOf" srcId="{6299809A-C81F-4C40-9BF9-771BC213813B}" destId="{CFB83C72-421E-4F1C-917C-CB90C181B60E}" srcOrd="0" destOrd="0" presId="urn:microsoft.com/office/officeart/2008/layout/HorizontalMultiLevelHierarchy"/>
    <dgm:cxn modelId="{8AA06E76-C970-4754-B270-CFE241D01F32}" type="presParOf" srcId="{A9A598E8-5EBB-4575-B277-5D164F21DDF7}" destId="{67B3C7C4-59FE-4FFE-A478-7E16428CFE41}" srcOrd="1" destOrd="0" presId="urn:microsoft.com/office/officeart/2008/layout/HorizontalMultiLevelHierarchy"/>
    <dgm:cxn modelId="{FD26AB22-79D1-4FB2-AB9D-0978922C71F5}" type="presParOf" srcId="{67B3C7C4-59FE-4FFE-A478-7E16428CFE41}" destId="{FDE85657-3461-4B6F-96AA-50AF461451FB}" srcOrd="0" destOrd="0" presId="urn:microsoft.com/office/officeart/2008/layout/HorizontalMultiLevelHierarchy"/>
    <dgm:cxn modelId="{DE23E767-6D3B-420B-8ED4-2BEDB48FA5CE}" type="presParOf" srcId="{67B3C7C4-59FE-4FFE-A478-7E16428CFE41}" destId="{60DF0DC6-A1E1-4A6A-BDCC-93ABBBE91FDD}" srcOrd="1" destOrd="0" presId="urn:microsoft.com/office/officeart/2008/layout/HorizontalMultiLevelHierarchy"/>
    <dgm:cxn modelId="{1021C500-5DBF-43F2-875F-0B6563B8440F}" type="presParOf" srcId="{A9A598E8-5EBB-4575-B277-5D164F21DDF7}" destId="{905011CF-E41C-4DE5-A377-47BC92997F4E}" srcOrd="2" destOrd="0" presId="urn:microsoft.com/office/officeart/2008/layout/HorizontalMultiLevelHierarchy"/>
    <dgm:cxn modelId="{A331D808-6DB0-4D1C-AE98-96E91ECF2B08}" type="presParOf" srcId="{905011CF-E41C-4DE5-A377-47BC92997F4E}" destId="{389A05E3-32D9-4A9F-B67F-D0DA1D0F14E9}" srcOrd="0" destOrd="0" presId="urn:microsoft.com/office/officeart/2008/layout/HorizontalMultiLevelHierarchy"/>
    <dgm:cxn modelId="{CA95E644-A801-4F39-9827-91CD9752D68A}" type="presParOf" srcId="{A9A598E8-5EBB-4575-B277-5D164F21DDF7}" destId="{102A69F6-0966-4B57-827F-BDE134C17400}" srcOrd="3" destOrd="0" presId="urn:microsoft.com/office/officeart/2008/layout/HorizontalMultiLevelHierarchy"/>
    <dgm:cxn modelId="{9F094461-0165-470E-B032-D0942E0FE17C}" type="presParOf" srcId="{102A69F6-0966-4B57-827F-BDE134C17400}" destId="{6E040325-EFA6-4ECB-8D10-4F13EABE4E6D}" srcOrd="0" destOrd="0" presId="urn:microsoft.com/office/officeart/2008/layout/HorizontalMultiLevelHierarchy"/>
    <dgm:cxn modelId="{7D77A36F-5CD8-42DF-B6D2-0110F6D2C854}" type="presParOf" srcId="{102A69F6-0966-4B57-827F-BDE134C17400}" destId="{CEEA2640-4426-403F-9BB0-CDCD34D70430}" srcOrd="1" destOrd="0" presId="urn:microsoft.com/office/officeart/2008/layout/HorizontalMultiLevelHierarchy"/>
    <dgm:cxn modelId="{A8A6180D-3EB0-40D6-B9AC-7151ACAC2F2F}" type="presParOf" srcId="{A9A598E8-5EBB-4575-B277-5D164F21DDF7}" destId="{DE7E8DA7-019D-423D-862A-72A2A1117DCB}" srcOrd="4" destOrd="0" presId="urn:microsoft.com/office/officeart/2008/layout/HorizontalMultiLevelHierarchy"/>
    <dgm:cxn modelId="{9B174FE5-CDC4-420E-91D8-E4DBACB552A5}" type="presParOf" srcId="{DE7E8DA7-019D-423D-862A-72A2A1117DCB}" destId="{1590185E-D636-4F95-B602-B14ECD5FE198}" srcOrd="0" destOrd="0" presId="urn:microsoft.com/office/officeart/2008/layout/HorizontalMultiLevelHierarchy"/>
    <dgm:cxn modelId="{AF33308E-F8FF-4713-A90E-166166B8E633}" type="presParOf" srcId="{A9A598E8-5EBB-4575-B277-5D164F21DDF7}" destId="{A6EF01E4-F1CD-403D-A5E6-B24031C7834A}" srcOrd="5" destOrd="0" presId="urn:microsoft.com/office/officeart/2008/layout/HorizontalMultiLevelHierarchy"/>
    <dgm:cxn modelId="{2529D54A-5ABF-4B7D-9FA0-CF424E19D43D}" type="presParOf" srcId="{A6EF01E4-F1CD-403D-A5E6-B24031C7834A}" destId="{CCF8B64A-4058-4759-A886-D1FDE3CE1DA1}" srcOrd="0" destOrd="0" presId="urn:microsoft.com/office/officeart/2008/layout/HorizontalMultiLevelHierarchy"/>
    <dgm:cxn modelId="{D4FB302D-35E5-4A8E-A0DB-9C367FA8CA38}" type="presParOf" srcId="{A6EF01E4-F1CD-403D-A5E6-B24031C7834A}" destId="{5B3DDF08-6C9D-4E56-815D-827210318EB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86AE3A7-D3CE-45F1-8EFA-B7108F2A1602}" type="doc">
      <dgm:prSet loTypeId="urn:microsoft.com/office/officeart/2005/8/layout/radial3" loCatId="cycle" qsTypeId="urn:microsoft.com/office/officeart/2005/8/quickstyle/simple1" qsCatId="simple" csTypeId="urn:microsoft.com/office/officeart/2005/8/colors/colorful4" csCatId="colorful" phldr="1"/>
      <dgm:spPr/>
      <dgm:t>
        <a:bodyPr/>
        <a:lstStyle/>
        <a:p>
          <a:endParaRPr lang="es-CO"/>
        </a:p>
      </dgm:t>
    </dgm:pt>
    <dgm:pt modelId="{1947E7F5-9CDD-4942-9748-FF7F2E0141AD}">
      <dgm:prSet phldrT="[Texto]" custT="1"/>
      <dgm:spPr/>
      <dgm:t>
        <a:bodyPr/>
        <a:lstStyle/>
        <a:p>
          <a:r>
            <a:rPr lang="es-CO" sz="2000" b="1"/>
            <a:t>APARATOLOGÍA</a:t>
          </a:r>
        </a:p>
      </dgm:t>
    </dgm:pt>
    <dgm:pt modelId="{435FC52D-4958-4DB0-9B5D-5FB9A4C96318}" type="parTrans" cxnId="{CCE601F7-0732-4E7A-989B-1A6317225682}">
      <dgm:prSet/>
      <dgm:spPr/>
      <dgm:t>
        <a:bodyPr/>
        <a:lstStyle/>
        <a:p>
          <a:endParaRPr lang="es-CO"/>
        </a:p>
      </dgm:t>
    </dgm:pt>
    <dgm:pt modelId="{2D3DBB2D-D562-4E5E-ADE9-310B02CD5B99}" type="sibTrans" cxnId="{CCE601F7-0732-4E7A-989B-1A6317225682}">
      <dgm:prSet/>
      <dgm:spPr/>
      <dgm:t>
        <a:bodyPr/>
        <a:lstStyle/>
        <a:p>
          <a:endParaRPr lang="es-CO"/>
        </a:p>
      </dgm:t>
    </dgm:pt>
    <dgm:pt modelId="{6D9BFF40-6C7E-437B-ADFC-7F287C54A320}">
      <dgm:prSet phldrT="[Texto]"/>
      <dgm:spPr/>
      <dgm:t>
        <a:bodyPr/>
        <a:lstStyle/>
        <a:p>
          <a:r>
            <a:rPr lang="es-CO" dirty="0"/>
            <a:t>SN1 CON EQUIPLAN</a:t>
          </a:r>
        </a:p>
      </dgm:t>
    </dgm:pt>
    <dgm:pt modelId="{28DBAEFC-DCA6-4F69-9C6F-AFC7F59A357D}" type="parTrans" cxnId="{60C15BBD-A52B-4DB4-86F6-76C830B37E9E}">
      <dgm:prSet/>
      <dgm:spPr/>
      <dgm:t>
        <a:bodyPr/>
        <a:lstStyle/>
        <a:p>
          <a:endParaRPr lang="es-CO"/>
        </a:p>
      </dgm:t>
    </dgm:pt>
    <dgm:pt modelId="{00F51033-0DE7-44F8-B706-59E9A54A826C}" type="sibTrans" cxnId="{60C15BBD-A52B-4DB4-86F6-76C830B37E9E}">
      <dgm:prSet/>
      <dgm:spPr/>
      <dgm:t>
        <a:bodyPr/>
        <a:lstStyle/>
        <a:p>
          <a:endParaRPr lang="es-CO"/>
        </a:p>
      </dgm:t>
    </dgm:pt>
    <dgm:pt modelId="{FE352B47-9CC3-4091-8379-627A3393A0C1}">
      <dgm:prSet phldrT="[Texto]"/>
      <dgm:spPr/>
      <dgm:t>
        <a:bodyPr/>
        <a:lstStyle/>
        <a:p>
          <a:r>
            <a:rPr lang="es-CO"/>
            <a:t>SN3</a:t>
          </a:r>
        </a:p>
      </dgm:t>
    </dgm:pt>
    <dgm:pt modelId="{7A8DEE1B-3B6C-4B90-9BF8-B10B4B5C2C1C}" type="parTrans" cxnId="{FD542EC6-0E0C-4C4A-936A-6475B5FEDA38}">
      <dgm:prSet/>
      <dgm:spPr/>
      <dgm:t>
        <a:bodyPr/>
        <a:lstStyle/>
        <a:p>
          <a:endParaRPr lang="es-CO"/>
        </a:p>
      </dgm:t>
    </dgm:pt>
    <dgm:pt modelId="{A8402562-0F8C-427F-9A26-FABBD1F05204}" type="sibTrans" cxnId="{FD542EC6-0E0C-4C4A-936A-6475B5FEDA38}">
      <dgm:prSet/>
      <dgm:spPr/>
      <dgm:t>
        <a:bodyPr/>
        <a:lstStyle/>
        <a:p>
          <a:endParaRPr lang="es-CO"/>
        </a:p>
      </dgm:t>
    </dgm:pt>
    <dgm:pt modelId="{B5D7E2E5-1B11-478F-A0DE-9F9FDB891290}">
      <dgm:prSet phldrT="[Texto]"/>
      <dgm:spPr/>
      <dgm:t>
        <a:bodyPr/>
        <a:lstStyle/>
        <a:p>
          <a:r>
            <a:rPr lang="es-CO"/>
            <a:t>SN4</a:t>
          </a:r>
        </a:p>
      </dgm:t>
    </dgm:pt>
    <dgm:pt modelId="{6B73873B-5C15-4469-A36E-5A4402E08337}" type="parTrans" cxnId="{A4A028C4-0B1F-43E5-ACD3-4D849985CDF1}">
      <dgm:prSet/>
      <dgm:spPr/>
      <dgm:t>
        <a:bodyPr/>
        <a:lstStyle/>
        <a:p>
          <a:endParaRPr lang="es-CO"/>
        </a:p>
      </dgm:t>
    </dgm:pt>
    <dgm:pt modelId="{C2374964-B9C2-473F-8862-C726126E0E19}" type="sibTrans" cxnId="{A4A028C4-0B1F-43E5-ACD3-4D849985CDF1}">
      <dgm:prSet/>
      <dgm:spPr/>
      <dgm:t>
        <a:bodyPr/>
        <a:lstStyle/>
        <a:p>
          <a:endParaRPr lang="es-CO"/>
        </a:p>
      </dgm:t>
    </dgm:pt>
    <dgm:pt modelId="{50CB4501-451A-4F4A-9397-F77568B46A22}">
      <dgm:prSet phldrT="[Texto]"/>
      <dgm:spPr/>
      <dgm:t>
        <a:bodyPr/>
        <a:lstStyle/>
        <a:p>
          <a:r>
            <a:rPr lang="es-CO" dirty="0"/>
            <a:t>SN6</a:t>
          </a:r>
        </a:p>
      </dgm:t>
    </dgm:pt>
    <dgm:pt modelId="{58541AC2-B139-49E4-8582-0853124D1542}" type="parTrans" cxnId="{BBA87F48-9A56-40BF-BFE2-6716D7291EBE}">
      <dgm:prSet/>
      <dgm:spPr/>
      <dgm:t>
        <a:bodyPr/>
        <a:lstStyle/>
        <a:p>
          <a:endParaRPr lang="es-CO"/>
        </a:p>
      </dgm:t>
    </dgm:pt>
    <dgm:pt modelId="{6457A90F-076A-43D5-B506-49C7CAA079BA}" type="sibTrans" cxnId="{BBA87F48-9A56-40BF-BFE2-6716D7291EBE}">
      <dgm:prSet/>
      <dgm:spPr/>
      <dgm:t>
        <a:bodyPr/>
        <a:lstStyle/>
        <a:p>
          <a:endParaRPr lang="es-CO"/>
        </a:p>
      </dgm:t>
    </dgm:pt>
    <dgm:pt modelId="{EC951A94-202E-491A-A936-99A0420B2EB6}">
      <dgm:prSet phldrT="[Texto]"/>
      <dgm:spPr/>
      <dgm:t>
        <a:bodyPr/>
        <a:lstStyle/>
        <a:p>
          <a:r>
            <a:rPr lang="es-CO"/>
            <a:t>SN2</a:t>
          </a:r>
          <a:endParaRPr lang="es-CO" dirty="0"/>
        </a:p>
      </dgm:t>
    </dgm:pt>
    <dgm:pt modelId="{1400EA57-7D1A-4B7A-A2E4-8C0791AB1AB2}" type="parTrans" cxnId="{1BF24879-31E3-450E-B009-5BD5FE760841}">
      <dgm:prSet/>
      <dgm:spPr/>
      <dgm:t>
        <a:bodyPr/>
        <a:lstStyle/>
        <a:p>
          <a:endParaRPr lang="es-CO"/>
        </a:p>
      </dgm:t>
    </dgm:pt>
    <dgm:pt modelId="{57526A88-9D77-48C4-A867-97B3EE418533}" type="sibTrans" cxnId="{1BF24879-31E3-450E-B009-5BD5FE760841}">
      <dgm:prSet/>
      <dgm:spPr/>
      <dgm:t>
        <a:bodyPr/>
        <a:lstStyle/>
        <a:p>
          <a:endParaRPr lang="es-CO"/>
        </a:p>
      </dgm:t>
    </dgm:pt>
    <dgm:pt modelId="{DFD27874-FD2E-4367-BCDB-D93E1031E099}" type="pres">
      <dgm:prSet presAssocID="{686AE3A7-D3CE-45F1-8EFA-B7108F2A1602}" presName="composite" presStyleCnt="0">
        <dgm:presLayoutVars>
          <dgm:chMax val="1"/>
          <dgm:dir/>
          <dgm:resizeHandles val="exact"/>
        </dgm:presLayoutVars>
      </dgm:prSet>
      <dgm:spPr/>
    </dgm:pt>
    <dgm:pt modelId="{56225940-1E80-42E1-A208-BEADA1AED5A1}" type="pres">
      <dgm:prSet presAssocID="{686AE3A7-D3CE-45F1-8EFA-B7108F2A1602}" presName="radial" presStyleCnt="0">
        <dgm:presLayoutVars>
          <dgm:animLvl val="ctr"/>
        </dgm:presLayoutVars>
      </dgm:prSet>
      <dgm:spPr/>
    </dgm:pt>
    <dgm:pt modelId="{3026B36B-8417-4781-9BC0-2DAA4F94BAB7}" type="pres">
      <dgm:prSet presAssocID="{1947E7F5-9CDD-4942-9748-FF7F2E0141AD}" presName="centerShape" presStyleLbl="vennNode1" presStyleIdx="0" presStyleCnt="6"/>
      <dgm:spPr/>
    </dgm:pt>
    <dgm:pt modelId="{59742BDF-18A2-4157-8AF7-3C81E4E02BF4}" type="pres">
      <dgm:prSet presAssocID="{6D9BFF40-6C7E-437B-ADFC-7F287C54A320}" presName="node" presStyleLbl="vennNode1" presStyleIdx="1" presStyleCnt="6">
        <dgm:presLayoutVars>
          <dgm:bulletEnabled val="1"/>
        </dgm:presLayoutVars>
      </dgm:prSet>
      <dgm:spPr/>
    </dgm:pt>
    <dgm:pt modelId="{C3516E43-9AF2-4670-BD52-2111A9FC8F18}" type="pres">
      <dgm:prSet presAssocID="{EC951A94-202E-491A-A936-99A0420B2EB6}" presName="node" presStyleLbl="vennNode1" presStyleIdx="2" presStyleCnt="6">
        <dgm:presLayoutVars>
          <dgm:bulletEnabled val="1"/>
        </dgm:presLayoutVars>
      </dgm:prSet>
      <dgm:spPr/>
    </dgm:pt>
    <dgm:pt modelId="{761FA930-36C3-4E81-9CEB-1D560B14746D}" type="pres">
      <dgm:prSet presAssocID="{FE352B47-9CC3-4091-8379-627A3393A0C1}" presName="node" presStyleLbl="vennNode1" presStyleIdx="3" presStyleCnt="6">
        <dgm:presLayoutVars>
          <dgm:bulletEnabled val="1"/>
        </dgm:presLayoutVars>
      </dgm:prSet>
      <dgm:spPr/>
    </dgm:pt>
    <dgm:pt modelId="{F0FDCEA0-C1C5-4B42-8E9E-1B31CD8E986E}" type="pres">
      <dgm:prSet presAssocID="{B5D7E2E5-1B11-478F-A0DE-9F9FDB891290}" presName="node" presStyleLbl="vennNode1" presStyleIdx="4" presStyleCnt="6">
        <dgm:presLayoutVars>
          <dgm:bulletEnabled val="1"/>
        </dgm:presLayoutVars>
      </dgm:prSet>
      <dgm:spPr/>
    </dgm:pt>
    <dgm:pt modelId="{847C9757-B14B-4BEE-8D41-95D7A8F6B314}" type="pres">
      <dgm:prSet presAssocID="{50CB4501-451A-4F4A-9397-F77568B46A22}" presName="node" presStyleLbl="vennNode1" presStyleIdx="5" presStyleCnt="6">
        <dgm:presLayoutVars>
          <dgm:bulletEnabled val="1"/>
        </dgm:presLayoutVars>
      </dgm:prSet>
      <dgm:spPr/>
    </dgm:pt>
  </dgm:ptLst>
  <dgm:cxnLst>
    <dgm:cxn modelId="{A94BD016-FB56-445B-8CB4-A21BA5C9C028}" type="presOf" srcId="{1947E7F5-9CDD-4942-9748-FF7F2E0141AD}" destId="{3026B36B-8417-4781-9BC0-2DAA4F94BAB7}" srcOrd="0" destOrd="0" presId="urn:microsoft.com/office/officeart/2005/8/layout/radial3"/>
    <dgm:cxn modelId="{BBA87F48-9A56-40BF-BFE2-6716D7291EBE}" srcId="{1947E7F5-9CDD-4942-9748-FF7F2E0141AD}" destId="{50CB4501-451A-4F4A-9397-F77568B46A22}" srcOrd="4" destOrd="0" parTransId="{58541AC2-B139-49E4-8582-0853124D1542}" sibTransId="{6457A90F-076A-43D5-B506-49C7CAA079BA}"/>
    <dgm:cxn modelId="{1BF24879-31E3-450E-B009-5BD5FE760841}" srcId="{1947E7F5-9CDD-4942-9748-FF7F2E0141AD}" destId="{EC951A94-202E-491A-A936-99A0420B2EB6}" srcOrd="1" destOrd="0" parTransId="{1400EA57-7D1A-4B7A-A2E4-8C0791AB1AB2}" sibTransId="{57526A88-9D77-48C4-A867-97B3EE418533}"/>
    <dgm:cxn modelId="{732F6D59-BAF1-4FAA-BB2D-15AE6BB9BD6D}" type="presOf" srcId="{50CB4501-451A-4F4A-9397-F77568B46A22}" destId="{847C9757-B14B-4BEE-8D41-95D7A8F6B314}" srcOrd="0" destOrd="0" presId="urn:microsoft.com/office/officeart/2005/8/layout/radial3"/>
    <dgm:cxn modelId="{9803AF7B-1FDD-4586-A7F8-4038DC3A8738}" type="presOf" srcId="{6D9BFF40-6C7E-437B-ADFC-7F287C54A320}" destId="{59742BDF-18A2-4157-8AF7-3C81E4E02BF4}" srcOrd="0" destOrd="0" presId="urn:microsoft.com/office/officeart/2005/8/layout/radial3"/>
    <dgm:cxn modelId="{FF7E8489-0171-4041-800C-0FE9FB2D3B36}" type="presOf" srcId="{FE352B47-9CC3-4091-8379-627A3393A0C1}" destId="{761FA930-36C3-4E81-9CEB-1D560B14746D}" srcOrd="0" destOrd="0" presId="urn:microsoft.com/office/officeart/2005/8/layout/radial3"/>
    <dgm:cxn modelId="{3591E899-3D85-40EC-B27C-2C4CCBB94945}" type="presOf" srcId="{EC951A94-202E-491A-A936-99A0420B2EB6}" destId="{C3516E43-9AF2-4670-BD52-2111A9FC8F18}" srcOrd="0" destOrd="0" presId="urn:microsoft.com/office/officeart/2005/8/layout/radial3"/>
    <dgm:cxn modelId="{5A3CD3B4-1C25-4D0D-8D97-E6429D0B2016}" type="presOf" srcId="{B5D7E2E5-1B11-478F-A0DE-9F9FDB891290}" destId="{F0FDCEA0-C1C5-4B42-8E9E-1B31CD8E986E}" srcOrd="0" destOrd="0" presId="urn:microsoft.com/office/officeart/2005/8/layout/radial3"/>
    <dgm:cxn modelId="{60C15BBD-A52B-4DB4-86F6-76C830B37E9E}" srcId="{1947E7F5-9CDD-4942-9748-FF7F2E0141AD}" destId="{6D9BFF40-6C7E-437B-ADFC-7F287C54A320}" srcOrd="0" destOrd="0" parTransId="{28DBAEFC-DCA6-4F69-9C6F-AFC7F59A357D}" sibTransId="{00F51033-0DE7-44F8-B706-59E9A54A826C}"/>
    <dgm:cxn modelId="{A4A028C4-0B1F-43E5-ACD3-4D849985CDF1}" srcId="{1947E7F5-9CDD-4942-9748-FF7F2E0141AD}" destId="{B5D7E2E5-1B11-478F-A0DE-9F9FDB891290}" srcOrd="3" destOrd="0" parTransId="{6B73873B-5C15-4469-A36E-5A4402E08337}" sibTransId="{C2374964-B9C2-473F-8862-C726126E0E19}"/>
    <dgm:cxn modelId="{FD542EC6-0E0C-4C4A-936A-6475B5FEDA38}" srcId="{1947E7F5-9CDD-4942-9748-FF7F2E0141AD}" destId="{FE352B47-9CC3-4091-8379-627A3393A0C1}" srcOrd="2" destOrd="0" parTransId="{7A8DEE1B-3B6C-4B90-9BF8-B10B4B5C2C1C}" sibTransId="{A8402562-0F8C-427F-9A26-FABBD1F05204}"/>
    <dgm:cxn modelId="{6965EBD2-E20B-44B5-873A-7F916EB1F26B}" type="presOf" srcId="{686AE3A7-D3CE-45F1-8EFA-B7108F2A1602}" destId="{DFD27874-FD2E-4367-BCDB-D93E1031E099}" srcOrd="0" destOrd="0" presId="urn:microsoft.com/office/officeart/2005/8/layout/radial3"/>
    <dgm:cxn modelId="{CCE601F7-0732-4E7A-989B-1A6317225682}" srcId="{686AE3A7-D3CE-45F1-8EFA-B7108F2A1602}" destId="{1947E7F5-9CDD-4942-9748-FF7F2E0141AD}" srcOrd="0" destOrd="0" parTransId="{435FC52D-4958-4DB0-9B5D-5FB9A4C96318}" sibTransId="{2D3DBB2D-D562-4E5E-ADE9-310B02CD5B99}"/>
    <dgm:cxn modelId="{0668D24B-33D5-4363-B264-520AFC9385D2}" type="presParOf" srcId="{DFD27874-FD2E-4367-BCDB-D93E1031E099}" destId="{56225940-1E80-42E1-A208-BEADA1AED5A1}" srcOrd="0" destOrd="0" presId="urn:microsoft.com/office/officeart/2005/8/layout/radial3"/>
    <dgm:cxn modelId="{1D19AF21-A0BC-429F-8302-C743D54C2D18}" type="presParOf" srcId="{56225940-1E80-42E1-A208-BEADA1AED5A1}" destId="{3026B36B-8417-4781-9BC0-2DAA4F94BAB7}" srcOrd="0" destOrd="0" presId="urn:microsoft.com/office/officeart/2005/8/layout/radial3"/>
    <dgm:cxn modelId="{D81708D1-EC83-4B46-AF46-13BC1C817269}" type="presParOf" srcId="{56225940-1E80-42E1-A208-BEADA1AED5A1}" destId="{59742BDF-18A2-4157-8AF7-3C81E4E02BF4}" srcOrd="1" destOrd="0" presId="urn:microsoft.com/office/officeart/2005/8/layout/radial3"/>
    <dgm:cxn modelId="{62E91437-246A-4068-BF31-8685B218D3BC}" type="presParOf" srcId="{56225940-1E80-42E1-A208-BEADA1AED5A1}" destId="{C3516E43-9AF2-4670-BD52-2111A9FC8F18}" srcOrd="2" destOrd="0" presId="urn:microsoft.com/office/officeart/2005/8/layout/radial3"/>
    <dgm:cxn modelId="{3907ED70-7994-4655-B19D-FB8C2CA9D8BC}" type="presParOf" srcId="{56225940-1E80-42E1-A208-BEADA1AED5A1}" destId="{761FA930-36C3-4E81-9CEB-1D560B14746D}" srcOrd="3" destOrd="0" presId="urn:microsoft.com/office/officeart/2005/8/layout/radial3"/>
    <dgm:cxn modelId="{1320E9FF-389F-41FE-81C4-459DBADA99F1}" type="presParOf" srcId="{56225940-1E80-42E1-A208-BEADA1AED5A1}" destId="{F0FDCEA0-C1C5-4B42-8E9E-1B31CD8E986E}" srcOrd="4" destOrd="0" presId="urn:microsoft.com/office/officeart/2005/8/layout/radial3"/>
    <dgm:cxn modelId="{EF96B4F1-1210-43E2-B641-2D4761437E3B}" type="presParOf" srcId="{56225940-1E80-42E1-A208-BEADA1AED5A1}" destId="{847C9757-B14B-4BEE-8D41-95D7A8F6B314}" srcOrd="5"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44F6AA1-578B-4E32-B3F8-B1324691465B}" type="doc">
      <dgm:prSet loTypeId="urn:microsoft.com/office/officeart/2008/layout/VerticalCurvedList" loCatId="list" qsTypeId="urn:microsoft.com/office/officeart/2005/8/quickstyle/simple2" qsCatId="simple" csTypeId="urn:microsoft.com/office/officeart/2005/8/colors/colorful5" csCatId="colorful" phldr="1"/>
      <dgm:spPr/>
      <dgm:t>
        <a:bodyPr/>
        <a:lstStyle/>
        <a:p>
          <a:endParaRPr lang="es-CO"/>
        </a:p>
      </dgm:t>
    </dgm:pt>
    <dgm:pt modelId="{7E1BF136-A500-4547-A3BD-04882900DF6C}">
      <dgm:prSet phldrT="[Texto]" custT="1"/>
      <dgm:spPr/>
      <dgm:t>
        <a:bodyPr/>
        <a:lstStyle/>
        <a:p>
          <a:r>
            <a:rPr lang="es-CO" sz="2000" dirty="0">
              <a:solidFill>
                <a:schemeClr val="tx1"/>
              </a:solidFill>
            </a:rPr>
            <a:t>P1NOB 75 pacientes (24,8)</a:t>
          </a:r>
        </a:p>
      </dgm:t>
    </dgm:pt>
    <dgm:pt modelId="{69741B98-CC18-4F82-8704-0E3DEFBD4E22}" type="parTrans" cxnId="{8D9BE0AC-BCF7-4CA4-AD39-0BB6B8A7CEC6}">
      <dgm:prSet/>
      <dgm:spPr/>
      <dgm:t>
        <a:bodyPr/>
        <a:lstStyle/>
        <a:p>
          <a:endParaRPr lang="es-CO" sz="2000">
            <a:solidFill>
              <a:schemeClr val="tx1"/>
            </a:solidFill>
          </a:endParaRPr>
        </a:p>
      </dgm:t>
    </dgm:pt>
    <dgm:pt modelId="{CFC3CE7E-49F7-4D32-8617-A12F6069195D}" type="sibTrans" cxnId="{8D9BE0AC-BCF7-4CA4-AD39-0BB6B8A7CEC6}">
      <dgm:prSet/>
      <dgm:spPr/>
      <dgm:t>
        <a:bodyPr/>
        <a:lstStyle/>
        <a:p>
          <a:endParaRPr lang="es-CO" sz="2000">
            <a:solidFill>
              <a:schemeClr val="tx1"/>
            </a:solidFill>
          </a:endParaRPr>
        </a:p>
      </dgm:t>
    </dgm:pt>
    <dgm:pt modelId="{616D6C28-49D4-4472-B22B-3A27AA3168EC}">
      <dgm:prSet phldrT="[Texto]" custT="1"/>
      <dgm:spPr/>
      <dgm:t>
        <a:bodyPr/>
        <a:lstStyle/>
        <a:p>
          <a:r>
            <a:rPr lang="es-CO" sz="2000" dirty="0">
              <a:solidFill>
                <a:schemeClr val="tx1"/>
              </a:solidFill>
            </a:rPr>
            <a:t>P2DOB 50 pacientes (16,5%)</a:t>
          </a:r>
        </a:p>
      </dgm:t>
    </dgm:pt>
    <dgm:pt modelId="{3391544F-A087-426C-B678-89F02E01B207}" type="parTrans" cxnId="{0F0592A3-269D-4C4B-A7D1-F79BD9C3FD4B}">
      <dgm:prSet/>
      <dgm:spPr/>
      <dgm:t>
        <a:bodyPr/>
        <a:lstStyle/>
        <a:p>
          <a:endParaRPr lang="es-CO" sz="2000">
            <a:solidFill>
              <a:schemeClr val="tx1"/>
            </a:solidFill>
          </a:endParaRPr>
        </a:p>
      </dgm:t>
    </dgm:pt>
    <dgm:pt modelId="{44CCA645-9438-4BD1-963B-A215DABF31B4}" type="sibTrans" cxnId="{0F0592A3-269D-4C4B-A7D1-F79BD9C3FD4B}">
      <dgm:prSet/>
      <dgm:spPr/>
      <dgm:t>
        <a:bodyPr/>
        <a:lstStyle/>
        <a:p>
          <a:endParaRPr lang="es-CO" sz="2000">
            <a:solidFill>
              <a:schemeClr val="tx1"/>
            </a:solidFill>
          </a:endParaRPr>
        </a:p>
      </dgm:t>
    </dgm:pt>
    <dgm:pt modelId="{BB3BF5C6-1715-4E95-BBEA-9DAEAE79E217}">
      <dgm:prSet phldrT="[Texto]" custT="1"/>
      <dgm:spPr/>
      <dgm:t>
        <a:bodyPr/>
        <a:lstStyle/>
        <a:p>
          <a:r>
            <a:rPr lang="es-CO" sz="2000" dirty="0">
              <a:solidFill>
                <a:schemeClr val="tx1"/>
              </a:solidFill>
            </a:rPr>
            <a:t>P2DN 21 pacientes (6,9%)</a:t>
          </a:r>
        </a:p>
      </dgm:t>
    </dgm:pt>
    <dgm:pt modelId="{BCE92DEF-E3CE-46F7-9280-9C31547AABCF}" type="parTrans" cxnId="{659B96C7-833A-4317-9C41-64CD2FAA0BFA}">
      <dgm:prSet/>
      <dgm:spPr/>
      <dgm:t>
        <a:bodyPr/>
        <a:lstStyle/>
        <a:p>
          <a:endParaRPr lang="es-CO" sz="2000">
            <a:solidFill>
              <a:schemeClr val="tx1"/>
            </a:solidFill>
          </a:endParaRPr>
        </a:p>
      </dgm:t>
    </dgm:pt>
    <dgm:pt modelId="{7A33EEF6-B122-46D1-9630-AC69681060FD}" type="sibTrans" cxnId="{659B96C7-833A-4317-9C41-64CD2FAA0BFA}">
      <dgm:prSet/>
      <dgm:spPr/>
      <dgm:t>
        <a:bodyPr/>
        <a:lstStyle/>
        <a:p>
          <a:endParaRPr lang="es-CO" sz="2000">
            <a:solidFill>
              <a:schemeClr val="tx1"/>
            </a:solidFill>
          </a:endParaRPr>
        </a:p>
      </dgm:t>
    </dgm:pt>
    <dgm:pt modelId="{647AE344-D372-4632-9445-1F51A08C941F}" type="pres">
      <dgm:prSet presAssocID="{A44F6AA1-578B-4E32-B3F8-B1324691465B}" presName="Name0" presStyleCnt="0">
        <dgm:presLayoutVars>
          <dgm:chMax val="7"/>
          <dgm:chPref val="7"/>
          <dgm:dir/>
        </dgm:presLayoutVars>
      </dgm:prSet>
      <dgm:spPr/>
    </dgm:pt>
    <dgm:pt modelId="{90FAD0CB-0278-4F6F-BF3A-9F64459410FE}" type="pres">
      <dgm:prSet presAssocID="{A44F6AA1-578B-4E32-B3F8-B1324691465B}" presName="Name1" presStyleCnt="0"/>
      <dgm:spPr/>
    </dgm:pt>
    <dgm:pt modelId="{333CE3D1-BA3B-48FD-A391-E30FF8C4BA71}" type="pres">
      <dgm:prSet presAssocID="{A44F6AA1-578B-4E32-B3F8-B1324691465B}" presName="cycle" presStyleCnt="0"/>
      <dgm:spPr/>
    </dgm:pt>
    <dgm:pt modelId="{C6263E37-309A-46C8-AB56-9D1C1381015D}" type="pres">
      <dgm:prSet presAssocID="{A44F6AA1-578B-4E32-B3F8-B1324691465B}" presName="srcNode" presStyleLbl="node1" presStyleIdx="0" presStyleCnt="3"/>
      <dgm:spPr/>
    </dgm:pt>
    <dgm:pt modelId="{AE6C114D-1312-4D5E-B5E5-BEED5EBF2796}" type="pres">
      <dgm:prSet presAssocID="{A44F6AA1-578B-4E32-B3F8-B1324691465B}" presName="conn" presStyleLbl="parChTrans1D2" presStyleIdx="0" presStyleCnt="1"/>
      <dgm:spPr/>
    </dgm:pt>
    <dgm:pt modelId="{DF1AF8F7-72EF-4C29-95D1-D73E7DFBCE20}" type="pres">
      <dgm:prSet presAssocID="{A44F6AA1-578B-4E32-B3F8-B1324691465B}" presName="extraNode" presStyleLbl="node1" presStyleIdx="0" presStyleCnt="3"/>
      <dgm:spPr/>
    </dgm:pt>
    <dgm:pt modelId="{8F299065-14A7-413E-ADB8-C59530FE29FB}" type="pres">
      <dgm:prSet presAssocID="{A44F6AA1-578B-4E32-B3F8-B1324691465B}" presName="dstNode" presStyleLbl="node1" presStyleIdx="0" presStyleCnt="3"/>
      <dgm:spPr/>
    </dgm:pt>
    <dgm:pt modelId="{56058F9E-6172-4C1F-B85F-0D3E5D9609A0}" type="pres">
      <dgm:prSet presAssocID="{7E1BF136-A500-4547-A3BD-04882900DF6C}" presName="text_1" presStyleLbl="node1" presStyleIdx="0" presStyleCnt="3">
        <dgm:presLayoutVars>
          <dgm:bulletEnabled val="1"/>
        </dgm:presLayoutVars>
      </dgm:prSet>
      <dgm:spPr/>
    </dgm:pt>
    <dgm:pt modelId="{AC7F0633-394D-43E0-84FE-13C5E63BE725}" type="pres">
      <dgm:prSet presAssocID="{7E1BF136-A500-4547-A3BD-04882900DF6C}" presName="accent_1" presStyleCnt="0"/>
      <dgm:spPr/>
    </dgm:pt>
    <dgm:pt modelId="{8E7391D6-CF40-444D-BEFA-604BBA2E39E3}" type="pres">
      <dgm:prSet presAssocID="{7E1BF136-A500-4547-A3BD-04882900DF6C}" presName="accentRepeatNode" presStyleLbl="solidFgAcc1" presStyleIdx="0" presStyleCnt="3"/>
      <dgm:spPr/>
    </dgm:pt>
    <dgm:pt modelId="{80152F8E-0081-412B-9BE6-E41788917D4D}" type="pres">
      <dgm:prSet presAssocID="{616D6C28-49D4-4472-B22B-3A27AA3168EC}" presName="text_2" presStyleLbl="node1" presStyleIdx="1" presStyleCnt="3">
        <dgm:presLayoutVars>
          <dgm:bulletEnabled val="1"/>
        </dgm:presLayoutVars>
      </dgm:prSet>
      <dgm:spPr/>
    </dgm:pt>
    <dgm:pt modelId="{B43924DF-E841-4BDC-BBC5-19C33BFA52A3}" type="pres">
      <dgm:prSet presAssocID="{616D6C28-49D4-4472-B22B-3A27AA3168EC}" presName="accent_2" presStyleCnt="0"/>
      <dgm:spPr/>
    </dgm:pt>
    <dgm:pt modelId="{37477450-E551-44D6-B683-CC4A9A328CC4}" type="pres">
      <dgm:prSet presAssocID="{616D6C28-49D4-4472-B22B-3A27AA3168EC}" presName="accentRepeatNode" presStyleLbl="solidFgAcc1" presStyleIdx="1" presStyleCnt="3"/>
      <dgm:spPr/>
    </dgm:pt>
    <dgm:pt modelId="{8F46B37B-0B45-4334-9896-E6DF45F8B070}" type="pres">
      <dgm:prSet presAssocID="{BB3BF5C6-1715-4E95-BBEA-9DAEAE79E217}" presName="text_3" presStyleLbl="node1" presStyleIdx="2" presStyleCnt="3">
        <dgm:presLayoutVars>
          <dgm:bulletEnabled val="1"/>
        </dgm:presLayoutVars>
      </dgm:prSet>
      <dgm:spPr/>
    </dgm:pt>
    <dgm:pt modelId="{ED56B27C-7F59-40B9-80C7-7CEBF9963408}" type="pres">
      <dgm:prSet presAssocID="{BB3BF5C6-1715-4E95-BBEA-9DAEAE79E217}" presName="accent_3" presStyleCnt="0"/>
      <dgm:spPr/>
    </dgm:pt>
    <dgm:pt modelId="{3B728232-5DAE-413F-B458-E9F546A54076}" type="pres">
      <dgm:prSet presAssocID="{BB3BF5C6-1715-4E95-BBEA-9DAEAE79E217}" presName="accentRepeatNode" presStyleLbl="solidFgAcc1" presStyleIdx="2" presStyleCnt="3"/>
      <dgm:spPr/>
    </dgm:pt>
  </dgm:ptLst>
  <dgm:cxnLst>
    <dgm:cxn modelId="{427CC71C-9145-4B86-90CB-BA4C86807561}" type="presOf" srcId="{A44F6AA1-578B-4E32-B3F8-B1324691465B}" destId="{647AE344-D372-4632-9445-1F51A08C941F}" srcOrd="0" destOrd="0" presId="urn:microsoft.com/office/officeart/2008/layout/VerticalCurvedList"/>
    <dgm:cxn modelId="{94C4F62A-F236-4B12-8BCD-D3740B094EA8}" type="presOf" srcId="{7E1BF136-A500-4547-A3BD-04882900DF6C}" destId="{56058F9E-6172-4C1F-B85F-0D3E5D9609A0}" srcOrd="0" destOrd="0" presId="urn:microsoft.com/office/officeart/2008/layout/VerticalCurvedList"/>
    <dgm:cxn modelId="{1CFBA74F-7249-4269-BCB2-0CA348F8FD28}" type="presOf" srcId="{616D6C28-49D4-4472-B22B-3A27AA3168EC}" destId="{80152F8E-0081-412B-9BE6-E41788917D4D}" srcOrd="0" destOrd="0" presId="urn:microsoft.com/office/officeart/2008/layout/VerticalCurvedList"/>
    <dgm:cxn modelId="{4F4DA68B-263A-4199-8FF9-A9A3A40A302C}" type="presOf" srcId="{BB3BF5C6-1715-4E95-BBEA-9DAEAE79E217}" destId="{8F46B37B-0B45-4334-9896-E6DF45F8B070}" srcOrd="0" destOrd="0" presId="urn:microsoft.com/office/officeart/2008/layout/VerticalCurvedList"/>
    <dgm:cxn modelId="{0F0592A3-269D-4C4B-A7D1-F79BD9C3FD4B}" srcId="{A44F6AA1-578B-4E32-B3F8-B1324691465B}" destId="{616D6C28-49D4-4472-B22B-3A27AA3168EC}" srcOrd="1" destOrd="0" parTransId="{3391544F-A087-426C-B678-89F02E01B207}" sibTransId="{44CCA645-9438-4BD1-963B-A215DABF31B4}"/>
    <dgm:cxn modelId="{8D9BE0AC-BCF7-4CA4-AD39-0BB6B8A7CEC6}" srcId="{A44F6AA1-578B-4E32-B3F8-B1324691465B}" destId="{7E1BF136-A500-4547-A3BD-04882900DF6C}" srcOrd="0" destOrd="0" parTransId="{69741B98-CC18-4F82-8704-0E3DEFBD4E22}" sibTransId="{CFC3CE7E-49F7-4D32-8617-A12F6069195D}"/>
    <dgm:cxn modelId="{659B96C7-833A-4317-9C41-64CD2FAA0BFA}" srcId="{A44F6AA1-578B-4E32-B3F8-B1324691465B}" destId="{BB3BF5C6-1715-4E95-BBEA-9DAEAE79E217}" srcOrd="2" destOrd="0" parTransId="{BCE92DEF-E3CE-46F7-9280-9C31547AABCF}" sibTransId="{7A33EEF6-B122-46D1-9630-AC69681060FD}"/>
    <dgm:cxn modelId="{294D64E5-878F-4146-B2FF-1A2C42AA77C6}" type="presOf" srcId="{CFC3CE7E-49F7-4D32-8617-A12F6069195D}" destId="{AE6C114D-1312-4D5E-B5E5-BEED5EBF2796}" srcOrd="0" destOrd="0" presId="urn:microsoft.com/office/officeart/2008/layout/VerticalCurvedList"/>
    <dgm:cxn modelId="{1B4ACDB5-BAC8-4DA7-8034-746ADD7BA2FA}" type="presParOf" srcId="{647AE344-D372-4632-9445-1F51A08C941F}" destId="{90FAD0CB-0278-4F6F-BF3A-9F64459410FE}" srcOrd="0" destOrd="0" presId="urn:microsoft.com/office/officeart/2008/layout/VerticalCurvedList"/>
    <dgm:cxn modelId="{6FA98F95-7F4F-4E51-9FC5-D4D9AD6DA218}" type="presParOf" srcId="{90FAD0CB-0278-4F6F-BF3A-9F64459410FE}" destId="{333CE3D1-BA3B-48FD-A391-E30FF8C4BA71}" srcOrd="0" destOrd="0" presId="urn:microsoft.com/office/officeart/2008/layout/VerticalCurvedList"/>
    <dgm:cxn modelId="{12756846-60AC-4EBA-9967-38D357521E28}" type="presParOf" srcId="{333CE3D1-BA3B-48FD-A391-E30FF8C4BA71}" destId="{C6263E37-309A-46C8-AB56-9D1C1381015D}" srcOrd="0" destOrd="0" presId="urn:microsoft.com/office/officeart/2008/layout/VerticalCurvedList"/>
    <dgm:cxn modelId="{6C4649AA-8541-4091-9325-20CA99F6127A}" type="presParOf" srcId="{333CE3D1-BA3B-48FD-A391-E30FF8C4BA71}" destId="{AE6C114D-1312-4D5E-B5E5-BEED5EBF2796}" srcOrd="1" destOrd="0" presId="urn:microsoft.com/office/officeart/2008/layout/VerticalCurvedList"/>
    <dgm:cxn modelId="{16A01719-393C-468E-90CC-C0BED3E29662}" type="presParOf" srcId="{333CE3D1-BA3B-48FD-A391-E30FF8C4BA71}" destId="{DF1AF8F7-72EF-4C29-95D1-D73E7DFBCE20}" srcOrd="2" destOrd="0" presId="urn:microsoft.com/office/officeart/2008/layout/VerticalCurvedList"/>
    <dgm:cxn modelId="{27271151-9219-464F-BDA5-10B75EB285C9}" type="presParOf" srcId="{333CE3D1-BA3B-48FD-A391-E30FF8C4BA71}" destId="{8F299065-14A7-413E-ADB8-C59530FE29FB}" srcOrd="3" destOrd="0" presId="urn:microsoft.com/office/officeart/2008/layout/VerticalCurvedList"/>
    <dgm:cxn modelId="{07869BD8-A99B-488A-BF9B-41B58D625157}" type="presParOf" srcId="{90FAD0CB-0278-4F6F-BF3A-9F64459410FE}" destId="{56058F9E-6172-4C1F-B85F-0D3E5D9609A0}" srcOrd="1" destOrd="0" presId="urn:microsoft.com/office/officeart/2008/layout/VerticalCurvedList"/>
    <dgm:cxn modelId="{8FDB1D40-D833-4A39-92D9-59898E5C959C}" type="presParOf" srcId="{90FAD0CB-0278-4F6F-BF3A-9F64459410FE}" destId="{AC7F0633-394D-43E0-84FE-13C5E63BE725}" srcOrd="2" destOrd="0" presId="urn:microsoft.com/office/officeart/2008/layout/VerticalCurvedList"/>
    <dgm:cxn modelId="{99653A03-A14D-49B0-9746-6A259961FE06}" type="presParOf" srcId="{AC7F0633-394D-43E0-84FE-13C5E63BE725}" destId="{8E7391D6-CF40-444D-BEFA-604BBA2E39E3}" srcOrd="0" destOrd="0" presId="urn:microsoft.com/office/officeart/2008/layout/VerticalCurvedList"/>
    <dgm:cxn modelId="{AE492D67-B535-447D-8EC3-3C78CC63A731}" type="presParOf" srcId="{90FAD0CB-0278-4F6F-BF3A-9F64459410FE}" destId="{80152F8E-0081-412B-9BE6-E41788917D4D}" srcOrd="3" destOrd="0" presId="urn:microsoft.com/office/officeart/2008/layout/VerticalCurvedList"/>
    <dgm:cxn modelId="{5A75790E-3ED2-4A3B-B737-C406EE44DCA1}" type="presParOf" srcId="{90FAD0CB-0278-4F6F-BF3A-9F64459410FE}" destId="{B43924DF-E841-4BDC-BBC5-19C33BFA52A3}" srcOrd="4" destOrd="0" presId="urn:microsoft.com/office/officeart/2008/layout/VerticalCurvedList"/>
    <dgm:cxn modelId="{DB792162-18B0-4C91-80EA-F443F7EBBA9C}" type="presParOf" srcId="{B43924DF-E841-4BDC-BBC5-19C33BFA52A3}" destId="{37477450-E551-44D6-B683-CC4A9A328CC4}" srcOrd="0" destOrd="0" presId="urn:microsoft.com/office/officeart/2008/layout/VerticalCurvedList"/>
    <dgm:cxn modelId="{B184DFBA-D22C-4B56-AA51-285A666CFE12}" type="presParOf" srcId="{90FAD0CB-0278-4F6F-BF3A-9F64459410FE}" destId="{8F46B37B-0B45-4334-9896-E6DF45F8B070}" srcOrd="5" destOrd="0" presId="urn:microsoft.com/office/officeart/2008/layout/VerticalCurvedList"/>
    <dgm:cxn modelId="{A9411654-752B-4FFB-8E9A-3ACB9B1F7438}" type="presParOf" srcId="{90FAD0CB-0278-4F6F-BF3A-9F64459410FE}" destId="{ED56B27C-7F59-40B9-80C7-7CEBF9963408}" srcOrd="6" destOrd="0" presId="urn:microsoft.com/office/officeart/2008/layout/VerticalCurvedList"/>
    <dgm:cxn modelId="{B90C7AD8-D96C-411A-B654-F1847E6EEA02}" type="presParOf" srcId="{ED56B27C-7F59-40B9-80C7-7CEBF9963408}" destId="{3B728232-5DAE-413F-B458-E9F546A54076}"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54EC9E-C453-41D1-8316-1F9B3E8FC92A}" type="doc">
      <dgm:prSet loTypeId="urn:microsoft.com/office/officeart/2005/8/layout/pyramid2" loCatId="pyramid" qsTypeId="urn:microsoft.com/office/officeart/2005/8/quickstyle/simple1" qsCatId="simple" csTypeId="urn:microsoft.com/office/officeart/2005/8/colors/colorful4" csCatId="colorful" phldr="1"/>
      <dgm:spPr/>
    </dgm:pt>
    <dgm:pt modelId="{01C27175-7F82-42C5-AB43-3B220BF61685}">
      <dgm:prSet phldrT="[Texto]"/>
      <dgm:spPr/>
      <dgm:t>
        <a:bodyPr/>
        <a:lstStyle/>
        <a:p>
          <a:r>
            <a:rPr lang="es-CO" dirty="0"/>
            <a:t>P1NOB - 20%</a:t>
          </a:r>
        </a:p>
      </dgm:t>
    </dgm:pt>
    <dgm:pt modelId="{19B72C02-A537-41D1-AD3A-94090AA37049}" type="parTrans" cxnId="{69E9423A-3D04-4532-B3E6-24DDE22C30FC}">
      <dgm:prSet/>
      <dgm:spPr/>
      <dgm:t>
        <a:bodyPr/>
        <a:lstStyle/>
        <a:p>
          <a:endParaRPr lang="es-CO"/>
        </a:p>
      </dgm:t>
    </dgm:pt>
    <dgm:pt modelId="{89BDE190-CEFC-4912-A365-BCE0F2C4CAB5}" type="sibTrans" cxnId="{69E9423A-3D04-4532-B3E6-24DDE22C30FC}">
      <dgm:prSet/>
      <dgm:spPr/>
      <dgm:t>
        <a:bodyPr/>
        <a:lstStyle/>
        <a:p>
          <a:endParaRPr lang="es-CO"/>
        </a:p>
      </dgm:t>
    </dgm:pt>
    <dgm:pt modelId="{A0BC6875-FD45-4FBF-BBD5-E42081E06F68}">
      <dgm:prSet/>
      <dgm:spPr/>
      <dgm:t>
        <a:bodyPr/>
        <a:lstStyle/>
        <a:p>
          <a:r>
            <a:rPr lang="es-CO" dirty="0"/>
            <a:t>P2DN - 9%</a:t>
          </a:r>
        </a:p>
      </dgm:t>
    </dgm:pt>
    <dgm:pt modelId="{2166B426-5622-401C-B5D6-4C6850BD4D1F}" type="parTrans" cxnId="{22E7CD06-F47B-4AA4-963A-C482B3E92522}">
      <dgm:prSet/>
      <dgm:spPr/>
      <dgm:t>
        <a:bodyPr/>
        <a:lstStyle/>
        <a:p>
          <a:endParaRPr lang="es-CO"/>
        </a:p>
      </dgm:t>
    </dgm:pt>
    <dgm:pt modelId="{BD86FE0B-5701-4907-A526-C253A34D3C26}" type="sibTrans" cxnId="{22E7CD06-F47B-4AA4-963A-C482B3E92522}">
      <dgm:prSet/>
      <dgm:spPr/>
      <dgm:t>
        <a:bodyPr/>
        <a:lstStyle/>
        <a:p>
          <a:endParaRPr lang="es-CO"/>
        </a:p>
      </dgm:t>
    </dgm:pt>
    <dgm:pt modelId="{FD38B1DC-EA96-4D5E-B44B-D70A1261C3AC}">
      <dgm:prSet/>
      <dgm:spPr/>
      <dgm:t>
        <a:bodyPr/>
        <a:lstStyle/>
        <a:p>
          <a:r>
            <a:rPr lang="es-CO" dirty="0"/>
            <a:t>A1DN - 7%</a:t>
          </a:r>
        </a:p>
      </dgm:t>
    </dgm:pt>
    <dgm:pt modelId="{5CE0DE15-CD0B-48A5-A578-DDBB9A03E1E3}" type="parTrans" cxnId="{434B9B4A-5801-4405-9872-229AACF5DED4}">
      <dgm:prSet/>
      <dgm:spPr/>
      <dgm:t>
        <a:bodyPr/>
        <a:lstStyle/>
        <a:p>
          <a:endParaRPr lang="es-CO"/>
        </a:p>
      </dgm:t>
    </dgm:pt>
    <dgm:pt modelId="{BF7AA814-6948-442E-86DE-85FBC6E36044}" type="sibTrans" cxnId="{434B9B4A-5801-4405-9872-229AACF5DED4}">
      <dgm:prSet/>
      <dgm:spPr/>
      <dgm:t>
        <a:bodyPr/>
        <a:lstStyle/>
        <a:p>
          <a:endParaRPr lang="es-CO"/>
        </a:p>
      </dgm:t>
    </dgm:pt>
    <dgm:pt modelId="{396C646E-5A4E-4796-A3F6-691E3686551B}">
      <dgm:prSet/>
      <dgm:spPr/>
      <dgm:t>
        <a:bodyPr/>
        <a:lstStyle/>
        <a:p>
          <a:r>
            <a:rPr lang="es-CO" dirty="0"/>
            <a:t>R1NOB -7%</a:t>
          </a:r>
        </a:p>
      </dgm:t>
    </dgm:pt>
    <dgm:pt modelId="{C9C3F6D4-F66C-45EB-BD32-000D2C1DF24A}" type="parTrans" cxnId="{78562BC4-85E8-4582-A893-309E66480E89}">
      <dgm:prSet/>
      <dgm:spPr/>
      <dgm:t>
        <a:bodyPr/>
        <a:lstStyle/>
        <a:p>
          <a:endParaRPr lang="es-CO"/>
        </a:p>
      </dgm:t>
    </dgm:pt>
    <dgm:pt modelId="{D6654D24-D892-4D8E-8FA7-B72DDD4BE3A5}" type="sibTrans" cxnId="{78562BC4-85E8-4582-A893-309E66480E89}">
      <dgm:prSet/>
      <dgm:spPr/>
      <dgm:t>
        <a:bodyPr/>
        <a:lstStyle/>
        <a:p>
          <a:endParaRPr lang="es-CO"/>
        </a:p>
      </dgm:t>
    </dgm:pt>
    <dgm:pt modelId="{CCC9D03B-686E-4AA4-B07A-A040D1ADDFD1}" type="pres">
      <dgm:prSet presAssocID="{FD54EC9E-C453-41D1-8316-1F9B3E8FC92A}" presName="compositeShape" presStyleCnt="0">
        <dgm:presLayoutVars>
          <dgm:dir/>
          <dgm:resizeHandles/>
        </dgm:presLayoutVars>
      </dgm:prSet>
      <dgm:spPr/>
    </dgm:pt>
    <dgm:pt modelId="{82870074-8143-43B0-A5FE-480703E411DE}" type="pres">
      <dgm:prSet presAssocID="{FD54EC9E-C453-41D1-8316-1F9B3E8FC92A}" presName="pyramid" presStyleLbl="node1" presStyleIdx="0" presStyleCnt="1"/>
      <dgm:spPr>
        <a:solidFill>
          <a:srgbClr val="92D050"/>
        </a:solidFill>
      </dgm:spPr>
    </dgm:pt>
    <dgm:pt modelId="{0BFF28F4-5131-4C02-855D-D74BDB6FFC6B}" type="pres">
      <dgm:prSet presAssocID="{FD54EC9E-C453-41D1-8316-1F9B3E8FC92A}" presName="theList" presStyleCnt="0"/>
      <dgm:spPr/>
    </dgm:pt>
    <dgm:pt modelId="{068BCD43-18B6-400B-9054-C36DE5B10CC1}" type="pres">
      <dgm:prSet presAssocID="{01C27175-7F82-42C5-AB43-3B220BF61685}" presName="aNode" presStyleLbl="fgAcc1" presStyleIdx="0" presStyleCnt="4">
        <dgm:presLayoutVars>
          <dgm:bulletEnabled val="1"/>
        </dgm:presLayoutVars>
      </dgm:prSet>
      <dgm:spPr/>
    </dgm:pt>
    <dgm:pt modelId="{838E3E5A-7B60-4911-A8E4-2993D84DBF3F}" type="pres">
      <dgm:prSet presAssocID="{01C27175-7F82-42C5-AB43-3B220BF61685}" presName="aSpace" presStyleCnt="0"/>
      <dgm:spPr/>
    </dgm:pt>
    <dgm:pt modelId="{ECC21B20-8670-48FB-9B75-9DB5B4C8FFAD}" type="pres">
      <dgm:prSet presAssocID="{A0BC6875-FD45-4FBF-BBD5-E42081E06F68}" presName="aNode" presStyleLbl="fgAcc1" presStyleIdx="1" presStyleCnt="4">
        <dgm:presLayoutVars>
          <dgm:bulletEnabled val="1"/>
        </dgm:presLayoutVars>
      </dgm:prSet>
      <dgm:spPr/>
    </dgm:pt>
    <dgm:pt modelId="{0803AF85-FBD2-452B-881C-B994B1D0F9DF}" type="pres">
      <dgm:prSet presAssocID="{A0BC6875-FD45-4FBF-BBD5-E42081E06F68}" presName="aSpace" presStyleCnt="0"/>
      <dgm:spPr/>
    </dgm:pt>
    <dgm:pt modelId="{398ADC0F-91C5-4B7F-A98A-AD16E728426E}" type="pres">
      <dgm:prSet presAssocID="{FD38B1DC-EA96-4D5E-B44B-D70A1261C3AC}" presName="aNode" presStyleLbl="fgAcc1" presStyleIdx="2" presStyleCnt="4">
        <dgm:presLayoutVars>
          <dgm:bulletEnabled val="1"/>
        </dgm:presLayoutVars>
      </dgm:prSet>
      <dgm:spPr/>
    </dgm:pt>
    <dgm:pt modelId="{8C00F0C1-0488-4B68-9B55-63934E00DBF8}" type="pres">
      <dgm:prSet presAssocID="{FD38B1DC-EA96-4D5E-B44B-D70A1261C3AC}" presName="aSpace" presStyleCnt="0"/>
      <dgm:spPr/>
    </dgm:pt>
    <dgm:pt modelId="{3BF089D9-6023-409E-B4ED-EDF1E8614987}" type="pres">
      <dgm:prSet presAssocID="{396C646E-5A4E-4796-A3F6-691E3686551B}" presName="aNode" presStyleLbl="fgAcc1" presStyleIdx="3" presStyleCnt="4">
        <dgm:presLayoutVars>
          <dgm:bulletEnabled val="1"/>
        </dgm:presLayoutVars>
      </dgm:prSet>
      <dgm:spPr/>
    </dgm:pt>
    <dgm:pt modelId="{E61E5767-F187-4114-A4F1-5F84AC6F01DD}" type="pres">
      <dgm:prSet presAssocID="{396C646E-5A4E-4796-A3F6-691E3686551B}" presName="aSpace" presStyleCnt="0"/>
      <dgm:spPr/>
    </dgm:pt>
  </dgm:ptLst>
  <dgm:cxnLst>
    <dgm:cxn modelId="{22E7CD06-F47B-4AA4-963A-C482B3E92522}" srcId="{FD54EC9E-C453-41D1-8316-1F9B3E8FC92A}" destId="{A0BC6875-FD45-4FBF-BBD5-E42081E06F68}" srcOrd="1" destOrd="0" parTransId="{2166B426-5622-401C-B5D6-4C6850BD4D1F}" sibTransId="{BD86FE0B-5701-4907-A526-C253A34D3C26}"/>
    <dgm:cxn modelId="{C60AF108-38A1-44DA-944E-F51351F16661}" type="presOf" srcId="{A0BC6875-FD45-4FBF-BBD5-E42081E06F68}" destId="{ECC21B20-8670-48FB-9B75-9DB5B4C8FFAD}" srcOrd="0" destOrd="0" presId="urn:microsoft.com/office/officeart/2005/8/layout/pyramid2"/>
    <dgm:cxn modelId="{22639C22-4F99-41C0-9A55-F7102015516D}" type="presOf" srcId="{396C646E-5A4E-4796-A3F6-691E3686551B}" destId="{3BF089D9-6023-409E-B4ED-EDF1E8614987}" srcOrd="0" destOrd="0" presId="urn:microsoft.com/office/officeart/2005/8/layout/pyramid2"/>
    <dgm:cxn modelId="{69E9423A-3D04-4532-B3E6-24DDE22C30FC}" srcId="{FD54EC9E-C453-41D1-8316-1F9B3E8FC92A}" destId="{01C27175-7F82-42C5-AB43-3B220BF61685}" srcOrd="0" destOrd="0" parTransId="{19B72C02-A537-41D1-AD3A-94090AA37049}" sibTransId="{89BDE190-CEFC-4912-A365-BCE0F2C4CAB5}"/>
    <dgm:cxn modelId="{434B9B4A-5801-4405-9872-229AACF5DED4}" srcId="{FD54EC9E-C453-41D1-8316-1F9B3E8FC92A}" destId="{FD38B1DC-EA96-4D5E-B44B-D70A1261C3AC}" srcOrd="2" destOrd="0" parTransId="{5CE0DE15-CD0B-48A5-A578-DDBB9A03E1E3}" sibTransId="{BF7AA814-6948-442E-86DE-85FBC6E36044}"/>
    <dgm:cxn modelId="{32416E84-BB8D-4788-B743-625BDDEC6F28}" type="presOf" srcId="{FD38B1DC-EA96-4D5E-B44B-D70A1261C3AC}" destId="{398ADC0F-91C5-4B7F-A98A-AD16E728426E}" srcOrd="0" destOrd="0" presId="urn:microsoft.com/office/officeart/2005/8/layout/pyramid2"/>
    <dgm:cxn modelId="{78562BC4-85E8-4582-A893-309E66480E89}" srcId="{FD54EC9E-C453-41D1-8316-1F9B3E8FC92A}" destId="{396C646E-5A4E-4796-A3F6-691E3686551B}" srcOrd="3" destOrd="0" parTransId="{C9C3F6D4-F66C-45EB-BD32-000D2C1DF24A}" sibTransId="{D6654D24-D892-4D8E-8FA7-B72DDD4BE3A5}"/>
    <dgm:cxn modelId="{B8C520C7-C7FC-49C5-8413-C0A7103A02E4}" type="presOf" srcId="{FD54EC9E-C453-41D1-8316-1F9B3E8FC92A}" destId="{CCC9D03B-686E-4AA4-B07A-A040D1ADDFD1}" srcOrd="0" destOrd="0" presId="urn:microsoft.com/office/officeart/2005/8/layout/pyramid2"/>
    <dgm:cxn modelId="{812C12F3-B50B-47D4-9176-B920CC7B1E59}" type="presOf" srcId="{01C27175-7F82-42C5-AB43-3B220BF61685}" destId="{068BCD43-18B6-400B-9054-C36DE5B10CC1}" srcOrd="0" destOrd="0" presId="urn:microsoft.com/office/officeart/2005/8/layout/pyramid2"/>
    <dgm:cxn modelId="{D563F1DA-F505-454E-95BA-13DD504CE8B1}" type="presParOf" srcId="{CCC9D03B-686E-4AA4-B07A-A040D1ADDFD1}" destId="{82870074-8143-43B0-A5FE-480703E411DE}" srcOrd="0" destOrd="0" presId="urn:microsoft.com/office/officeart/2005/8/layout/pyramid2"/>
    <dgm:cxn modelId="{1F3FFB04-BBB0-405E-9BB8-5EEF6ABD5554}" type="presParOf" srcId="{CCC9D03B-686E-4AA4-B07A-A040D1ADDFD1}" destId="{0BFF28F4-5131-4C02-855D-D74BDB6FFC6B}" srcOrd="1" destOrd="0" presId="urn:microsoft.com/office/officeart/2005/8/layout/pyramid2"/>
    <dgm:cxn modelId="{CC3BB444-A436-4477-9892-144A13F9537D}" type="presParOf" srcId="{0BFF28F4-5131-4C02-855D-D74BDB6FFC6B}" destId="{068BCD43-18B6-400B-9054-C36DE5B10CC1}" srcOrd="0" destOrd="0" presId="urn:microsoft.com/office/officeart/2005/8/layout/pyramid2"/>
    <dgm:cxn modelId="{B3E9737F-44CC-4F12-AAC5-BB24050456F8}" type="presParOf" srcId="{0BFF28F4-5131-4C02-855D-D74BDB6FFC6B}" destId="{838E3E5A-7B60-4911-A8E4-2993D84DBF3F}" srcOrd="1" destOrd="0" presId="urn:microsoft.com/office/officeart/2005/8/layout/pyramid2"/>
    <dgm:cxn modelId="{2FC57432-912A-49E5-9879-1BF0BEC2D3F4}" type="presParOf" srcId="{0BFF28F4-5131-4C02-855D-D74BDB6FFC6B}" destId="{ECC21B20-8670-48FB-9B75-9DB5B4C8FFAD}" srcOrd="2" destOrd="0" presId="urn:microsoft.com/office/officeart/2005/8/layout/pyramid2"/>
    <dgm:cxn modelId="{6D5BC46E-5583-4DC0-8931-061C33CBAD4B}" type="presParOf" srcId="{0BFF28F4-5131-4C02-855D-D74BDB6FFC6B}" destId="{0803AF85-FBD2-452B-881C-B994B1D0F9DF}" srcOrd="3" destOrd="0" presId="urn:microsoft.com/office/officeart/2005/8/layout/pyramid2"/>
    <dgm:cxn modelId="{91B5AA34-8FDC-4700-AB24-260A0568DB45}" type="presParOf" srcId="{0BFF28F4-5131-4C02-855D-D74BDB6FFC6B}" destId="{398ADC0F-91C5-4B7F-A98A-AD16E728426E}" srcOrd="4" destOrd="0" presId="urn:microsoft.com/office/officeart/2005/8/layout/pyramid2"/>
    <dgm:cxn modelId="{3758A7CC-7266-444B-845B-A1A0A7745DE5}" type="presParOf" srcId="{0BFF28F4-5131-4C02-855D-D74BDB6FFC6B}" destId="{8C00F0C1-0488-4B68-9B55-63934E00DBF8}" srcOrd="5" destOrd="0" presId="urn:microsoft.com/office/officeart/2005/8/layout/pyramid2"/>
    <dgm:cxn modelId="{E65616FB-2FEE-4FBF-A067-70DB271F6F92}" type="presParOf" srcId="{0BFF28F4-5131-4C02-855D-D74BDB6FFC6B}" destId="{3BF089D9-6023-409E-B4ED-EDF1E8614987}" srcOrd="6" destOrd="0" presId="urn:microsoft.com/office/officeart/2005/8/layout/pyramid2"/>
    <dgm:cxn modelId="{1A5C11F5-6A45-4193-A834-4C03BFC7FC21}" type="presParOf" srcId="{0BFF28F4-5131-4C02-855D-D74BDB6FFC6B}" destId="{E61E5767-F187-4114-A4F1-5F84AC6F01DD}" srcOrd="7"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03CC4F-8DA3-4D2B-A882-4C2FB7E9D525}"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CO"/>
        </a:p>
      </dgm:t>
    </dgm:pt>
    <dgm:pt modelId="{53CE58C6-3804-4434-AE42-7FA469EEE735}">
      <dgm:prSet phldrT="[Texto]" custT="1"/>
      <dgm:spPr/>
      <dgm:t>
        <a:bodyPr/>
        <a:lstStyle/>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P1MDB	</a:t>
          </a:r>
        </a:p>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Posterior, Clase I, Relación mesial, Mordida profunda</a:t>
          </a:r>
          <a:endParaRPr lang="es-CO" sz="1600" dirty="0">
            <a:solidFill>
              <a:schemeClr val="tx1"/>
            </a:solidFill>
          </a:endParaRPr>
        </a:p>
      </dgm:t>
    </dgm:pt>
    <dgm:pt modelId="{F3828662-EE4E-4B89-9CA9-52180513B689}" type="parTrans" cxnId="{413B3429-06F1-484E-A05D-1C96D5B45E16}">
      <dgm:prSet/>
      <dgm:spPr/>
      <dgm:t>
        <a:bodyPr/>
        <a:lstStyle/>
        <a:p>
          <a:pPr algn="ctr"/>
          <a:endParaRPr lang="es-CO" sz="1600">
            <a:solidFill>
              <a:schemeClr val="tx1"/>
            </a:solidFill>
          </a:endParaRPr>
        </a:p>
      </dgm:t>
    </dgm:pt>
    <dgm:pt modelId="{411E39EF-87D8-4FE7-B4DB-D8E41A1A87E6}" type="sibTrans" cxnId="{413B3429-06F1-484E-A05D-1C96D5B45E16}">
      <dgm:prSet/>
      <dgm:spPr/>
      <dgm:t>
        <a:bodyPr/>
        <a:lstStyle/>
        <a:p>
          <a:pPr algn="ctr"/>
          <a:endParaRPr lang="es-CO" sz="1600">
            <a:solidFill>
              <a:schemeClr val="tx1"/>
            </a:solidFill>
          </a:endParaRPr>
        </a:p>
      </dgm:t>
    </dgm:pt>
    <dgm:pt modelId="{EC3A007C-5EE0-4DE7-8D93-D3C13DAF190F}">
      <dgm:prSet custT="1"/>
      <dgm:spPr/>
      <dgm:t>
        <a:bodyPr/>
        <a:lstStyle/>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P2DDB	</a:t>
          </a:r>
        </a:p>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Posterior, Clase II, Relación distal, Mordida profunda</a:t>
          </a:r>
        </a:p>
      </dgm:t>
    </dgm:pt>
    <dgm:pt modelId="{2FECC15E-7467-465C-9421-62347694C258}" type="parTrans" cxnId="{80919D52-B7C8-433B-AEA5-50264D61A666}">
      <dgm:prSet/>
      <dgm:spPr/>
      <dgm:t>
        <a:bodyPr/>
        <a:lstStyle/>
        <a:p>
          <a:pPr algn="ctr"/>
          <a:endParaRPr lang="es-CO" sz="1600">
            <a:solidFill>
              <a:schemeClr val="tx1"/>
            </a:solidFill>
          </a:endParaRPr>
        </a:p>
      </dgm:t>
    </dgm:pt>
    <dgm:pt modelId="{B77C45E9-850E-40BE-B590-B8C68760F219}" type="sibTrans" cxnId="{80919D52-B7C8-433B-AEA5-50264D61A666}">
      <dgm:prSet/>
      <dgm:spPr/>
      <dgm:t>
        <a:bodyPr/>
        <a:lstStyle/>
        <a:p>
          <a:pPr algn="ctr"/>
          <a:endParaRPr lang="es-CO" sz="1600">
            <a:solidFill>
              <a:schemeClr val="tx1"/>
            </a:solidFill>
          </a:endParaRPr>
        </a:p>
      </dgm:t>
    </dgm:pt>
    <dgm:pt modelId="{5CECC696-D071-4F85-B3A8-A91ABE7616C2}">
      <dgm:prSet custT="1"/>
      <dgm:spPr/>
      <dgm:t>
        <a:bodyPr/>
        <a:lstStyle/>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R1NDB	</a:t>
          </a:r>
        </a:p>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neutra, Clase I, Relación normal, Mordida profunda</a:t>
          </a:r>
        </a:p>
      </dgm:t>
    </dgm:pt>
    <dgm:pt modelId="{FC499EF8-2AA1-4C53-88A4-7182275B8CDC}" type="parTrans" cxnId="{780F7E7B-87CC-49AE-BCD4-C02CA941B12B}">
      <dgm:prSet/>
      <dgm:spPr/>
      <dgm:t>
        <a:bodyPr/>
        <a:lstStyle/>
        <a:p>
          <a:pPr algn="ctr"/>
          <a:endParaRPr lang="es-CO" sz="1600">
            <a:solidFill>
              <a:schemeClr val="tx1"/>
            </a:solidFill>
          </a:endParaRPr>
        </a:p>
      </dgm:t>
    </dgm:pt>
    <dgm:pt modelId="{2F6C59A7-AB22-4397-86C8-611E6605661A}" type="sibTrans" cxnId="{780F7E7B-87CC-49AE-BCD4-C02CA941B12B}">
      <dgm:prSet/>
      <dgm:spPr/>
      <dgm:t>
        <a:bodyPr/>
        <a:lstStyle/>
        <a:p>
          <a:pPr algn="ctr"/>
          <a:endParaRPr lang="es-CO" sz="1600">
            <a:solidFill>
              <a:schemeClr val="tx1"/>
            </a:solidFill>
          </a:endParaRPr>
        </a:p>
      </dgm:t>
    </dgm:pt>
    <dgm:pt modelId="{80C537E9-FD88-42CD-905E-09E4E4962DE4}">
      <dgm:prSet custT="1"/>
      <dgm:spPr/>
      <dgm:t>
        <a:bodyPr/>
        <a:lstStyle/>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R2DDB	</a:t>
          </a:r>
        </a:p>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neutra, Clase II, Relación distal, Mordida profunda</a:t>
          </a:r>
        </a:p>
      </dgm:t>
    </dgm:pt>
    <dgm:pt modelId="{7821B772-3952-42F1-85D3-ACFBB6F94A30}" type="parTrans" cxnId="{9BD82473-5C32-4E70-9039-0EABBBD48B8F}">
      <dgm:prSet/>
      <dgm:spPr/>
      <dgm:t>
        <a:bodyPr/>
        <a:lstStyle/>
        <a:p>
          <a:pPr algn="ctr"/>
          <a:endParaRPr lang="es-CO" sz="1600">
            <a:solidFill>
              <a:schemeClr val="tx1"/>
            </a:solidFill>
          </a:endParaRPr>
        </a:p>
      </dgm:t>
    </dgm:pt>
    <dgm:pt modelId="{3C65C2F9-404C-4052-8D0B-2563D1AFA50C}" type="sibTrans" cxnId="{9BD82473-5C32-4E70-9039-0EABBBD48B8F}">
      <dgm:prSet/>
      <dgm:spPr/>
      <dgm:t>
        <a:bodyPr/>
        <a:lstStyle/>
        <a:p>
          <a:pPr algn="ctr"/>
          <a:endParaRPr lang="es-CO" sz="1600">
            <a:solidFill>
              <a:schemeClr val="tx1"/>
            </a:solidFill>
          </a:endParaRPr>
        </a:p>
      </dgm:t>
    </dgm:pt>
    <dgm:pt modelId="{3D91A93E-4EF5-4988-9D99-369DE7411026}">
      <dgm:prSet custT="1"/>
      <dgm:spPr/>
      <dgm:t>
        <a:bodyPr/>
        <a:lstStyle/>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A2DDB	</a:t>
          </a:r>
        </a:p>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anterior, Clase II, Relación distal, Mordida profunda</a:t>
          </a:r>
        </a:p>
      </dgm:t>
    </dgm:pt>
    <dgm:pt modelId="{15D417B9-C4BB-4E4E-8630-AC0A12EE57CA}" type="parTrans" cxnId="{F80F5EEA-7F2E-4476-97D5-AEAFACD5E402}">
      <dgm:prSet/>
      <dgm:spPr/>
      <dgm:t>
        <a:bodyPr/>
        <a:lstStyle/>
        <a:p>
          <a:pPr algn="ctr"/>
          <a:endParaRPr lang="es-CO" sz="1600">
            <a:solidFill>
              <a:schemeClr val="tx1"/>
            </a:solidFill>
          </a:endParaRPr>
        </a:p>
      </dgm:t>
    </dgm:pt>
    <dgm:pt modelId="{094ACA7E-9505-4AD7-BAB9-A0CC1A8EA4FC}" type="sibTrans" cxnId="{F80F5EEA-7F2E-4476-97D5-AEAFACD5E402}">
      <dgm:prSet/>
      <dgm:spPr/>
      <dgm:t>
        <a:bodyPr/>
        <a:lstStyle/>
        <a:p>
          <a:pPr algn="ctr"/>
          <a:endParaRPr lang="es-CO" sz="1600">
            <a:solidFill>
              <a:schemeClr val="tx1"/>
            </a:solidFill>
          </a:endParaRPr>
        </a:p>
      </dgm:t>
    </dgm:pt>
    <dgm:pt modelId="{0DD3B55E-C9BA-4A39-A7F3-D4A9DC9666C8}">
      <dgm:prSet custT="1"/>
      <dgm:spPr/>
      <dgm:t>
        <a:bodyPr/>
        <a:lstStyle/>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A1DDB	</a:t>
          </a:r>
        </a:p>
        <a:p>
          <a:pPr algn="ctr"/>
          <a:r>
            <a:rPr lang="es-CO"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anterior, Clase I, Relación distal, Mordida profunda</a:t>
          </a:r>
        </a:p>
      </dgm:t>
    </dgm:pt>
    <dgm:pt modelId="{F30E4199-BBE0-48F0-BD82-C7AEBD4067F0}" type="parTrans" cxnId="{88A33205-B5A2-4058-86AB-C7012EF50D7B}">
      <dgm:prSet/>
      <dgm:spPr/>
      <dgm:t>
        <a:bodyPr/>
        <a:lstStyle/>
        <a:p>
          <a:pPr algn="ctr"/>
          <a:endParaRPr lang="es-CO" sz="1600">
            <a:solidFill>
              <a:schemeClr val="tx1"/>
            </a:solidFill>
          </a:endParaRPr>
        </a:p>
      </dgm:t>
    </dgm:pt>
    <dgm:pt modelId="{00D93D46-42E5-403E-9FD6-AA28ED26D847}" type="sibTrans" cxnId="{88A33205-B5A2-4058-86AB-C7012EF50D7B}">
      <dgm:prSet/>
      <dgm:spPr/>
      <dgm:t>
        <a:bodyPr/>
        <a:lstStyle/>
        <a:p>
          <a:pPr algn="ctr"/>
          <a:endParaRPr lang="es-CO" sz="1600">
            <a:solidFill>
              <a:schemeClr val="tx1"/>
            </a:solidFill>
          </a:endParaRPr>
        </a:p>
      </dgm:t>
    </dgm:pt>
    <dgm:pt modelId="{14A1DDCD-0E12-45BC-B516-454E7BCB2067}" type="pres">
      <dgm:prSet presAssocID="{8C03CC4F-8DA3-4D2B-A882-4C2FB7E9D525}" presName="Name0" presStyleCnt="0">
        <dgm:presLayoutVars>
          <dgm:chMax val="7"/>
          <dgm:chPref val="7"/>
          <dgm:dir/>
        </dgm:presLayoutVars>
      </dgm:prSet>
      <dgm:spPr/>
    </dgm:pt>
    <dgm:pt modelId="{7275E619-36A6-42ED-A019-ED212DB67469}" type="pres">
      <dgm:prSet presAssocID="{8C03CC4F-8DA3-4D2B-A882-4C2FB7E9D525}" presName="Name1" presStyleCnt="0"/>
      <dgm:spPr/>
    </dgm:pt>
    <dgm:pt modelId="{6B8447CB-B46D-43B2-A569-296867011AC4}" type="pres">
      <dgm:prSet presAssocID="{8C03CC4F-8DA3-4D2B-A882-4C2FB7E9D525}" presName="cycle" presStyleCnt="0"/>
      <dgm:spPr/>
    </dgm:pt>
    <dgm:pt modelId="{C6D0E8C6-5DB5-4789-83AB-BF69E7C2A87B}" type="pres">
      <dgm:prSet presAssocID="{8C03CC4F-8DA3-4D2B-A882-4C2FB7E9D525}" presName="srcNode" presStyleLbl="node1" presStyleIdx="0" presStyleCnt="6"/>
      <dgm:spPr/>
    </dgm:pt>
    <dgm:pt modelId="{A35BD5EA-D965-434C-B6BF-BBB5D06B819A}" type="pres">
      <dgm:prSet presAssocID="{8C03CC4F-8DA3-4D2B-A882-4C2FB7E9D525}" presName="conn" presStyleLbl="parChTrans1D2" presStyleIdx="0" presStyleCnt="1"/>
      <dgm:spPr/>
    </dgm:pt>
    <dgm:pt modelId="{D0FBC702-6E04-499F-B8CC-A5F587E45317}" type="pres">
      <dgm:prSet presAssocID="{8C03CC4F-8DA3-4D2B-A882-4C2FB7E9D525}" presName="extraNode" presStyleLbl="node1" presStyleIdx="0" presStyleCnt="6"/>
      <dgm:spPr/>
    </dgm:pt>
    <dgm:pt modelId="{54BFFAD9-84AE-4BBD-B036-25E9B99F8FDB}" type="pres">
      <dgm:prSet presAssocID="{8C03CC4F-8DA3-4D2B-A882-4C2FB7E9D525}" presName="dstNode" presStyleLbl="node1" presStyleIdx="0" presStyleCnt="6"/>
      <dgm:spPr/>
    </dgm:pt>
    <dgm:pt modelId="{21676C97-B5DD-40A6-8732-7AE03A0DB01D}" type="pres">
      <dgm:prSet presAssocID="{53CE58C6-3804-4434-AE42-7FA469EEE735}" presName="text_1" presStyleLbl="node1" presStyleIdx="0" presStyleCnt="6">
        <dgm:presLayoutVars>
          <dgm:bulletEnabled val="1"/>
        </dgm:presLayoutVars>
      </dgm:prSet>
      <dgm:spPr/>
    </dgm:pt>
    <dgm:pt modelId="{957F50B3-E889-49C2-BF12-497E93369D3A}" type="pres">
      <dgm:prSet presAssocID="{53CE58C6-3804-4434-AE42-7FA469EEE735}" presName="accent_1" presStyleCnt="0"/>
      <dgm:spPr/>
    </dgm:pt>
    <dgm:pt modelId="{B655DA81-A875-47CC-A4C3-5680DDC40DA4}" type="pres">
      <dgm:prSet presAssocID="{53CE58C6-3804-4434-AE42-7FA469EEE735}" presName="accentRepeatNode" presStyleLbl="solidFgAcc1" presStyleIdx="0" presStyleCnt="6"/>
      <dgm:spPr/>
    </dgm:pt>
    <dgm:pt modelId="{2124DC16-CA88-46B3-A488-C651CEAB15A3}" type="pres">
      <dgm:prSet presAssocID="{EC3A007C-5EE0-4DE7-8D93-D3C13DAF190F}" presName="text_2" presStyleLbl="node1" presStyleIdx="1" presStyleCnt="6">
        <dgm:presLayoutVars>
          <dgm:bulletEnabled val="1"/>
        </dgm:presLayoutVars>
      </dgm:prSet>
      <dgm:spPr/>
    </dgm:pt>
    <dgm:pt modelId="{187B66BF-7AD7-420D-9CCE-B85072E6DED6}" type="pres">
      <dgm:prSet presAssocID="{EC3A007C-5EE0-4DE7-8D93-D3C13DAF190F}" presName="accent_2" presStyleCnt="0"/>
      <dgm:spPr/>
    </dgm:pt>
    <dgm:pt modelId="{AD989E4A-37D0-4D42-856E-7F38096BA247}" type="pres">
      <dgm:prSet presAssocID="{EC3A007C-5EE0-4DE7-8D93-D3C13DAF190F}" presName="accentRepeatNode" presStyleLbl="solidFgAcc1" presStyleIdx="1" presStyleCnt="6"/>
      <dgm:spPr/>
    </dgm:pt>
    <dgm:pt modelId="{D489262F-196A-432F-8977-7B0291F40A11}" type="pres">
      <dgm:prSet presAssocID="{5CECC696-D071-4F85-B3A8-A91ABE7616C2}" presName="text_3" presStyleLbl="node1" presStyleIdx="2" presStyleCnt="6">
        <dgm:presLayoutVars>
          <dgm:bulletEnabled val="1"/>
        </dgm:presLayoutVars>
      </dgm:prSet>
      <dgm:spPr/>
    </dgm:pt>
    <dgm:pt modelId="{5794AF83-BEB3-43CC-8C86-F069606FCA08}" type="pres">
      <dgm:prSet presAssocID="{5CECC696-D071-4F85-B3A8-A91ABE7616C2}" presName="accent_3" presStyleCnt="0"/>
      <dgm:spPr/>
    </dgm:pt>
    <dgm:pt modelId="{367FDCC3-24A2-4167-B0E5-5960566ECD24}" type="pres">
      <dgm:prSet presAssocID="{5CECC696-D071-4F85-B3A8-A91ABE7616C2}" presName="accentRepeatNode" presStyleLbl="solidFgAcc1" presStyleIdx="2" presStyleCnt="6"/>
      <dgm:spPr/>
    </dgm:pt>
    <dgm:pt modelId="{924CF450-2D3B-4188-96CF-914E2FC156DE}" type="pres">
      <dgm:prSet presAssocID="{80C537E9-FD88-42CD-905E-09E4E4962DE4}" presName="text_4" presStyleLbl="node1" presStyleIdx="3" presStyleCnt="6">
        <dgm:presLayoutVars>
          <dgm:bulletEnabled val="1"/>
        </dgm:presLayoutVars>
      </dgm:prSet>
      <dgm:spPr/>
    </dgm:pt>
    <dgm:pt modelId="{1BAF37DB-9E5C-4C0A-87F5-67E13191F91B}" type="pres">
      <dgm:prSet presAssocID="{80C537E9-FD88-42CD-905E-09E4E4962DE4}" presName="accent_4" presStyleCnt="0"/>
      <dgm:spPr/>
    </dgm:pt>
    <dgm:pt modelId="{4BB7A806-51A2-458F-96AD-5F7FF337064C}" type="pres">
      <dgm:prSet presAssocID="{80C537E9-FD88-42CD-905E-09E4E4962DE4}" presName="accentRepeatNode" presStyleLbl="solidFgAcc1" presStyleIdx="3" presStyleCnt="6"/>
      <dgm:spPr/>
    </dgm:pt>
    <dgm:pt modelId="{B22676A4-CA66-4882-87DA-9FD9073DAD43}" type="pres">
      <dgm:prSet presAssocID="{3D91A93E-4EF5-4988-9D99-369DE7411026}" presName="text_5" presStyleLbl="node1" presStyleIdx="4" presStyleCnt="6">
        <dgm:presLayoutVars>
          <dgm:bulletEnabled val="1"/>
        </dgm:presLayoutVars>
      </dgm:prSet>
      <dgm:spPr/>
    </dgm:pt>
    <dgm:pt modelId="{DF0E7844-C2F5-4B47-B5A9-055DAE38FCDF}" type="pres">
      <dgm:prSet presAssocID="{3D91A93E-4EF5-4988-9D99-369DE7411026}" presName="accent_5" presStyleCnt="0"/>
      <dgm:spPr/>
    </dgm:pt>
    <dgm:pt modelId="{619483D8-1412-472E-A6A7-04CD3ED21531}" type="pres">
      <dgm:prSet presAssocID="{3D91A93E-4EF5-4988-9D99-369DE7411026}" presName="accentRepeatNode" presStyleLbl="solidFgAcc1" presStyleIdx="4" presStyleCnt="6"/>
      <dgm:spPr/>
    </dgm:pt>
    <dgm:pt modelId="{5AEE7FF6-CBAC-43D6-9125-9828F1A3F07E}" type="pres">
      <dgm:prSet presAssocID="{0DD3B55E-C9BA-4A39-A7F3-D4A9DC9666C8}" presName="text_6" presStyleLbl="node1" presStyleIdx="5" presStyleCnt="6">
        <dgm:presLayoutVars>
          <dgm:bulletEnabled val="1"/>
        </dgm:presLayoutVars>
      </dgm:prSet>
      <dgm:spPr/>
    </dgm:pt>
    <dgm:pt modelId="{75A6D34B-2B52-435B-B089-0B21ED3EC3FD}" type="pres">
      <dgm:prSet presAssocID="{0DD3B55E-C9BA-4A39-A7F3-D4A9DC9666C8}" presName="accent_6" presStyleCnt="0"/>
      <dgm:spPr/>
    </dgm:pt>
    <dgm:pt modelId="{A01F01E8-E514-4A32-99CE-111DBDF71BBD}" type="pres">
      <dgm:prSet presAssocID="{0DD3B55E-C9BA-4A39-A7F3-D4A9DC9666C8}" presName="accentRepeatNode" presStyleLbl="solidFgAcc1" presStyleIdx="5" presStyleCnt="6"/>
      <dgm:spPr/>
    </dgm:pt>
  </dgm:ptLst>
  <dgm:cxnLst>
    <dgm:cxn modelId="{88A33205-B5A2-4058-86AB-C7012EF50D7B}" srcId="{8C03CC4F-8DA3-4D2B-A882-4C2FB7E9D525}" destId="{0DD3B55E-C9BA-4A39-A7F3-D4A9DC9666C8}" srcOrd="5" destOrd="0" parTransId="{F30E4199-BBE0-48F0-BD82-C7AEBD4067F0}" sibTransId="{00D93D46-42E5-403E-9FD6-AA28ED26D847}"/>
    <dgm:cxn modelId="{54ED0107-314B-4CCC-AC8B-E73BDC6BF99F}" type="presOf" srcId="{80C537E9-FD88-42CD-905E-09E4E4962DE4}" destId="{924CF450-2D3B-4188-96CF-914E2FC156DE}" srcOrd="0" destOrd="0" presId="urn:microsoft.com/office/officeart/2008/layout/VerticalCurvedList"/>
    <dgm:cxn modelId="{4FBAFD13-BC16-4229-A9A7-C05E81366DEF}" type="presOf" srcId="{411E39EF-87D8-4FE7-B4DB-D8E41A1A87E6}" destId="{A35BD5EA-D965-434C-B6BF-BBB5D06B819A}" srcOrd="0" destOrd="0" presId="urn:microsoft.com/office/officeart/2008/layout/VerticalCurvedList"/>
    <dgm:cxn modelId="{413B3429-06F1-484E-A05D-1C96D5B45E16}" srcId="{8C03CC4F-8DA3-4D2B-A882-4C2FB7E9D525}" destId="{53CE58C6-3804-4434-AE42-7FA469EEE735}" srcOrd="0" destOrd="0" parTransId="{F3828662-EE4E-4B89-9CA9-52180513B689}" sibTransId="{411E39EF-87D8-4FE7-B4DB-D8E41A1A87E6}"/>
    <dgm:cxn modelId="{EB31A05D-C14F-40CF-A0E6-8986043608C0}" type="presOf" srcId="{EC3A007C-5EE0-4DE7-8D93-D3C13DAF190F}" destId="{2124DC16-CA88-46B3-A488-C651CEAB15A3}" srcOrd="0" destOrd="0" presId="urn:microsoft.com/office/officeart/2008/layout/VerticalCurvedList"/>
    <dgm:cxn modelId="{71366652-9A8E-4778-B05E-A9C0D53BCDF7}" type="presOf" srcId="{3D91A93E-4EF5-4988-9D99-369DE7411026}" destId="{B22676A4-CA66-4882-87DA-9FD9073DAD43}" srcOrd="0" destOrd="0" presId="urn:microsoft.com/office/officeart/2008/layout/VerticalCurvedList"/>
    <dgm:cxn modelId="{80919D52-B7C8-433B-AEA5-50264D61A666}" srcId="{8C03CC4F-8DA3-4D2B-A882-4C2FB7E9D525}" destId="{EC3A007C-5EE0-4DE7-8D93-D3C13DAF190F}" srcOrd="1" destOrd="0" parTransId="{2FECC15E-7467-465C-9421-62347694C258}" sibTransId="{B77C45E9-850E-40BE-B590-B8C68760F219}"/>
    <dgm:cxn modelId="{9BD82473-5C32-4E70-9039-0EABBBD48B8F}" srcId="{8C03CC4F-8DA3-4D2B-A882-4C2FB7E9D525}" destId="{80C537E9-FD88-42CD-905E-09E4E4962DE4}" srcOrd="3" destOrd="0" parTransId="{7821B772-3952-42F1-85D3-ACFBB6F94A30}" sibTransId="{3C65C2F9-404C-4052-8D0B-2563D1AFA50C}"/>
    <dgm:cxn modelId="{E03A177B-B493-44D6-9951-98B662517A48}" type="presOf" srcId="{0DD3B55E-C9BA-4A39-A7F3-D4A9DC9666C8}" destId="{5AEE7FF6-CBAC-43D6-9125-9828F1A3F07E}" srcOrd="0" destOrd="0" presId="urn:microsoft.com/office/officeart/2008/layout/VerticalCurvedList"/>
    <dgm:cxn modelId="{780F7E7B-87CC-49AE-BCD4-C02CA941B12B}" srcId="{8C03CC4F-8DA3-4D2B-A882-4C2FB7E9D525}" destId="{5CECC696-D071-4F85-B3A8-A91ABE7616C2}" srcOrd="2" destOrd="0" parTransId="{FC499EF8-2AA1-4C53-88A4-7182275B8CDC}" sibTransId="{2F6C59A7-AB22-4397-86C8-611E6605661A}"/>
    <dgm:cxn modelId="{AE51117D-0E44-4F1E-92B0-73DD83208557}" type="presOf" srcId="{5CECC696-D071-4F85-B3A8-A91ABE7616C2}" destId="{D489262F-196A-432F-8977-7B0291F40A11}" srcOrd="0" destOrd="0" presId="urn:microsoft.com/office/officeart/2008/layout/VerticalCurvedList"/>
    <dgm:cxn modelId="{416284D3-7AEC-4E1B-9DCD-566761B43D70}" type="presOf" srcId="{53CE58C6-3804-4434-AE42-7FA469EEE735}" destId="{21676C97-B5DD-40A6-8732-7AE03A0DB01D}" srcOrd="0" destOrd="0" presId="urn:microsoft.com/office/officeart/2008/layout/VerticalCurvedList"/>
    <dgm:cxn modelId="{F80F5EEA-7F2E-4476-97D5-AEAFACD5E402}" srcId="{8C03CC4F-8DA3-4D2B-A882-4C2FB7E9D525}" destId="{3D91A93E-4EF5-4988-9D99-369DE7411026}" srcOrd="4" destOrd="0" parTransId="{15D417B9-C4BB-4E4E-8630-AC0A12EE57CA}" sibTransId="{094ACA7E-9505-4AD7-BAB9-A0CC1A8EA4FC}"/>
    <dgm:cxn modelId="{A8AFCFEB-A8A0-499E-967E-34B698F27972}" type="presOf" srcId="{8C03CC4F-8DA3-4D2B-A882-4C2FB7E9D525}" destId="{14A1DDCD-0E12-45BC-B516-454E7BCB2067}" srcOrd="0" destOrd="0" presId="urn:microsoft.com/office/officeart/2008/layout/VerticalCurvedList"/>
    <dgm:cxn modelId="{AD445E79-7B39-4D24-BE9B-9CF66F46977B}" type="presParOf" srcId="{14A1DDCD-0E12-45BC-B516-454E7BCB2067}" destId="{7275E619-36A6-42ED-A019-ED212DB67469}" srcOrd="0" destOrd="0" presId="urn:microsoft.com/office/officeart/2008/layout/VerticalCurvedList"/>
    <dgm:cxn modelId="{08C360E7-081D-4AE9-A004-2FC568C05C3D}" type="presParOf" srcId="{7275E619-36A6-42ED-A019-ED212DB67469}" destId="{6B8447CB-B46D-43B2-A569-296867011AC4}" srcOrd="0" destOrd="0" presId="urn:microsoft.com/office/officeart/2008/layout/VerticalCurvedList"/>
    <dgm:cxn modelId="{9C7D12D5-16A3-49A9-AA48-A9A69CDDFFE8}" type="presParOf" srcId="{6B8447CB-B46D-43B2-A569-296867011AC4}" destId="{C6D0E8C6-5DB5-4789-83AB-BF69E7C2A87B}" srcOrd="0" destOrd="0" presId="urn:microsoft.com/office/officeart/2008/layout/VerticalCurvedList"/>
    <dgm:cxn modelId="{1595F039-5028-4553-8D04-66D47786FF2E}" type="presParOf" srcId="{6B8447CB-B46D-43B2-A569-296867011AC4}" destId="{A35BD5EA-D965-434C-B6BF-BBB5D06B819A}" srcOrd="1" destOrd="0" presId="urn:microsoft.com/office/officeart/2008/layout/VerticalCurvedList"/>
    <dgm:cxn modelId="{52819D97-0A32-4412-BC31-B585D2E3F17F}" type="presParOf" srcId="{6B8447CB-B46D-43B2-A569-296867011AC4}" destId="{D0FBC702-6E04-499F-B8CC-A5F587E45317}" srcOrd="2" destOrd="0" presId="urn:microsoft.com/office/officeart/2008/layout/VerticalCurvedList"/>
    <dgm:cxn modelId="{2F6FA9EC-8437-4782-8848-C48972DA16E6}" type="presParOf" srcId="{6B8447CB-B46D-43B2-A569-296867011AC4}" destId="{54BFFAD9-84AE-4BBD-B036-25E9B99F8FDB}" srcOrd="3" destOrd="0" presId="urn:microsoft.com/office/officeart/2008/layout/VerticalCurvedList"/>
    <dgm:cxn modelId="{0317F08A-C023-4F5A-880D-CC9943068214}" type="presParOf" srcId="{7275E619-36A6-42ED-A019-ED212DB67469}" destId="{21676C97-B5DD-40A6-8732-7AE03A0DB01D}" srcOrd="1" destOrd="0" presId="urn:microsoft.com/office/officeart/2008/layout/VerticalCurvedList"/>
    <dgm:cxn modelId="{637F88A1-6F52-4810-9731-CBF634316F8D}" type="presParOf" srcId="{7275E619-36A6-42ED-A019-ED212DB67469}" destId="{957F50B3-E889-49C2-BF12-497E93369D3A}" srcOrd="2" destOrd="0" presId="urn:microsoft.com/office/officeart/2008/layout/VerticalCurvedList"/>
    <dgm:cxn modelId="{F312B61F-6E80-46DC-9527-E77AF15F198D}" type="presParOf" srcId="{957F50B3-E889-49C2-BF12-497E93369D3A}" destId="{B655DA81-A875-47CC-A4C3-5680DDC40DA4}" srcOrd="0" destOrd="0" presId="urn:microsoft.com/office/officeart/2008/layout/VerticalCurvedList"/>
    <dgm:cxn modelId="{21A204CE-923A-46AE-8C97-E7AC34076320}" type="presParOf" srcId="{7275E619-36A6-42ED-A019-ED212DB67469}" destId="{2124DC16-CA88-46B3-A488-C651CEAB15A3}" srcOrd="3" destOrd="0" presId="urn:microsoft.com/office/officeart/2008/layout/VerticalCurvedList"/>
    <dgm:cxn modelId="{0D46F7D6-A6DC-440E-81EB-5171ABEDB6C3}" type="presParOf" srcId="{7275E619-36A6-42ED-A019-ED212DB67469}" destId="{187B66BF-7AD7-420D-9CCE-B85072E6DED6}" srcOrd="4" destOrd="0" presId="urn:microsoft.com/office/officeart/2008/layout/VerticalCurvedList"/>
    <dgm:cxn modelId="{B8D4986B-0757-4099-B5E6-0861C88D4FFF}" type="presParOf" srcId="{187B66BF-7AD7-420D-9CCE-B85072E6DED6}" destId="{AD989E4A-37D0-4D42-856E-7F38096BA247}" srcOrd="0" destOrd="0" presId="urn:microsoft.com/office/officeart/2008/layout/VerticalCurvedList"/>
    <dgm:cxn modelId="{E9026B21-693D-43CF-B4CA-293242446114}" type="presParOf" srcId="{7275E619-36A6-42ED-A019-ED212DB67469}" destId="{D489262F-196A-432F-8977-7B0291F40A11}" srcOrd="5" destOrd="0" presId="urn:microsoft.com/office/officeart/2008/layout/VerticalCurvedList"/>
    <dgm:cxn modelId="{4665F940-696F-434A-9208-CA80F54DFE7A}" type="presParOf" srcId="{7275E619-36A6-42ED-A019-ED212DB67469}" destId="{5794AF83-BEB3-43CC-8C86-F069606FCA08}" srcOrd="6" destOrd="0" presId="urn:microsoft.com/office/officeart/2008/layout/VerticalCurvedList"/>
    <dgm:cxn modelId="{FB74B70F-0928-43D7-9304-EC9EE050F281}" type="presParOf" srcId="{5794AF83-BEB3-43CC-8C86-F069606FCA08}" destId="{367FDCC3-24A2-4167-B0E5-5960566ECD24}" srcOrd="0" destOrd="0" presId="urn:microsoft.com/office/officeart/2008/layout/VerticalCurvedList"/>
    <dgm:cxn modelId="{4054481A-80D5-43E5-B749-237F288ADBD0}" type="presParOf" srcId="{7275E619-36A6-42ED-A019-ED212DB67469}" destId="{924CF450-2D3B-4188-96CF-914E2FC156DE}" srcOrd="7" destOrd="0" presId="urn:microsoft.com/office/officeart/2008/layout/VerticalCurvedList"/>
    <dgm:cxn modelId="{773C2832-FB9F-4082-8568-F042F1FD3189}" type="presParOf" srcId="{7275E619-36A6-42ED-A019-ED212DB67469}" destId="{1BAF37DB-9E5C-4C0A-87F5-67E13191F91B}" srcOrd="8" destOrd="0" presId="urn:microsoft.com/office/officeart/2008/layout/VerticalCurvedList"/>
    <dgm:cxn modelId="{05E1D09B-C356-4BC1-9FA9-F10908D53C3D}" type="presParOf" srcId="{1BAF37DB-9E5C-4C0A-87F5-67E13191F91B}" destId="{4BB7A806-51A2-458F-96AD-5F7FF337064C}" srcOrd="0" destOrd="0" presId="urn:microsoft.com/office/officeart/2008/layout/VerticalCurvedList"/>
    <dgm:cxn modelId="{EDC2C2A6-830A-473E-B04A-4DEEBF96B961}" type="presParOf" srcId="{7275E619-36A6-42ED-A019-ED212DB67469}" destId="{B22676A4-CA66-4882-87DA-9FD9073DAD43}" srcOrd="9" destOrd="0" presId="urn:microsoft.com/office/officeart/2008/layout/VerticalCurvedList"/>
    <dgm:cxn modelId="{1A0D03F3-B910-458C-9F8B-624AC7391EB8}" type="presParOf" srcId="{7275E619-36A6-42ED-A019-ED212DB67469}" destId="{DF0E7844-C2F5-4B47-B5A9-055DAE38FCDF}" srcOrd="10" destOrd="0" presId="urn:microsoft.com/office/officeart/2008/layout/VerticalCurvedList"/>
    <dgm:cxn modelId="{DA559A41-65D0-4373-A422-E8461EBCB1A9}" type="presParOf" srcId="{DF0E7844-C2F5-4B47-B5A9-055DAE38FCDF}" destId="{619483D8-1412-472E-A6A7-04CD3ED21531}" srcOrd="0" destOrd="0" presId="urn:microsoft.com/office/officeart/2008/layout/VerticalCurvedList"/>
    <dgm:cxn modelId="{753CD740-98FF-40D8-A95F-A42B508D376F}" type="presParOf" srcId="{7275E619-36A6-42ED-A019-ED212DB67469}" destId="{5AEE7FF6-CBAC-43D6-9125-9828F1A3F07E}" srcOrd="11" destOrd="0" presId="urn:microsoft.com/office/officeart/2008/layout/VerticalCurvedList"/>
    <dgm:cxn modelId="{B6C1F47C-CB80-43CB-B811-E57F7E8DAE09}" type="presParOf" srcId="{7275E619-36A6-42ED-A019-ED212DB67469}" destId="{75A6D34B-2B52-435B-B089-0B21ED3EC3FD}" srcOrd="12" destOrd="0" presId="urn:microsoft.com/office/officeart/2008/layout/VerticalCurvedList"/>
    <dgm:cxn modelId="{4CCEC8AF-54C9-4732-9A9D-03A686E4E855}" type="presParOf" srcId="{75A6D34B-2B52-435B-B089-0B21ED3EC3FD}" destId="{A01F01E8-E514-4A32-99CE-111DBDF71BBD}"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1406F5-E44C-47F0-BF16-39F1BCE31866}">
      <dsp:nvSpPr>
        <dsp:cNvPr id="0" name=""/>
        <dsp:cNvSpPr/>
      </dsp:nvSpPr>
      <dsp:spPr>
        <a:xfrm>
          <a:off x="0" y="252633"/>
          <a:ext cx="7137967" cy="55440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03EF722-7A9A-4642-A938-D6CB95DA05F4}">
      <dsp:nvSpPr>
        <dsp:cNvPr id="0" name=""/>
        <dsp:cNvSpPr/>
      </dsp:nvSpPr>
      <dsp:spPr>
        <a:xfrm>
          <a:off x="356898" y="0"/>
          <a:ext cx="5807071" cy="1057099"/>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8859" tIns="0" rIns="188859" bIns="0" numCol="1" spcCol="1270" anchor="ctr" anchorCtr="0">
          <a:noAutofit/>
        </a:bodyPr>
        <a:lstStyle/>
        <a:p>
          <a:pPr marL="0" lvl="0" indent="0" algn="l" defTabSz="889000">
            <a:lnSpc>
              <a:spcPct val="90000"/>
            </a:lnSpc>
            <a:spcBef>
              <a:spcPct val="0"/>
            </a:spcBef>
            <a:spcAft>
              <a:spcPct val="35000"/>
            </a:spcAft>
            <a:buNone/>
          </a:pPr>
          <a:r>
            <a:rPr lang="es-CO" sz="2000" kern="1200">
              <a:latin typeface="+mn-lt"/>
            </a:rPr>
            <a:t>Determinar la relación dentro del grupo rotacional y el sexo</a:t>
          </a:r>
          <a:endParaRPr lang="es-CO" sz="2000" kern="1200" dirty="0">
            <a:latin typeface="+mn-lt"/>
          </a:endParaRPr>
        </a:p>
      </dsp:txBody>
      <dsp:txXfrm>
        <a:off x="408501" y="51603"/>
        <a:ext cx="5703865" cy="953893"/>
      </dsp:txXfrm>
    </dsp:sp>
    <dsp:sp modelId="{32AD68CD-E7A4-4D0D-B5DA-81400A6B9FBA}">
      <dsp:nvSpPr>
        <dsp:cNvPr id="0" name=""/>
        <dsp:cNvSpPr/>
      </dsp:nvSpPr>
      <dsp:spPr>
        <a:xfrm>
          <a:off x="0" y="1746389"/>
          <a:ext cx="7137967" cy="554400"/>
        </a:xfrm>
        <a:prstGeom prst="rect">
          <a:avLst/>
        </a:prstGeom>
        <a:solidFill>
          <a:schemeClr val="lt1">
            <a:alpha val="90000"/>
            <a:hueOff val="0"/>
            <a:satOff val="0"/>
            <a:lumOff val="0"/>
            <a:alphaOff val="0"/>
          </a:schemeClr>
        </a:solidFill>
        <a:ln w="6350" cap="flat" cmpd="sng" algn="ctr">
          <a:solidFill>
            <a:schemeClr val="accent4">
              <a:hueOff val="4900445"/>
              <a:satOff val="-20388"/>
              <a:lumOff val="4804"/>
              <a:alphaOff val="0"/>
            </a:schemeClr>
          </a:solidFill>
          <a:prstDash val="solid"/>
          <a:miter lim="800000"/>
        </a:ln>
        <a:effectLst/>
      </dsp:spPr>
      <dsp:style>
        <a:lnRef idx="1">
          <a:scrgbClr r="0" g="0" b="0"/>
        </a:lnRef>
        <a:fillRef idx="1">
          <a:scrgbClr r="0" g="0" b="0"/>
        </a:fillRef>
        <a:effectRef idx="0">
          <a:scrgbClr r="0" g="0" b="0"/>
        </a:effectRef>
        <a:fontRef idx="minor"/>
      </dsp:style>
    </dsp:sp>
    <dsp:sp modelId="{0F1A4947-3919-4EA1-A36C-B250B998DAC3}">
      <dsp:nvSpPr>
        <dsp:cNvPr id="0" name=""/>
        <dsp:cNvSpPr/>
      </dsp:nvSpPr>
      <dsp:spPr>
        <a:xfrm>
          <a:off x="356898" y="1429746"/>
          <a:ext cx="5807071" cy="1016711"/>
        </a:xfrm>
        <a:prstGeom prst="roundRect">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8859" tIns="0" rIns="188859" bIns="0" numCol="1" spcCol="1270" anchor="ctr" anchorCtr="0">
          <a:noAutofit/>
        </a:bodyPr>
        <a:lstStyle/>
        <a:p>
          <a:pPr marL="0" lvl="0" indent="0" algn="l" defTabSz="889000">
            <a:lnSpc>
              <a:spcPct val="90000"/>
            </a:lnSpc>
            <a:spcBef>
              <a:spcPct val="0"/>
            </a:spcBef>
            <a:spcAft>
              <a:spcPct val="35000"/>
            </a:spcAft>
            <a:buNone/>
          </a:pPr>
          <a:r>
            <a:rPr lang="es-CO" sz="2000" kern="1200">
              <a:latin typeface="+mn-lt"/>
            </a:rPr>
            <a:t>Evaluar la relación dentro del grupo rotacional y el grupo etáreo</a:t>
          </a:r>
          <a:endParaRPr lang="es-CO" sz="2000" kern="1200" dirty="0">
            <a:latin typeface="+mn-lt"/>
          </a:endParaRPr>
        </a:p>
      </dsp:txBody>
      <dsp:txXfrm>
        <a:off x="406530" y="1479378"/>
        <a:ext cx="5707807" cy="917447"/>
      </dsp:txXfrm>
    </dsp:sp>
    <dsp:sp modelId="{54F244CF-3CD1-4F6A-8D0C-E20536F55182}">
      <dsp:nvSpPr>
        <dsp:cNvPr id="0" name=""/>
        <dsp:cNvSpPr/>
      </dsp:nvSpPr>
      <dsp:spPr>
        <a:xfrm>
          <a:off x="0" y="3714330"/>
          <a:ext cx="7137967" cy="554400"/>
        </a:xfrm>
        <a:prstGeom prst="rect">
          <a:avLst/>
        </a:prstGeom>
        <a:solidFill>
          <a:schemeClr val="lt1">
            <a:alpha val="90000"/>
            <a:hueOff val="0"/>
            <a:satOff val="0"/>
            <a:lumOff val="0"/>
            <a:alphaOff val="0"/>
          </a:schemeClr>
        </a:soli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1">
          <a:scrgbClr r="0" g="0" b="0"/>
        </a:fillRef>
        <a:effectRef idx="0">
          <a:scrgbClr r="0" g="0" b="0"/>
        </a:effectRef>
        <a:fontRef idx="minor"/>
      </dsp:style>
    </dsp:sp>
    <dsp:sp modelId="{34026B58-EA1C-43EE-826B-2BDC676B911F}">
      <dsp:nvSpPr>
        <dsp:cNvPr id="0" name=""/>
        <dsp:cNvSpPr/>
      </dsp:nvSpPr>
      <dsp:spPr>
        <a:xfrm>
          <a:off x="356898" y="2862907"/>
          <a:ext cx="5832204" cy="1176142"/>
        </a:xfrm>
        <a:prstGeom prst="roundRect">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8859" tIns="0" rIns="188859" bIns="0" numCol="1" spcCol="1270" anchor="ctr" anchorCtr="0">
          <a:noAutofit/>
        </a:bodyPr>
        <a:lstStyle/>
        <a:p>
          <a:pPr marL="0" lvl="0" indent="0" algn="l" defTabSz="889000">
            <a:lnSpc>
              <a:spcPct val="90000"/>
            </a:lnSpc>
            <a:spcBef>
              <a:spcPct val="0"/>
            </a:spcBef>
            <a:spcAft>
              <a:spcPct val="35000"/>
            </a:spcAft>
            <a:buNone/>
          </a:pPr>
          <a:r>
            <a:rPr lang="es-ES" sz="2000" kern="1200">
              <a:latin typeface="+mn-lt"/>
              <a:ea typeface="Symbol" panose="05050102010706020507" pitchFamily="18" charset="2"/>
              <a:cs typeface="Symbol" panose="05050102010706020507" pitchFamily="18" charset="2"/>
            </a:rPr>
            <a:t>Relacionar la aparatología ortopédica más indicada para el tratamiento de pacientes hiperdivergentes </a:t>
          </a:r>
          <a:endParaRPr lang="es-CO" sz="2000" kern="1200" dirty="0">
            <a:latin typeface="+mn-lt"/>
          </a:endParaRPr>
        </a:p>
      </dsp:txBody>
      <dsp:txXfrm>
        <a:off x="414313" y="2920322"/>
        <a:ext cx="5717374" cy="10613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BF522-7727-4924-B830-2D8B33A16B3D}">
      <dsp:nvSpPr>
        <dsp:cNvPr id="0" name=""/>
        <dsp:cNvSpPr/>
      </dsp:nvSpPr>
      <dsp:spPr>
        <a:xfrm>
          <a:off x="-3110751" y="-481926"/>
          <a:ext cx="3734353" cy="3734353"/>
        </a:xfrm>
        <a:prstGeom prst="blockArc">
          <a:avLst>
            <a:gd name="adj1" fmla="val 18900000"/>
            <a:gd name="adj2" fmla="val 2700000"/>
            <a:gd name="adj3" fmla="val 578"/>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38185B-4730-41F8-A625-959CF4B2DBB0}">
      <dsp:nvSpPr>
        <dsp:cNvPr id="0" name=""/>
        <dsp:cNvSpPr/>
      </dsp:nvSpPr>
      <dsp:spPr>
        <a:xfrm>
          <a:off x="509287" y="395793"/>
          <a:ext cx="4900726" cy="79147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8235"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A-N-P Clase I, Mordida abierta</a:t>
          </a:r>
          <a:endParaRPr lang="es-CO" sz="1800" kern="1200" dirty="0">
            <a:solidFill>
              <a:schemeClr val="tx1"/>
            </a:solidFill>
          </a:endParaRPr>
        </a:p>
      </dsp:txBody>
      <dsp:txXfrm>
        <a:off x="509287" y="395793"/>
        <a:ext cx="4900726" cy="791476"/>
      </dsp:txXfrm>
    </dsp:sp>
    <dsp:sp modelId="{78BB72D2-EC9D-45F0-9D7A-AA0DEB274502}">
      <dsp:nvSpPr>
        <dsp:cNvPr id="0" name=""/>
        <dsp:cNvSpPr/>
      </dsp:nvSpPr>
      <dsp:spPr>
        <a:xfrm>
          <a:off x="14614" y="296859"/>
          <a:ext cx="989345" cy="989345"/>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FC9E6F-8AE6-4C59-984A-33095F37B1CA}">
      <dsp:nvSpPr>
        <dsp:cNvPr id="0" name=""/>
        <dsp:cNvSpPr/>
      </dsp:nvSpPr>
      <dsp:spPr>
        <a:xfrm>
          <a:off x="509287" y="1583230"/>
          <a:ext cx="4900726" cy="791476"/>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8235"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A3MN	Rotación anterior, Clase III, Relación mesial, Mordida normal</a:t>
          </a:r>
          <a:endParaRPr lang="es-CO"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dsp:txBody>
      <dsp:txXfrm>
        <a:off x="509287" y="1583230"/>
        <a:ext cx="4900726" cy="791476"/>
      </dsp:txXfrm>
    </dsp:sp>
    <dsp:sp modelId="{615C1CAE-3CE2-4385-8C98-699DA4E769CF}">
      <dsp:nvSpPr>
        <dsp:cNvPr id="0" name=""/>
        <dsp:cNvSpPr/>
      </dsp:nvSpPr>
      <dsp:spPr>
        <a:xfrm>
          <a:off x="14614" y="1484295"/>
          <a:ext cx="989345" cy="989345"/>
        </a:xfrm>
        <a:prstGeom prst="ellipse">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C3EE63-1AF0-4ED0-A9F6-14FEA2A8FA26}">
      <dsp:nvSpPr>
        <dsp:cNvPr id="0" name=""/>
        <dsp:cNvSpPr/>
      </dsp:nvSpPr>
      <dsp:spPr>
        <a:xfrm>
          <a:off x="1347070" y="0"/>
          <a:ext cx="3869034" cy="3869034"/>
        </a:xfrm>
        <a:prstGeom prst="triangl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676542F-61C9-471F-928F-A2EFDAF3FA9A}">
      <dsp:nvSpPr>
        <dsp:cNvPr id="0" name=""/>
        <dsp:cNvSpPr/>
      </dsp:nvSpPr>
      <dsp:spPr>
        <a:xfrm>
          <a:off x="3281587" y="388981"/>
          <a:ext cx="2514872" cy="915872"/>
        </a:xfrm>
        <a:prstGeom prst="round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effectLst/>
              <a:latin typeface="Calibri" panose="020F0502020204030204" pitchFamily="34" charset="0"/>
              <a:ea typeface="Calibri" panose="020F0502020204030204" pitchFamily="34" charset="0"/>
              <a:cs typeface="Times New Roman" panose="02020603050405020304" pitchFamily="18" charset="0"/>
            </a:rPr>
            <a:t>Rotación A-N-P</a:t>
          </a:r>
          <a:endParaRPr lang="es-CO" sz="2400" kern="1200" dirty="0"/>
        </a:p>
      </dsp:txBody>
      <dsp:txXfrm>
        <a:off x="3326296" y="433690"/>
        <a:ext cx="2425454" cy="826454"/>
      </dsp:txXfrm>
    </dsp:sp>
    <dsp:sp modelId="{44237152-2E70-4529-B0EE-C65CFB57315D}">
      <dsp:nvSpPr>
        <dsp:cNvPr id="0" name=""/>
        <dsp:cNvSpPr/>
      </dsp:nvSpPr>
      <dsp:spPr>
        <a:xfrm>
          <a:off x="3281587" y="1419338"/>
          <a:ext cx="2514872" cy="915872"/>
        </a:xfrm>
        <a:prstGeom prst="roundRect">
          <a:avLst/>
        </a:prstGeom>
        <a:solidFill>
          <a:schemeClr val="lt1">
            <a:alpha val="90000"/>
            <a:hueOff val="0"/>
            <a:satOff val="0"/>
            <a:lumOff val="0"/>
            <a:alphaOff val="0"/>
          </a:schemeClr>
        </a:solidFill>
        <a:ln w="6350" cap="flat" cmpd="sng" algn="ctr">
          <a:solidFill>
            <a:schemeClr val="accent5">
              <a:hueOff val="-3379271"/>
              <a:satOff val="-8710"/>
              <a:lumOff val="-588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effectLst/>
              <a:latin typeface="Calibri" panose="020F0502020204030204" pitchFamily="34" charset="0"/>
              <a:ea typeface="Calibri" panose="020F0502020204030204" pitchFamily="34" charset="0"/>
              <a:cs typeface="Times New Roman" panose="02020603050405020304" pitchFamily="18" charset="0"/>
            </a:rPr>
            <a:t>Clase II</a:t>
          </a:r>
          <a:endParaRPr lang="es-CO" sz="2400" kern="1200" dirty="0"/>
        </a:p>
      </dsp:txBody>
      <dsp:txXfrm>
        <a:off x="3326296" y="1464047"/>
        <a:ext cx="2425454" cy="826454"/>
      </dsp:txXfrm>
    </dsp:sp>
    <dsp:sp modelId="{67BA08EE-DD48-4606-8E3F-CB87F156F38D}">
      <dsp:nvSpPr>
        <dsp:cNvPr id="0" name=""/>
        <dsp:cNvSpPr/>
      </dsp:nvSpPr>
      <dsp:spPr>
        <a:xfrm>
          <a:off x="3281587" y="2449695"/>
          <a:ext cx="2514872" cy="915872"/>
        </a:xfrm>
        <a:prstGeom prst="roundRect">
          <a:avLst/>
        </a:prstGeom>
        <a:solidFill>
          <a:schemeClr val="lt1">
            <a:alpha val="90000"/>
            <a:hueOff val="0"/>
            <a:satOff val="0"/>
            <a:lumOff val="0"/>
            <a:alphaOff val="0"/>
          </a:schemeClr>
        </a:soli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effectLst/>
              <a:latin typeface="Calibri" panose="020F0502020204030204" pitchFamily="34" charset="0"/>
              <a:ea typeface="Calibri" panose="020F0502020204030204" pitchFamily="34" charset="0"/>
              <a:cs typeface="Times New Roman" panose="02020603050405020304" pitchFamily="18" charset="0"/>
            </a:rPr>
            <a:t>Mordida abierta</a:t>
          </a:r>
          <a:endParaRPr lang="es-CO" sz="2400" kern="1200" dirty="0"/>
        </a:p>
      </dsp:txBody>
      <dsp:txXfrm>
        <a:off x="3326296" y="2494404"/>
        <a:ext cx="2425454" cy="8264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5BD5EA-D965-434C-B6BF-BBB5D06B819A}">
      <dsp:nvSpPr>
        <dsp:cNvPr id="0" name=""/>
        <dsp:cNvSpPr/>
      </dsp:nvSpPr>
      <dsp:spPr>
        <a:xfrm>
          <a:off x="-4999519" y="-766006"/>
          <a:ext cx="5954145" cy="5954145"/>
        </a:xfrm>
        <a:prstGeom prst="blockArc">
          <a:avLst>
            <a:gd name="adj1" fmla="val 18900000"/>
            <a:gd name="adj2" fmla="val 2700000"/>
            <a:gd name="adj3" fmla="val 363"/>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676C97-B5DD-40A6-8732-7AE03A0DB01D}">
      <dsp:nvSpPr>
        <dsp:cNvPr id="0" name=""/>
        <dsp:cNvSpPr/>
      </dsp:nvSpPr>
      <dsp:spPr>
        <a:xfrm>
          <a:off x="613974" y="442213"/>
          <a:ext cx="5738001" cy="88442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2013"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P2DOB	Rotación posterior, Clase II, Relación distal, Mordida abierta</a:t>
          </a:r>
          <a:endParaRPr lang="es-CO" sz="1800" kern="1200" dirty="0">
            <a:solidFill>
              <a:schemeClr val="tx1"/>
            </a:solidFill>
          </a:endParaRPr>
        </a:p>
      </dsp:txBody>
      <dsp:txXfrm>
        <a:off x="613974" y="442213"/>
        <a:ext cx="5738001" cy="884426"/>
      </dsp:txXfrm>
    </dsp:sp>
    <dsp:sp modelId="{B655DA81-A875-47CC-A4C3-5680DDC40DA4}">
      <dsp:nvSpPr>
        <dsp:cNvPr id="0" name=""/>
        <dsp:cNvSpPr/>
      </dsp:nvSpPr>
      <dsp:spPr>
        <a:xfrm>
          <a:off x="61207" y="331659"/>
          <a:ext cx="1105533" cy="1105533"/>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46F8C5-9926-4C06-B9AB-80509BD13EEF}">
      <dsp:nvSpPr>
        <dsp:cNvPr id="0" name=""/>
        <dsp:cNvSpPr/>
      </dsp:nvSpPr>
      <dsp:spPr>
        <a:xfrm>
          <a:off x="935463" y="1768852"/>
          <a:ext cx="5416512" cy="884426"/>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2013"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A1DOB	Rotación anterior, Clase II, Relación distal, Mordida abierta</a:t>
          </a:r>
          <a:endParaRPr lang="es-CO" sz="1800" kern="1200" dirty="0">
            <a:solidFill>
              <a:schemeClr val="tx1"/>
            </a:solidFill>
          </a:endParaRPr>
        </a:p>
      </dsp:txBody>
      <dsp:txXfrm>
        <a:off x="935463" y="1768852"/>
        <a:ext cx="5416512" cy="884426"/>
      </dsp:txXfrm>
    </dsp:sp>
    <dsp:sp modelId="{72B9BB1D-A120-49C4-BF6B-72BE0F30EBC8}">
      <dsp:nvSpPr>
        <dsp:cNvPr id="0" name=""/>
        <dsp:cNvSpPr/>
      </dsp:nvSpPr>
      <dsp:spPr>
        <a:xfrm>
          <a:off x="382696" y="1658299"/>
          <a:ext cx="1105533" cy="1105533"/>
        </a:xfrm>
        <a:prstGeom prst="ellipse">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279312-60D8-4AAA-9295-7D3DCE3BE323}">
      <dsp:nvSpPr>
        <dsp:cNvPr id="0" name=""/>
        <dsp:cNvSpPr/>
      </dsp:nvSpPr>
      <dsp:spPr>
        <a:xfrm>
          <a:off x="613974" y="3095492"/>
          <a:ext cx="5738001" cy="884426"/>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2013" tIns="45720" rIns="45720" bIns="45720" numCol="1" spcCol="1270" anchor="ctr" anchorCtr="0">
          <a:noAutofit/>
        </a:bodyPr>
        <a:lstStyle/>
        <a:p>
          <a:pPr marL="0" lvl="0" indent="0" algn="ctr" defTabSz="800100">
            <a:lnSpc>
              <a:spcPct val="90000"/>
            </a:lnSpc>
            <a:spcBef>
              <a:spcPct val="0"/>
            </a:spcBef>
            <a:spcAft>
              <a:spcPct val="35000"/>
            </a:spcAft>
            <a:buNone/>
          </a:pPr>
          <a:r>
            <a:rPr lang="es-CO" sz="1800" kern="12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P2DN	Rotación Posterior, Clase II, Relación Distal, Mordida normal</a:t>
          </a:r>
          <a:endParaRPr lang="es-CO" sz="1800" kern="1200" dirty="0">
            <a:solidFill>
              <a:schemeClr val="tx1"/>
            </a:solidFill>
          </a:endParaRPr>
        </a:p>
      </dsp:txBody>
      <dsp:txXfrm>
        <a:off x="613974" y="3095492"/>
        <a:ext cx="5738001" cy="884426"/>
      </dsp:txXfrm>
    </dsp:sp>
    <dsp:sp modelId="{6B725A95-1DE6-41E9-8D80-890F740DA5C4}">
      <dsp:nvSpPr>
        <dsp:cNvPr id="0" name=""/>
        <dsp:cNvSpPr/>
      </dsp:nvSpPr>
      <dsp:spPr>
        <a:xfrm>
          <a:off x="61207" y="2984939"/>
          <a:ext cx="1105533" cy="1105533"/>
        </a:xfrm>
        <a:prstGeom prst="ellipse">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580147-6BE8-441D-8F46-F75BCAB23E29}">
      <dsp:nvSpPr>
        <dsp:cNvPr id="0" name=""/>
        <dsp:cNvSpPr/>
      </dsp:nvSpPr>
      <dsp:spPr>
        <a:xfrm>
          <a:off x="8078351" y="4985565"/>
          <a:ext cx="324716" cy="995796"/>
        </a:xfrm>
        <a:custGeom>
          <a:avLst/>
          <a:gdLst/>
          <a:ahLst/>
          <a:cxnLst/>
          <a:rect l="0" t="0" r="0" b="0"/>
          <a:pathLst>
            <a:path>
              <a:moveTo>
                <a:pt x="0" y="0"/>
              </a:moveTo>
              <a:lnTo>
                <a:pt x="0" y="995796"/>
              </a:lnTo>
              <a:lnTo>
                <a:pt x="324716" y="99579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C3743B-6764-42AE-9EED-C2356BCEB83F}">
      <dsp:nvSpPr>
        <dsp:cNvPr id="0" name=""/>
        <dsp:cNvSpPr/>
      </dsp:nvSpPr>
      <dsp:spPr>
        <a:xfrm>
          <a:off x="5015195" y="3448575"/>
          <a:ext cx="3929065" cy="454602"/>
        </a:xfrm>
        <a:custGeom>
          <a:avLst/>
          <a:gdLst/>
          <a:ahLst/>
          <a:cxnLst/>
          <a:rect l="0" t="0" r="0" b="0"/>
          <a:pathLst>
            <a:path>
              <a:moveTo>
                <a:pt x="0" y="0"/>
              </a:moveTo>
              <a:lnTo>
                <a:pt x="0" y="227301"/>
              </a:lnTo>
              <a:lnTo>
                <a:pt x="3929065" y="227301"/>
              </a:lnTo>
              <a:lnTo>
                <a:pt x="3929065" y="45460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6947AE4-53FC-41E8-B99A-349E079100A0}">
      <dsp:nvSpPr>
        <dsp:cNvPr id="0" name=""/>
        <dsp:cNvSpPr/>
      </dsp:nvSpPr>
      <dsp:spPr>
        <a:xfrm>
          <a:off x="5458973" y="4985565"/>
          <a:ext cx="245204" cy="1064565"/>
        </a:xfrm>
        <a:custGeom>
          <a:avLst/>
          <a:gdLst/>
          <a:ahLst/>
          <a:cxnLst/>
          <a:rect l="0" t="0" r="0" b="0"/>
          <a:pathLst>
            <a:path>
              <a:moveTo>
                <a:pt x="0" y="0"/>
              </a:moveTo>
              <a:lnTo>
                <a:pt x="0" y="1064565"/>
              </a:lnTo>
              <a:lnTo>
                <a:pt x="245204" y="106456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9BA7BB-EFBA-4EF7-98CE-8EC2550337F4}">
      <dsp:nvSpPr>
        <dsp:cNvPr id="0" name=""/>
        <dsp:cNvSpPr/>
      </dsp:nvSpPr>
      <dsp:spPr>
        <a:xfrm>
          <a:off x="5015195" y="3448575"/>
          <a:ext cx="1309688" cy="454602"/>
        </a:xfrm>
        <a:custGeom>
          <a:avLst/>
          <a:gdLst/>
          <a:ahLst/>
          <a:cxnLst/>
          <a:rect l="0" t="0" r="0" b="0"/>
          <a:pathLst>
            <a:path>
              <a:moveTo>
                <a:pt x="0" y="0"/>
              </a:moveTo>
              <a:lnTo>
                <a:pt x="0" y="227301"/>
              </a:lnTo>
              <a:lnTo>
                <a:pt x="1309688" y="227301"/>
              </a:lnTo>
              <a:lnTo>
                <a:pt x="1309688" y="45460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83D654-28AE-454F-99B3-65D91C463D6A}">
      <dsp:nvSpPr>
        <dsp:cNvPr id="0" name=""/>
        <dsp:cNvSpPr/>
      </dsp:nvSpPr>
      <dsp:spPr>
        <a:xfrm>
          <a:off x="2839596" y="4985565"/>
          <a:ext cx="324716" cy="987727"/>
        </a:xfrm>
        <a:custGeom>
          <a:avLst/>
          <a:gdLst/>
          <a:ahLst/>
          <a:cxnLst/>
          <a:rect l="0" t="0" r="0" b="0"/>
          <a:pathLst>
            <a:path>
              <a:moveTo>
                <a:pt x="0" y="0"/>
              </a:moveTo>
              <a:lnTo>
                <a:pt x="0" y="987727"/>
              </a:lnTo>
              <a:lnTo>
                <a:pt x="324716" y="98772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7B45A3-4F64-48F2-A6FA-BBC26B57E27D}">
      <dsp:nvSpPr>
        <dsp:cNvPr id="0" name=""/>
        <dsp:cNvSpPr/>
      </dsp:nvSpPr>
      <dsp:spPr>
        <a:xfrm>
          <a:off x="3705506" y="3448575"/>
          <a:ext cx="1309688" cy="454602"/>
        </a:xfrm>
        <a:custGeom>
          <a:avLst/>
          <a:gdLst/>
          <a:ahLst/>
          <a:cxnLst/>
          <a:rect l="0" t="0" r="0" b="0"/>
          <a:pathLst>
            <a:path>
              <a:moveTo>
                <a:pt x="1309688" y="0"/>
              </a:moveTo>
              <a:lnTo>
                <a:pt x="1309688" y="227301"/>
              </a:lnTo>
              <a:lnTo>
                <a:pt x="0" y="227301"/>
              </a:lnTo>
              <a:lnTo>
                <a:pt x="0" y="45460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31604B-C284-494E-89AC-EE43C3A61E33}">
      <dsp:nvSpPr>
        <dsp:cNvPr id="0" name=""/>
        <dsp:cNvSpPr/>
      </dsp:nvSpPr>
      <dsp:spPr>
        <a:xfrm>
          <a:off x="220219" y="4985565"/>
          <a:ext cx="324716" cy="995796"/>
        </a:xfrm>
        <a:custGeom>
          <a:avLst/>
          <a:gdLst/>
          <a:ahLst/>
          <a:cxnLst/>
          <a:rect l="0" t="0" r="0" b="0"/>
          <a:pathLst>
            <a:path>
              <a:moveTo>
                <a:pt x="0" y="0"/>
              </a:moveTo>
              <a:lnTo>
                <a:pt x="0" y="995796"/>
              </a:lnTo>
              <a:lnTo>
                <a:pt x="324716" y="99579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FB3B8A-DFAD-42DC-9EAB-CC2A322D87C1}">
      <dsp:nvSpPr>
        <dsp:cNvPr id="0" name=""/>
        <dsp:cNvSpPr/>
      </dsp:nvSpPr>
      <dsp:spPr>
        <a:xfrm>
          <a:off x="1086129" y="3448575"/>
          <a:ext cx="3929065" cy="454602"/>
        </a:xfrm>
        <a:custGeom>
          <a:avLst/>
          <a:gdLst/>
          <a:ahLst/>
          <a:cxnLst/>
          <a:rect l="0" t="0" r="0" b="0"/>
          <a:pathLst>
            <a:path>
              <a:moveTo>
                <a:pt x="3929065" y="0"/>
              </a:moveTo>
              <a:lnTo>
                <a:pt x="3929065" y="227301"/>
              </a:lnTo>
              <a:lnTo>
                <a:pt x="0" y="227301"/>
              </a:lnTo>
              <a:lnTo>
                <a:pt x="0" y="45460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D40AFAB-E108-453E-A8C8-CD7911E7D838}">
      <dsp:nvSpPr>
        <dsp:cNvPr id="0" name=""/>
        <dsp:cNvSpPr/>
      </dsp:nvSpPr>
      <dsp:spPr>
        <a:xfrm>
          <a:off x="3184228" y="1690529"/>
          <a:ext cx="3661932" cy="1758045"/>
        </a:xfrm>
        <a:prstGeom prst="rect">
          <a:avLst/>
        </a:prstGeom>
        <a:solidFill>
          <a:schemeClr val="accent2">
            <a:lumMod val="60000"/>
            <a:lumOff val="4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MX" sz="2400" b="1" kern="1200">
              <a:solidFill>
                <a:schemeClr val="tx1"/>
              </a:solidFill>
              <a:latin typeface="+mn-lt"/>
            </a:rPr>
            <a:t>ASPECTOS METODOLÓGICOS</a:t>
          </a:r>
          <a:endParaRPr lang="es-CO" sz="2400" b="1" kern="1200">
            <a:solidFill>
              <a:schemeClr val="tx1"/>
            </a:solidFill>
            <a:latin typeface="+mn-lt"/>
          </a:endParaRPr>
        </a:p>
      </dsp:txBody>
      <dsp:txXfrm>
        <a:off x="3184228" y="1690529"/>
        <a:ext cx="3661932" cy="1758045"/>
      </dsp:txXfrm>
    </dsp:sp>
    <dsp:sp modelId="{82CD475B-7192-4EA3-AC00-FDF4D2BF8CD4}">
      <dsp:nvSpPr>
        <dsp:cNvPr id="0" name=""/>
        <dsp:cNvSpPr/>
      </dsp:nvSpPr>
      <dsp:spPr>
        <a:xfrm>
          <a:off x="3742" y="3903178"/>
          <a:ext cx="2164774" cy="1082387"/>
        </a:xfrm>
        <a:prstGeom prst="rect">
          <a:avLst/>
        </a:prstGeom>
        <a:solidFill>
          <a:schemeClr val="accent4">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a:solidFill>
                <a:schemeClr val="tx1"/>
              </a:solidFill>
              <a:latin typeface="+mn-lt"/>
            </a:rPr>
            <a:t>TIPO DE ESTUDIO</a:t>
          </a:r>
        </a:p>
      </dsp:txBody>
      <dsp:txXfrm>
        <a:off x="3742" y="3903178"/>
        <a:ext cx="2164774" cy="1082387"/>
      </dsp:txXfrm>
    </dsp:sp>
    <dsp:sp modelId="{A148A056-3D12-47E9-999E-C85EAADF8F7D}">
      <dsp:nvSpPr>
        <dsp:cNvPr id="0" name=""/>
        <dsp:cNvSpPr/>
      </dsp:nvSpPr>
      <dsp:spPr>
        <a:xfrm>
          <a:off x="544935" y="5440168"/>
          <a:ext cx="2164774" cy="1082387"/>
        </a:xfrm>
        <a:prstGeom prst="rect">
          <a:avLst/>
        </a:prstGeom>
        <a:solidFill>
          <a:schemeClr val="accent5">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a:solidFill>
                <a:schemeClr val="tx1"/>
              </a:solidFill>
              <a:latin typeface="+mn-lt"/>
            </a:rPr>
            <a:t>Observacional restrospectivo </a:t>
          </a:r>
        </a:p>
      </dsp:txBody>
      <dsp:txXfrm>
        <a:off x="544935" y="5440168"/>
        <a:ext cx="2164774" cy="1082387"/>
      </dsp:txXfrm>
    </dsp:sp>
    <dsp:sp modelId="{7221F6C8-4BBA-4F3B-9561-3CF4C477CA49}">
      <dsp:nvSpPr>
        <dsp:cNvPr id="0" name=""/>
        <dsp:cNvSpPr/>
      </dsp:nvSpPr>
      <dsp:spPr>
        <a:xfrm>
          <a:off x="2623119" y="3903178"/>
          <a:ext cx="2164774" cy="1082387"/>
        </a:xfrm>
        <a:prstGeom prst="rect">
          <a:avLst/>
        </a:prstGeom>
        <a:solidFill>
          <a:schemeClr val="accent4">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a:solidFill>
                <a:schemeClr val="tx1"/>
              </a:solidFill>
              <a:latin typeface="+mn-lt"/>
            </a:rPr>
            <a:t>OBJETO DE ESTUDIO</a:t>
          </a:r>
          <a:endParaRPr lang="es-CO" sz="1800" b="1" kern="1200">
            <a:solidFill>
              <a:schemeClr val="tx1"/>
            </a:solidFill>
            <a:latin typeface="+mn-lt"/>
          </a:endParaRPr>
        </a:p>
      </dsp:txBody>
      <dsp:txXfrm>
        <a:off x="2623119" y="3903178"/>
        <a:ext cx="2164774" cy="1082387"/>
      </dsp:txXfrm>
    </dsp:sp>
    <dsp:sp modelId="{434E9685-4160-4650-92A0-97F594BC162B}">
      <dsp:nvSpPr>
        <dsp:cNvPr id="0" name=""/>
        <dsp:cNvSpPr/>
      </dsp:nvSpPr>
      <dsp:spPr>
        <a:xfrm>
          <a:off x="3164313" y="5440168"/>
          <a:ext cx="2164774" cy="1066248"/>
        </a:xfrm>
        <a:prstGeom prst="rect">
          <a:avLst/>
        </a:prstGeom>
        <a:solidFill>
          <a:schemeClr val="accent5">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a:solidFill>
                <a:schemeClr val="tx1"/>
              </a:solidFill>
              <a:latin typeface="+mn-lt"/>
            </a:rPr>
            <a:t>Análisis cefalométrico de Lavergne y Petrovic</a:t>
          </a:r>
          <a:endParaRPr lang="es-CO" sz="1200" kern="1200">
            <a:solidFill>
              <a:schemeClr val="tx1"/>
            </a:solidFill>
            <a:latin typeface="+mn-lt"/>
          </a:endParaRPr>
        </a:p>
      </dsp:txBody>
      <dsp:txXfrm>
        <a:off x="3164313" y="5440168"/>
        <a:ext cx="2164774" cy="1066248"/>
      </dsp:txXfrm>
    </dsp:sp>
    <dsp:sp modelId="{B3AC0A51-7E05-4457-9F52-50866C6A866A}">
      <dsp:nvSpPr>
        <dsp:cNvPr id="0" name=""/>
        <dsp:cNvSpPr/>
      </dsp:nvSpPr>
      <dsp:spPr>
        <a:xfrm>
          <a:off x="5242496" y="3903178"/>
          <a:ext cx="2164774" cy="1082387"/>
        </a:xfrm>
        <a:prstGeom prst="rect">
          <a:avLst/>
        </a:prstGeom>
        <a:solidFill>
          <a:schemeClr val="accent4">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a:solidFill>
                <a:schemeClr val="tx1"/>
              </a:solidFill>
              <a:latin typeface="+mn-lt"/>
            </a:rPr>
            <a:t>POBLACIÓN</a:t>
          </a:r>
          <a:endParaRPr lang="es-CO" sz="1800" b="1" kern="1200">
            <a:solidFill>
              <a:schemeClr val="tx1"/>
            </a:solidFill>
            <a:latin typeface="+mn-lt"/>
          </a:endParaRPr>
        </a:p>
      </dsp:txBody>
      <dsp:txXfrm>
        <a:off x="5242496" y="3903178"/>
        <a:ext cx="2164774" cy="1082387"/>
      </dsp:txXfrm>
    </dsp:sp>
    <dsp:sp modelId="{C7B6B6F0-16A8-4FE4-ABB9-401212605522}">
      <dsp:nvSpPr>
        <dsp:cNvPr id="0" name=""/>
        <dsp:cNvSpPr/>
      </dsp:nvSpPr>
      <dsp:spPr>
        <a:xfrm>
          <a:off x="5704177" y="5440168"/>
          <a:ext cx="2164774" cy="1219926"/>
        </a:xfrm>
        <a:prstGeom prst="rect">
          <a:avLst/>
        </a:prstGeom>
        <a:solidFill>
          <a:schemeClr val="accent5">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CO" sz="1200" kern="1200">
              <a:solidFill>
                <a:schemeClr val="tx1"/>
              </a:solidFill>
              <a:latin typeface="+mn-lt"/>
            </a:rPr>
            <a:t>Niños y niñas de 6 a 14 años, que asistieron a la clínica de Posgrado de Ortodoncia y Ortopedia Maxilar de UNICOC de la ciudad de Bogotá entre el 2019 y 2023</a:t>
          </a:r>
        </a:p>
      </dsp:txBody>
      <dsp:txXfrm>
        <a:off x="5704177" y="5440168"/>
        <a:ext cx="2164774" cy="1219926"/>
      </dsp:txXfrm>
    </dsp:sp>
    <dsp:sp modelId="{16994CDD-4608-4C8C-A0C3-0C8A8578994A}">
      <dsp:nvSpPr>
        <dsp:cNvPr id="0" name=""/>
        <dsp:cNvSpPr/>
      </dsp:nvSpPr>
      <dsp:spPr>
        <a:xfrm>
          <a:off x="7861873" y="3903178"/>
          <a:ext cx="2164774" cy="1082387"/>
        </a:xfrm>
        <a:prstGeom prst="rect">
          <a:avLst/>
        </a:prstGeom>
        <a:solidFill>
          <a:schemeClr val="accent4">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b="1" kern="1200">
              <a:solidFill>
                <a:schemeClr val="tx1"/>
              </a:solidFill>
              <a:latin typeface="+mn-lt"/>
            </a:rPr>
            <a:t>MUESTRA </a:t>
          </a:r>
          <a:endParaRPr lang="es-CO" sz="1800" b="1" kern="1200">
            <a:solidFill>
              <a:schemeClr val="tx1"/>
            </a:solidFill>
            <a:latin typeface="+mn-lt"/>
          </a:endParaRPr>
        </a:p>
      </dsp:txBody>
      <dsp:txXfrm>
        <a:off x="7861873" y="3903178"/>
        <a:ext cx="2164774" cy="1082387"/>
      </dsp:txXfrm>
    </dsp:sp>
    <dsp:sp modelId="{61926EA6-8C42-4199-B0FC-359A16E04076}">
      <dsp:nvSpPr>
        <dsp:cNvPr id="0" name=""/>
        <dsp:cNvSpPr/>
      </dsp:nvSpPr>
      <dsp:spPr>
        <a:xfrm>
          <a:off x="8403067" y="5440168"/>
          <a:ext cx="2164774" cy="1082387"/>
        </a:xfrm>
        <a:prstGeom prst="rect">
          <a:avLst/>
        </a:prstGeom>
        <a:solidFill>
          <a:schemeClr val="accent5">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CO" sz="1200" kern="1200">
              <a:solidFill>
                <a:schemeClr val="tx1"/>
              </a:solidFill>
              <a:latin typeface="+mn-lt"/>
            </a:rPr>
            <a:t>55 radiografías laterales de cráneo </a:t>
          </a:r>
        </a:p>
      </dsp:txBody>
      <dsp:txXfrm>
        <a:off x="8403067" y="5440168"/>
        <a:ext cx="2164774" cy="10823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3DEB5-97F5-42CB-B23C-D8B8CA6CDC2F}">
      <dsp:nvSpPr>
        <dsp:cNvPr id="0" name=""/>
        <dsp:cNvSpPr/>
      </dsp:nvSpPr>
      <dsp:spPr>
        <a:xfrm rot="21300000">
          <a:off x="26839" y="1861776"/>
          <a:ext cx="9914914" cy="1048783"/>
        </a:xfrm>
        <a:prstGeom prst="mathMinus">
          <a:avLst/>
        </a:prstGeom>
        <a:solidFill>
          <a:schemeClr val="accent4">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AEE6FE-8B7E-46DC-BBF3-A1E4F0086F05}">
      <dsp:nvSpPr>
        <dsp:cNvPr id="0" name=""/>
        <dsp:cNvSpPr/>
      </dsp:nvSpPr>
      <dsp:spPr>
        <a:xfrm>
          <a:off x="1196231" y="238616"/>
          <a:ext cx="2990577" cy="1908934"/>
        </a:xfrm>
        <a:prstGeom prst="downArrow">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A9DCA1-73BF-4D70-B146-3FA8EBA373B0}">
      <dsp:nvSpPr>
        <dsp:cNvPr id="0" name=""/>
        <dsp:cNvSpPr/>
      </dsp:nvSpPr>
      <dsp:spPr>
        <a:xfrm>
          <a:off x="5283354" y="0"/>
          <a:ext cx="3189949" cy="20043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es-ES" altLang="es-CO" sz="2000" kern="1200"/>
            <a:t>Se utilizó la prueba Chi-sq para determinar la relación significativa o no entre los grupos etarios</a:t>
          </a:r>
          <a:endParaRPr lang="es-CO" sz="2000" kern="1200"/>
        </a:p>
      </dsp:txBody>
      <dsp:txXfrm>
        <a:off x="5283354" y="0"/>
        <a:ext cx="3189949" cy="2004381"/>
      </dsp:txXfrm>
    </dsp:sp>
    <dsp:sp modelId="{3919C0A5-3E4C-4F97-900C-615B06654FA4}">
      <dsp:nvSpPr>
        <dsp:cNvPr id="0" name=""/>
        <dsp:cNvSpPr/>
      </dsp:nvSpPr>
      <dsp:spPr>
        <a:xfrm>
          <a:off x="5781783" y="2624784"/>
          <a:ext cx="2990577" cy="1908934"/>
        </a:xfrm>
        <a:prstGeom prst="upArrow">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73B66D-A51F-4739-8AAB-E9FC4C6DF5F6}">
      <dsp:nvSpPr>
        <dsp:cNvPr id="0" name=""/>
        <dsp:cNvSpPr/>
      </dsp:nvSpPr>
      <dsp:spPr>
        <a:xfrm>
          <a:off x="1495288" y="2767954"/>
          <a:ext cx="3189949" cy="20043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es-ES" altLang="es-CO" sz="2000" kern="1200"/>
            <a:t>Se utilizó el análisis factorial de correspondencia para determinar la relación entre grupo rotacional y grupo etario, sexo y categoría auxológica</a:t>
          </a:r>
          <a:endParaRPr lang="es-CO" sz="2000" kern="1200"/>
        </a:p>
      </dsp:txBody>
      <dsp:txXfrm>
        <a:off x="1495288" y="2767954"/>
        <a:ext cx="3189949" cy="20043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05418-51CC-43B8-95B2-226FC6092936}">
      <dsp:nvSpPr>
        <dsp:cNvPr id="0" name=""/>
        <dsp:cNvSpPr/>
      </dsp:nvSpPr>
      <dsp:spPr>
        <a:xfrm>
          <a:off x="2926972" y="1563725"/>
          <a:ext cx="641233" cy="91440"/>
        </a:xfrm>
        <a:custGeom>
          <a:avLst/>
          <a:gdLst/>
          <a:ahLst/>
          <a:cxnLst/>
          <a:rect l="0" t="0" r="0" b="0"/>
          <a:pathLst>
            <a:path>
              <a:moveTo>
                <a:pt x="0" y="45720"/>
              </a:moveTo>
              <a:lnTo>
                <a:pt x="641233" y="45720"/>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solidFill>
              <a:schemeClr val="tx1"/>
            </a:solidFill>
          </a:endParaRPr>
        </a:p>
      </dsp:txBody>
      <dsp:txXfrm>
        <a:off x="3230793" y="1606086"/>
        <a:ext cx="33591" cy="6718"/>
      </dsp:txXfrm>
    </dsp:sp>
    <dsp:sp modelId="{2F101448-4284-42A1-8107-D388D9568410}">
      <dsp:nvSpPr>
        <dsp:cNvPr id="0" name=""/>
        <dsp:cNvSpPr/>
      </dsp:nvSpPr>
      <dsp:spPr>
        <a:xfrm>
          <a:off x="7759" y="733141"/>
          <a:ext cx="2921013" cy="1752607"/>
        </a:xfrm>
        <a:prstGeom prst="rect">
          <a:avLst/>
        </a:prstGeom>
        <a:solidFill>
          <a:srgbClr val="C5F0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CO" sz="2000" kern="1200">
              <a:solidFill>
                <a:schemeClr val="tx1"/>
              </a:solidFill>
            </a:rPr>
            <a:t>1. Puntos y ángulos cefalométricos</a:t>
          </a:r>
        </a:p>
      </dsp:txBody>
      <dsp:txXfrm>
        <a:off x="7759" y="733141"/>
        <a:ext cx="2921013" cy="1752607"/>
      </dsp:txXfrm>
    </dsp:sp>
    <dsp:sp modelId="{C185C932-DAB8-476F-9EE3-7CF2D5698FAB}">
      <dsp:nvSpPr>
        <dsp:cNvPr id="0" name=""/>
        <dsp:cNvSpPr/>
      </dsp:nvSpPr>
      <dsp:spPr>
        <a:xfrm>
          <a:off x="6519819" y="1563725"/>
          <a:ext cx="641233" cy="91440"/>
        </a:xfrm>
        <a:custGeom>
          <a:avLst/>
          <a:gdLst/>
          <a:ahLst/>
          <a:cxnLst/>
          <a:rect l="0" t="0" r="0" b="0"/>
          <a:pathLst>
            <a:path>
              <a:moveTo>
                <a:pt x="0" y="45720"/>
              </a:moveTo>
              <a:lnTo>
                <a:pt x="641233" y="45720"/>
              </a:lnTo>
            </a:path>
          </a:pathLst>
        </a:custGeom>
        <a:noFill/>
        <a:ln w="6350" cap="flat" cmpd="sng" algn="ctr">
          <a:solidFill>
            <a:schemeClr val="accent5">
              <a:hueOff val="-2252848"/>
              <a:satOff val="-5806"/>
              <a:lumOff val="-392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solidFill>
              <a:schemeClr val="tx1"/>
            </a:solidFill>
          </a:endParaRPr>
        </a:p>
      </dsp:txBody>
      <dsp:txXfrm>
        <a:off x="6823639" y="1606086"/>
        <a:ext cx="33591" cy="6718"/>
      </dsp:txXfrm>
    </dsp:sp>
    <dsp:sp modelId="{0B9E8DB9-A639-4C24-9C8E-81DF61982ECC}">
      <dsp:nvSpPr>
        <dsp:cNvPr id="0" name=""/>
        <dsp:cNvSpPr/>
      </dsp:nvSpPr>
      <dsp:spPr>
        <a:xfrm>
          <a:off x="3600605" y="733141"/>
          <a:ext cx="2921013" cy="1752607"/>
        </a:xfrm>
        <a:prstGeom prst="rect">
          <a:avLst/>
        </a:prstGeom>
        <a:solidFill>
          <a:srgbClr val="99FF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CO" sz="2000" kern="1200">
              <a:solidFill>
                <a:schemeClr val="tx1"/>
              </a:solidFill>
            </a:rPr>
            <a:t>2. Fórmula matemática para determinar los tres niveles de clasificación</a:t>
          </a:r>
        </a:p>
      </dsp:txBody>
      <dsp:txXfrm>
        <a:off x="3600605" y="733141"/>
        <a:ext cx="2921013" cy="1752607"/>
      </dsp:txXfrm>
    </dsp:sp>
    <dsp:sp modelId="{901BB7CD-9D9C-491D-9BCC-053B6907384B}">
      <dsp:nvSpPr>
        <dsp:cNvPr id="0" name=""/>
        <dsp:cNvSpPr/>
      </dsp:nvSpPr>
      <dsp:spPr>
        <a:xfrm>
          <a:off x="1468266" y="2483949"/>
          <a:ext cx="7185692" cy="641233"/>
        </a:xfrm>
        <a:custGeom>
          <a:avLst/>
          <a:gdLst/>
          <a:ahLst/>
          <a:cxnLst/>
          <a:rect l="0" t="0" r="0" b="0"/>
          <a:pathLst>
            <a:path>
              <a:moveTo>
                <a:pt x="7185692" y="0"/>
              </a:moveTo>
              <a:lnTo>
                <a:pt x="7185692" y="337716"/>
              </a:lnTo>
              <a:lnTo>
                <a:pt x="0" y="337716"/>
              </a:lnTo>
              <a:lnTo>
                <a:pt x="0" y="641233"/>
              </a:lnTo>
            </a:path>
          </a:pathLst>
        </a:custGeom>
        <a:noFill/>
        <a:ln w="6350" cap="flat" cmpd="sng" algn="ctr">
          <a:solidFill>
            <a:schemeClr val="accent5">
              <a:hueOff val="-4505695"/>
              <a:satOff val="-11613"/>
              <a:lumOff val="-784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solidFill>
              <a:schemeClr val="tx1"/>
            </a:solidFill>
          </a:endParaRPr>
        </a:p>
      </dsp:txBody>
      <dsp:txXfrm>
        <a:off x="4880686" y="2801206"/>
        <a:ext cx="360851" cy="6718"/>
      </dsp:txXfrm>
    </dsp:sp>
    <dsp:sp modelId="{BB29C118-531F-49CF-BFC1-ACC360714AB8}">
      <dsp:nvSpPr>
        <dsp:cNvPr id="0" name=""/>
        <dsp:cNvSpPr/>
      </dsp:nvSpPr>
      <dsp:spPr>
        <a:xfrm>
          <a:off x="7193452" y="733141"/>
          <a:ext cx="2921013" cy="1752607"/>
        </a:xfrm>
        <a:prstGeom prst="rect">
          <a:avLst/>
        </a:prstGeom>
        <a:solidFill>
          <a:srgbClr val="FF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CO" sz="2000" kern="1200">
              <a:solidFill>
                <a:schemeClr val="tx1"/>
              </a:solidFill>
            </a:rPr>
            <a:t>3. Ubicación</a:t>
          </a:r>
          <a:r>
            <a:rPr lang="es-CO" sz="2000" kern="1200" baseline="0">
              <a:solidFill>
                <a:schemeClr val="tx1"/>
              </a:solidFill>
            </a:rPr>
            <a:t> dentro del diagrama de Petrovic los tres niveles de clasificación </a:t>
          </a:r>
          <a:endParaRPr lang="es-CO" sz="2000" kern="1200">
            <a:solidFill>
              <a:schemeClr val="tx1"/>
            </a:solidFill>
          </a:endParaRPr>
        </a:p>
      </dsp:txBody>
      <dsp:txXfrm>
        <a:off x="7193452" y="733141"/>
        <a:ext cx="2921013" cy="1752607"/>
      </dsp:txXfrm>
    </dsp:sp>
    <dsp:sp modelId="{D1F71B3D-8574-461F-94FE-C642BDBAE56B}">
      <dsp:nvSpPr>
        <dsp:cNvPr id="0" name=""/>
        <dsp:cNvSpPr/>
      </dsp:nvSpPr>
      <dsp:spPr>
        <a:xfrm>
          <a:off x="2926972" y="3988166"/>
          <a:ext cx="641233" cy="91440"/>
        </a:xfrm>
        <a:custGeom>
          <a:avLst/>
          <a:gdLst/>
          <a:ahLst/>
          <a:cxnLst/>
          <a:rect l="0" t="0" r="0" b="0"/>
          <a:pathLst>
            <a:path>
              <a:moveTo>
                <a:pt x="0" y="45720"/>
              </a:moveTo>
              <a:lnTo>
                <a:pt x="641233" y="45720"/>
              </a:lnTo>
            </a:path>
          </a:pathLst>
        </a:custGeom>
        <a:noFill/>
        <a:ln w="6350" cap="flat" cmpd="sng" algn="ctr">
          <a:solidFill>
            <a:schemeClr val="accent5">
              <a:hueOff val="-6758543"/>
              <a:satOff val="-17419"/>
              <a:lumOff val="-1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solidFill>
              <a:schemeClr val="tx1"/>
            </a:solidFill>
          </a:endParaRPr>
        </a:p>
      </dsp:txBody>
      <dsp:txXfrm>
        <a:off x="3230793" y="4030527"/>
        <a:ext cx="33591" cy="6718"/>
      </dsp:txXfrm>
    </dsp:sp>
    <dsp:sp modelId="{07B6743B-CEB9-4B41-BAA3-27936F0ADB7D}">
      <dsp:nvSpPr>
        <dsp:cNvPr id="0" name=""/>
        <dsp:cNvSpPr/>
      </dsp:nvSpPr>
      <dsp:spPr>
        <a:xfrm>
          <a:off x="7759" y="3157582"/>
          <a:ext cx="2921013" cy="1752607"/>
        </a:xfrm>
        <a:prstGeom prst="rect">
          <a:avLst/>
        </a:prstGeom>
        <a:solidFill>
          <a:srgbClr val="FFF8E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CO" sz="2000" kern="1200">
              <a:solidFill>
                <a:schemeClr val="tx1"/>
              </a:solidFill>
            </a:rPr>
            <a:t>4. Identificación del grupo rotacional de crecimiento </a:t>
          </a:r>
        </a:p>
      </dsp:txBody>
      <dsp:txXfrm>
        <a:off x="7759" y="3157582"/>
        <a:ext cx="2921013" cy="1752607"/>
      </dsp:txXfrm>
    </dsp:sp>
    <dsp:sp modelId="{08A9141E-0F64-4C92-9D86-0AD4DB2FAAF9}">
      <dsp:nvSpPr>
        <dsp:cNvPr id="0" name=""/>
        <dsp:cNvSpPr/>
      </dsp:nvSpPr>
      <dsp:spPr>
        <a:xfrm>
          <a:off x="3600605" y="3157582"/>
          <a:ext cx="2921013" cy="1752607"/>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CO" sz="2000" kern="1200">
              <a:solidFill>
                <a:schemeClr val="tx1"/>
              </a:solidFill>
            </a:rPr>
            <a:t>5. Identificación de la categoría auxológica</a:t>
          </a:r>
        </a:p>
      </dsp:txBody>
      <dsp:txXfrm>
        <a:off x="3600605" y="3157582"/>
        <a:ext cx="2921013" cy="17526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E8DA7-019D-423D-862A-72A2A1117DCB}">
      <dsp:nvSpPr>
        <dsp:cNvPr id="0" name=""/>
        <dsp:cNvSpPr/>
      </dsp:nvSpPr>
      <dsp:spPr>
        <a:xfrm>
          <a:off x="5257278" y="5571662"/>
          <a:ext cx="280985" cy="535413"/>
        </a:xfrm>
        <a:custGeom>
          <a:avLst/>
          <a:gdLst/>
          <a:ahLst/>
          <a:cxnLst/>
          <a:rect l="0" t="0" r="0" b="0"/>
          <a:pathLst>
            <a:path>
              <a:moveTo>
                <a:pt x="0" y="0"/>
              </a:moveTo>
              <a:lnTo>
                <a:pt x="140492" y="0"/>
              </a:lnTo>
              <a:lnTo>
                <a:pt x="140492" y="535413"/>
              </a:lnTo>
              <a:lnTo>
                <a:pt x="280985" y="53541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5824252"/>
        <a:ext cx="30233" cy="30233"/>
      </dsp:txXfrm>
    </dsp:sp>
    <dsp:sp modelId="{905011CF-E41C-4DE5-A377-47BC92997F4E}">
      <dsp:nvSpPr>
        <dsp:cNvPr id="0" name=""/>
        <dsp:cNvSpPr/>
      </dsp:nvSpPr>
      <dsp:spPr>
        <a:xfrm>
          <a:off x="5257278" y="5525942"/>
          <a:ext cx="280985" cy="91440"/>
        </a:xfrm>
        <a:custGeom>
          <a:avLst/>
          <a:gdLst/>
          <a:ahLst/>
          <a:cxnLst/>
          <a:rect l="0" t="0" r="0" b="0"/>
          <a:pathLst>
            <a:path>
              <a:moveTo>
                <a:pt x="0" y="45720"/>
              </a:moveTo>
              <a:lnTo>
                <a:pt x="280985"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90746" y="5564637"/>
        <a:ext cx="14049" cy="14049"/>
      </dsp:txXfrm>
    </dsp:sp>
    <dsp:sp modelId="{6299809A-C81F-4C40-9BF9-771BC213813B}">
      <dsp:nvSpPr>
        <dsp:cNvPr id="0" name=""/>
        <dsp:cNvSpPr/>
      </dsp:nvSpPr>
      <dsp:spPr>
        <a:xfrm>
          <a:off x="5257278" y="5036248"/>
          <a:ext cx="280985" cy="535413"/>
        </a:xfrm>
        <a:custGeom>
          <a:avLst/>
          <a:gdLst/>
          <a:ahLst/>
          <a:cxnLst/>
          <a:rect l="0" t="0" r="0" b="0"/>
          <a:pathLst>
            <a:path>
              <a:moveTo>
                <a:pt x="0" y="535413"/>
              </a:moveTo>
              <a:lnTo>
                <a:pt x="140492" y="535413"/>
              </a:lnTo>
              <a:lnTo>
                <a:pt x="140492" y="0"/>
              </a:lnTo>
              <a:lnTo>
                <a:pt x="280985"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5288838"/>
        <a:ext cx="30233" cy="30233"/>
      </dsp:txXfrm>
    </dsp:sp>
    <dsp:sp modelId="{8BFE33DA-75C6-4E17-B455-91FF5B5EAE22}">
      <dsp:nvSpPr>
        <dsp:cNvPr id="0" name=""/>
        <dsp:cNvSpPr/>
      </dsp:nvSpPr>
      <dsp:spPr>
        <a:xfrm>
          <a:off x="3571367" y="3173807"/>
          <a:ext cx="280985" cy="2397855"/>
        </a:xfrm>
        <a:custGeom>
          <a:avLst/>
          <a:gdLst/>
          <a:ahLst/>
          <a:cxnLst/>
          <a:rect l="0" t="0" r="0" b="0"/>
          <a:pathLst>
            <a:path>
              <a:moveTo>
                <a:pt x="0" y="0"/>
              </a:moveTo>
              <a:lnTo>
                <a:pt x="140492" y="0"/>
              </a:lnTo>
              <a:lnTo>
                <a:pt x="140492" y="2397855"/>
              </a:lnTo>
              <a:lnTo>
                <a:pt x="280985" y="239785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s-CO" sz="800" kern="1200"/>
        </a:p>
      </dsp:txBody>
      <dsp:txXfrm>
        <a:off x="3651503" y="4312378"/>
        <a:ext cx="120713" cy="120713"/>
      </dsp:txXfrm>
    </dsp:sp>
    <dsp:sp modelId="{46FEFE1A-9FC1-4FDC-92EC-F8774952CE52}">
      <dsp:nvSpPr>
        <dsp:cNvPr id="0" name=""/>
        <dsp:cNvSpPr/>
      </dsp:nvSpPr>
      <dsp:spPr>
        <a:xfrm>
          <a:off x="5257278" y="3965420"/>
          <a:ext cx="280985" cy="535413"/>
        </a:xfrm>
        <a:custGeom>
          <a:avLst/>
          <a:gdLst/>
          <a:ahLst/>
          <a:cxnLst/>
          <a:rect l="0" t="0" r="0" b="0"/>
          <a:pathLst>
            <a:path>
              <a:moveTo>
                <a:pt x="0" y="0"/>
              </a:moveTo>
              <a:lnTo>
                <a:pt x="140492" y="0"/>
              </a:lnTo>
              <a:lnTo>
                <a:pt x="140492" y="535413"/>
              </a:lnTo>
              <a:lnTo>
                <a:pt x="280985" y="53541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4218011"/>
        <a:ext cx="30233" cy="30233"/>
      </dsp:txXfrm>
    </dsp:sp>
    <dsp:sp modelId="{B1890AD3-ADFD-4CDE-B1FC-79C7EADDFED5}">
      <dsp:nvSpPr>
        <dsp:cNvPr id="0" name=""/>
        <dsp:cNvSpPr/>
      </dsp:nvSpPr>
      <dsp:spPr>
        <a:xfrm>
          <a:off x="5257278" y="3919700"/>
          <a:ext cx="280985" cy="91440"/>
        </a:xfrm>
        <a:custGeom>
          <a:avLst/>
          <a:gdLst/>
          <a:ahLst/>
          <a:cxnLst/>
          <a:rect l="0" t="0" r="0" b="0"/>
          <a:pathLst>
            <a:path>
              <a:moveTo>
                <a:pt x="0" y="45720"/>
              </a:moveTo>
              <a:lnTo>
                <a:pt x="280985"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90746" y="3958396"/>
        <a:ext cx="14049" cy="14049"/>
      </dsp:txXfrm>
    </dsp:sp>
    <dsp:sp modelId="{C703A6A0-A107-45BB-9E05-1F1FC5AB1440}">
      <dsp:nvSpPr>
        <dsp:cNvPr id="0" name=""/>
        <dsp:cNvSpPr/>
      </dsp:nvSpPr>
      <dsp:spPr>
        <a:xfrm>
          <a:off x="5257278" y="3430006"/>
          <a:ext cx="280985" cy="535413"/>
        </a:xfrm>
        <a:custGeom>
          <a:avLst/>
          <a:gdLst/>
          <a:ahLst/>
          <a:cxnLst/>
          <a:rect l="0" t="0" r="0" b="0"/>
          <a:pathLst>
            <a:path>
              <a:moveTo>
                <a:pt x="0" y="535413"/>
              </a:moveTo>
              <a:lnTo>
                <a:pt x="140492" y="535413"/>
              </a:lnTo>
              <a:lnTo>
                <a:pt x="140492" y="0"/>
              </a:lnTo>
              <a:lnTo>
                <a:pt x="280985"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3682597"/>
        <a:ext cx="30233" cy="30233"/>
      </dsp:txXfrm>
    </dsp:sp>
    <dsp:sp modelId="{F0F5C24E-BD73-4D6B-8ED3-DE9F9F897FDB}">
      <dsp:nvSpPr>
        <dsp:cNvPr id="0" name=""/>
        <dsp:cNvSpPr/>
      </dsp:nvSpPr>
      <dsp:spPr>
        <a:xfrm>
          <a:off x="3571367" y="3173807"/>
          <a:ext cx="280985" cy="791613"/>
        </a:xfrm>
        <a:custGeom>
          <a:avLst/>
          <a:gdLst/>
          <a:ahLst/>
          <a:cxnLst/>
          <a:rect l="0" t="0" r="0" b="0"/>
          <a:pathLst>
            <a:path>
              <a:moveTo>
                <a:pt x="0" y="0"/>
              </a:moveTo>
              <a:lnTo>
                <a:pt x="140492" y="0"/>
              </a:lnTo>
              <a:lnTo>
                <a:pt x="140492" y="791613"/>
              </a:lnTo>
              <a:lnTo>
                <a:pt x="280985" y="79161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690859" y="3548613"/>
        <a:ext cx="42000" cy="42000"/>
      </dsp:txXfrm>
    </dsp:sp>
    <dsp:sp modelId="{B7E5C658-08F8-427A-BD10-9460A7466068}">
      <dsp:nvSpPr>
        <dsp:cNvPr id="0" name=""/>
        <dsp:cNvSpPr/>
      </dsp:nvSpPr>
      <dsp:spPr>
        <a:xfrm>
          <a:off x="5257278" y="2359179"/>
          <a:ext cx="280985" cy="535413"/>
        </a:xfrm>
        <a:custGeom>
          <a:avLst/>
          <a:gdLst/>
          <a:ahLst/>
          <a:cxnLst/>
          <a:rect l="0" t="0" r="0" b="0"/>
          <a:pathLst>
            <a:path>
              <a:moveTo>
                <a:pt x="0" y="0"/>
              </a:moveTo>
              <a:lnTo>
                <a:pt x="140492" y="0"/>
              </a:lnTo>
              <a:lnTo>
                <a:pt x="140492" y="535413"/>
              </a:lnTo>
              <a:lnTo>
                <a:pt x="280985" y="53541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2611769"/>
        <a:ext cx="30233" cy="30233"/>
      </dsp:txXfrm>
    </dsp:sp>
    <dsp:sp modelId="{2E31C8EB-4BD2-4F3C-B52B-6F139B46A6D7}">
      <dsp:nvSpPr>
        <dsp:cNvPr id="0" name=""/>
        <dsp:cNvSpPr/>
      </dsp:nvSpPr>
      <dsp:spPr>
        <a:xfrm>
          <a:off x="5257278" y="2313459"/>
          <a:ext cx="280985" cy="91440"/>
        </a:xfrm>
        <a:custGeom>
          <a:avLst/>
          <a:gdLst/>
          <a:ahLst/>
          <a:cxnLst/>
          <a:rect l="0" t="0" r="0" b="0"/>
          <a:pathLst>
            <a:path>
              <a:moveTo>
                <a:pt x="0" y="45720"/>
              </a:moveTo>
              <a:lnTo>
                <a:pt x="280985"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90746" y="2352154"/>
        <a:ext cx="14049" cy="14049"/>
      </dsp:txXfrm>
    </dsp:sp>
    <dsp:sp modelId="{54E17294-0C2C-4B93-9040-44E3C6ECF96A}">
      <dsp:nvSpPr>
        <dsp:cNvPr id="0" name=""/>
        <dsp:cNvSpPr/>
      </dsp:nvSpPr>
      <dsp:spPr>
        <a:xfrm>
          <a:off x="5257278" y="1823765"/>
          <a:ext cx="280985" cy="535413"/>
        </a:xfrm>
        <a:custGeom>
          <a:avLst/>
          <a:gdLst/>
          <a:ahLst/>
          <a:cxnLst/>
          <a:rect l="0" t="0" r="0" b="0"/>
          <a:pathLst>
            <a:path>
              <a:moveTo>
                <a:pt x="0" y="535413"/>
              </a:moveTo>
              <a:lnTo>
                <a:pt x="140492" y="535413"/>
              </a:lnTo>
              <a:lnTo>
                <a:pt x="140492" y="0"/>
              </a:lnTo>
              <a:lnTo>
                <a:pt x="280985"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2076355"/>
        <a:ext cx="30233" cy="30233"/>
      </dsp:txXfrm>
    </dsp:sp>
    <dsp:sp modelId="{547111E4-A4C2-4CF7-8EA2-4CB34550B3A4}">
      <dsp:nvSpPr>
        <dsp:cNvPr id="0" name=""/>
        <dsp:cNvSpPr/>
      </dsp:nvSpPr>
      <dsp:spPr>
        <a:xfrm>
          <a:off x="3571367" y="2359179"/>
          <a:ext cx="280985" cy="814627"/>
        </a:xfrm>
        <a:custGeom>
          <a:avLst/>
          <a:gdLst/>
          <a:ahLst/>
          <a:cxnLst/>
          <a:rect l="0" t="0" r="0" b="0"/>
          <a:pathLst>
            <a:path>
              <a:moveTo>
                <a:pt x="0" y="814627"/>
              </a:moveTo>
              <a:lnTo>
                <a:pt x="140492" y="814627"/>
              </a:lnTo>
              <a:lnTo>
                <a:pt x="140492" y="0"/>
              </a:lnTo>
              <a:lnTo>
                <a:pt x="28098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690316" y="2744950"/>
        <a:ext cx="43086" cy="43086"/>
      </dsp:txXfrm>
    </dsp:sp>
    <dsp:sp modelId="{2B814F76-2CD9-48C4-AEEF-8CCA988ECBDA}">
      <dsp:nvSpPr>
        <dsp:cNvPr id="0" name=""/>
        <dsp:cNvSpPr/>
      </dsp:nvSpPr>
      <dsp:spPr>
        <a:xfrm>
          <a:off x="5257278" y="752937"/>
          <a:ext cx="280985" cy="535413"/>
        </a:xfrm>
        <a:custGeom>
          <a:avLst/>
          <a:gdLst/>
          <a:ahLst/>
          <a:cxnLst/>
          <a:rect l="0" t="0" r="0" b="0"/>
          <a:pathLst>
            <a:path>
              <a:moveTo>
                <a:pt x="0" y="0"/>
              </a:moveTo>
              <a:lnTo>
                <a:pt x="140492" y="0"/>
              </a:lnTo>
              <a:lnTo>
                <a:pt x="140492" y="535413"/>
              </a:lnTo>
              <a:lnTo>
                <a:pt x="280985" y="53541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1005528"/>
        <a:ext cx="30233" cy="30233"/>
      </dsp:txXfrm>
    </dsp:sp>
    <dsp:sp modelId="{C8145B5A-22CF-4882-91E0-C2CA5BF71B36}">
      <dsp:nvSpPr>
        <dsp:cNvPr id="0" name=""/>
        <dsp:cNvSpPr/>
      </dsp:nvSpPr>
      <dsp:spPr>
        <a:xfrm>
          <a:off x="5257278" y="707217"/>
          <a:ext cx="280985" cy="91440"/>
        </a:xfrm>
        <a:custGeom>
          <a:avLst/>
          <a:gdLst/>
          <a:ahLst/>
          <a:cxnLst/>
          <a:rect l="0" t="0" r="0" b="0"/>
          <a:pathLst>
            <a:path>
              <a:moveTo>
                <a:pt x="0" y="45720"/>
              </a:moveTo>
              <a:lnTo>
                <a:pt x="280985"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90746" y="745913"/>
        <a:ext cx="14049" cy="14049"/>
      </dsp:txXfrm>
    </dsp:sp>
    <dsp:sp modelId="{716AB96C-7D06-4B0D-A450-A909C5A1D9DB}">
      <dsp:nvSpPr>
        <dsp:cNvPr id="0" name=""/>
        <dsp:cNvSpPr/>
      </dsp:nvSpPr>
      <dsp:spPr>
        <a:xfrm>
          <a:off x="5257278" y="217523"/>
          <a:ext cx="280985" cy="535413"/>
        </a:xfrm>
        <a:custGeom>
          <a:avLst/>
          <a:gdLst/>
          <a:ahLst/>
          <a:cxnLst/>
          <a:rect l="0" t="0" r="0" b="0"/>
          <a:pathLst>
            <a:path>
              <a:moveTo>
                <a:pt x="0" y="535413"/>
              </a:moveTo>
              <a:lnTo>
                <a:pt x="140492" y="535413"/>
              </a:lnTo>
              <a:lnTo>
                <a:pt x="140492" y="0"/>
              </a:lnTo>
              <a:lnTo>
                <a:pt x="280985"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5382654" y="470114"/>
        <a:ext cx="30233" cy="30233"/>
      </dsp:txXfrm>
    </dsp:sp>
    <dsp:sp modelId="{B755B396-FE9A-4694-92C3-AA4500E7FDB3}">
      <dsp:nvSpPr>
        <dsp:cNvPr id="0" name=""/>
        <dsp:cNvSpPr/>
      </dsp:nvSpPr>
      <dsp:spPr>
        <a:xfrm>
          <a:off x="3571367" y="752937"/>
          <a:ext cx="280985" cy="2420869"/>
        </a:xfrm>
        <a:custGeom>
          <a:avLst/>
          <a:gdLst/>
          <a:ahLst/>
          <a:cxnLst/>
          <a:rect l="0" t="0" r="0" b="0"/>
          <a:pathLst>
            <a:path>
              <a:moveTo>
                <a:pt x="0" y="2420869"/>
              </a:moveTo>
              <a:lnTo>
                <a:pt x="140492" y="2420869"/>
              </a:lnTo>
              <a:lnTo>
                <a:pt x="140492" y="0"/>
              </a:lnTo>
              <a:lnTo>
                <a:pt x="28098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s-CO" sz="800" kern="1200"/>
        </a:p>
      </dsp:txBody>
      <dsp:txXfrm>
        <a:off x="3650931" y="1902444"/>
        <a:ext cx="121856" cy="121856"/>
      </dsp:txXfrm>
    </dsp:sp>
    <dsp:sp modelId="{12351B19-7EE4-44B7-955D-5DE77FE5D870}">
      <dsp:nvSpPr>
        <dsp:cNvPr id="0" name=""/>
        <dsp:cNvSpPr/>
      </dsp:nvSpPr>
      <dsp:spPr>
        <a:xfrm rot="16200000">
          <a:off x="1874813" y="2844621"/>
          <a:ext cx="2734736" cy="658370"/>
        </a:xfrm>
        <a:prstGeom prst="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CO" sz="2700" kern="1200">
              <a:solidFill>
                <a:schemeClr val="tx1"/>
              </a:solidFill>
            </a:rPr>
            <a:t>TIPO ROTACIONAL</a:t>
          </a:r>
        </a:p>
      </dsp:txBody>
      <dsp:txXfrm>
        <a:off x="1874813" y="2844621"/>
        <a:ext cx="2734736" cy="658370"/>
      </dsp:txXfrm>
    </dsp:sp>
    <dsp:sp modelId="{F98326FF-8C71-45F0-8CA5-F2213ACDE436}">
      <dsp:nvSpPr>
        <dsp:cNvPr id="0" name=""/>
        <dsp:cNvSpPr/>
      </dsp:nvSpPr>
      <dsp:spPr>
        <a:xfrm>
          <a:off x="3852352" y="461162"/>
          <a:ext cx="1404925" cy="583549"/>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kern="1200">
              <a:solidFill>
                <a:schemeClr val="tx1"/>
              </a:solidFill>
            </a:rPr>
            <a:t>Tipo de rotación</a:t>
          </a:r>
        </a:p>
      </dsp:txBody>
      <dsp:txXfrm>
        <a:off x="3852352" y="461162"/>
        <a:ext cx="1404925" cy="583549"/>
      </dsp:txXfrm>
    </dsp:sp>
    <dsp:sp modelId="{3F15C88A-6A30-42BC-A9E2-329285D2CD6D}">
      <dsp:nvSpPr>
        <dsp:cNvPr id="0" name=""/>
        <dsp:cNvSpPr/>
      </dsp:nvSpPr>
      <dsp:spPr>
        <a:xfrm>
          <a:off x="5538263" y="3358"/>
          <a:ext cx="1404925" cy="428331"/>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A</a:t>
          </a:r>
          <a:r>
            <a:rPr lang="es-CO" sz="1600" kern="1200">
              <a:solidFill>
                <a:schemeClr val="tx1"/>
              </a:solidFill>
            </a:rPr>
            <a:t>= Anterior</a:t>
          </a:r>
        </a:p>
      </dsp:txBody>
      <dsp:txXfrm>
        <a:off x="5538263" y="3358"/>
        <a:ext cx="1404925" cy="428331"/>
      </dsp:txXfrm>
    </dsp:sp>
    <dsp:sp modelId="{2C8BF4E3-B9D6-4651-8370-A709E2936BDE}">
      <dsp:nvSpPr>
        <dsp:cNvPr id="0" name=""/>
        <dsp:cNvSpPr/>
      </dsp:nvSpPr>
      <dsp:spPr>
        <a:xfrm>
          <a:off x="5538263" y="538772"/>
          <a:ext cx="1404925" cy="428331"/>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P</a:t>
          </a:r>
          <a:r>
            <a:rPr lang="es-CO" sz="1600" kern="1200">
              <a:solidFill>
                <a:schemeClr val="tx1"/>
              </a:solidFill>
            </a:rPr>
            <a:t>= Posterior</a:t>
          </a:r>
        </a:p>
      </dsp:txBody>
      <dsp:txXfrm>
        <a:off x="5538263" y="538772"/>
        <a:ext cx="1404925" cy="428331"/>
      </dsp:txXfrm>
    </dsp:sp>
    <dsp:sp modelId="{E7B21F0D-9D39-4976-AB3D-6509EE506642}">
      <dsp:nvSpPr>
        <dsp:cNvPr id="0" name=""/>
        <dsp:cNvSpPr/>
      </dsp:nvSpPr>
      <dsp:spPr>
        <a:xfrm>
          <a:off x="5538263" y="1074186"/>
          <a:ext cx="1404925" cy="428331"/>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N</a:t>
          </a:r>
          <a:r>
            <a:rPr lang="es-CO" sz="1600" kern="1200">
              <a:solidFill>
                <a:schemeClr val="tx1"/>
              </a:solidFill>
            </a:rPr>
            <a:t>= Neutra</a:t>
          </a:r>
        </a:p>
      </dsp:txBody>
      <dsp:txXfrm>
        <a:off x="5538263" y="1074186"/>
        <a:ext cx="1404925" cy="428331"/>
      </dsp:txXfrm>
    </dsp:sp>
    <dsp:sp modelId="{66429FD1-8A4D-4B46-85CE-0C2FE3C1EAD7}">
      <dsp:nvSpPr>
        <dsp:cNvPr id="0" name=""/>
        <dsp:cNvSpPr/>
      </dsp:nvSpPr>
      <dsp:spPr>
        <a:xfrm>
          <a:off x="3852352" y="2048011"/>
          <a:ext cx="1404925" cy="622335"/>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kern="1200">
              <a:solidFill>
                <a:schemeClr val="tx1"/>
              </a:solidFill>
            </a:rPr>
            <a:t>Clase esquelética</a:t>
          </a:r>
        </a:p>
      </dsp:txBody>
      <dsp:txXfrm>
        <a:off x="3852352" y="2048011"/>
        <a:ext cx="1404925" cy="622335"/>
      </dsp:txXfrm>
    </dsp:sp>
    <dsp:sp modelId="{A96A5804-9A6C-4713-B5B3-E1D0105ABD92}">
      <dsp:nvSpPr>
        <dsp:cNvPr id="0" name=""/>
        <dsp:cNvSpPr/>
      </dsp:nvSpPr>
      <dsp:spPr>
        <a:xfrm>
          <a:off x="5538263" y="1609599"/>
          <a:ext cx="1404925" cy="428331"/>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1</a:t>
          </a:r>
          <a:r>
            <a:rPr lang="es-CO" sz="1600" kern="1200">
              <a:solidFill>
                <a:schemeClr val="tx1"/>
              </a:solidFill>
            </a:rPr>
            <a:t>= Clase I</a:t>
          </a:r>
        </a:p>
      </dsp:txBody>
      <dsp:txXfrm>
        <a:off x="5538263" y="1609599"/>
        <a:ext cx="1404925" cy="428331"/>
      </dsp:txXfrm>
    </dsp:sp>
    <dsp:sp modelId="{A4133EE1-95F1-4B2A-B98B-159BA00B9194}">
      <dsp:nvSpPr>
        <dsp:cNvPr id="0" name=""/>
        <dsp:cNvSpPr/>
      </dsp:nvSpPr>
      <dsp:spPr>
        <a:xfrm>
          <a:off x="5538263" y="2145013"/>
          <a:ext cx="1404925" cy="428331"/>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2</a:t>
          </a:r>
          <a:r>
            <a:rPr lang="es-CO" sz="1600" kern="1200">
              <a:solidFill>
                <a:schemeClr val="tx1"/>
              </a:solidFill>
            </a:rPr>
            <a:t>= Clase II</a:t>
          </a:r>
        </a:p>
      </dsp:txBody>
      <dsp:txXfrm>
        <a:off x="5538263" y="2145013"/>
        <a:ext cx="1404925" cy="428331"/>
      </dsp:txXfrm>
    </dsp:sp>
    <dsp:sp modelId="{CFE932A5-F9F0-4FEB-BB70-14FFAF0CF105}">
      <dsp:nvSpPr>
        <dsp:cNvPr id="0" name=""/>
        <dsp:cNvSpPr/>
      </dsp:nvSpPr>
      <dsp:spPr>
        <a:xfrm>
          <a:off x="5538263" y="2680427"/>
          <a:ext cx="1404925" cy="428331"/>
        </a:xfrm>
        <a:prstGeom prst="rect">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3</a:t>
          </a:r>
          <a:r>
            <a:rPr lang="es-CO" sz="1600" kern="1200">
              <a:solidFill>
                <a:schemeClr val="tx1"/>
              </a:solidFill>
            </a:rPr>
            <a:t>= Clase III</a:t>
          </a:r>
        </a:p>
      </dsp:txBody>
      <dsp:txXfrm>
        <a:off x="5538263" y="2680427"/>
        <a:ext cx="1404925" cy="428331"/>
      </dsp:txXfrm>
    </dsp:sp>
    <dsp:sp modelId="{D749B734-3925-41D8-8E9B-07AD7659B783}">
      <dsp:nvSpPr>
        <dsp:cNvPr id="0" name=""/>
        <dsp:cNvSpPr/>
      </dsp:nvSpPr>
      <dsp:spPr>
        <a:xfrm>
          <a:off x="3852352" y="3620665"/>
          <a:ext cx="1404925" cy="689510"/>
        </a:xfrm>
        <a:prstGeom prst="rect">
          <a:avLst/>
        </a:prstGeom>
        <a:solidFill>
          <a:schemeClr val="accent4">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kern="1200">
              <a:solidFill>
                <a:schemeClr val="tx1"/>
              </a:solidFill>
            </a:rPr>
            <a:t>Relación sagital</a:t>
          </a:r>
        </a:p>
      </dsp:txBody>
      <dsp:txXfrm>
        <a:off x="3852352" y="3620665"/>
        <a:ext cx="1404925" cy="689510"/>
      </dsp:txXfrm>
    </dsp:sp>
    <dsp:sp modelId="{90314C92-349B-4AFD-A545-F28A209B5BBF}">
      <dsp:nvSpPr>
        <dsp:cNvPr id="0" name=""/>
        <dsp:cNvSpPr/>
      </dsp:nvSpPr>
      <dsp:spPr>
        <a:xfrm>
          <a:off x="5538263" y="3215841"/>
          <a:ext cx="1404925" cy="428331"/>
        </a:xfrm>
        <a:prstGeom prst="rect">
          <a:avLst/>
        </a:prstGeom>
        <a:solidFill>
          <a:schemeClr val="accent4">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N</a:t>
          </a:r>
          <a:r>
            <a:rPr lang="es-CO" sz="1600" kern="1200">
              <a:solidFill>
                <a:schemeClr val="tx1"/>
              </a:solidFill>
            </a:rPr>
            <a:t>= Normal</a:t>
          </a:r>
        </a:p>
      </dsp:txBody>
      <dsp:txXfrm>
        <a:off x="5538263" y="3215841"/>
        <a:ext cx="1404925" cy="428331"/>
      </dsp:txXfrm>
    </dsp:sp>
    <dsp:sp modelId="{8B0FD970-F6D9-47E8-915F-294D91D0EECE}">
      <dsp:nvSpPr>
        <dsp:cNvPr id="0" name=""/>
        <dsp:cNvSpPr/>
      </dsp:nvSpPr>
      <dsp:spPr>
        <a:xfrm>
          <a:off x="5538263" y="3751255"/>
          <a:ext cx="1404925" cy="428331"/>
        </a:xfrm>
        <a:prstGeom prst="rect">
          <a:avLst/>
        </a:prstGeom>
        <a:solidFill>
          <a:schemeClr val="accent4">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M</a:t>
          </a:r>
          <a:r>
            <a:rPr lang="es-CO" sz="1600" kern="1200">
              <a:solidFill>
                <a:schemeClr val="tx1"/>
              </a:solidFill>
            </a:rPr>
            <a:t>= Mesial</a:t>
          </a:r>
        </a:p>
      </dsp:txBody>
      <dsp:txXfrm>
        <a:off x="5538263" y="3751255"/>
        <a:ext cx="1404925" cy="428331"/>
      </dsp:txXfrm>
    </dsp:sp>
    <dsp:sp modelId="{9E445673-390C-4F69-A1B5-8772A177F5FD}">
      <dsp:nvSpPr>
        <dsp:cNvPr id="0" name=""/>
        <dsp:cNvSpPr/>
      </dsp:nvSpPr>
      <dsp:spPr>
        <a:xfrm>
          <a:off x="5538263" y="4286669"/>
          <a:ext cx="1404925" cy="428331"/>
        </a:xfrm>
        <a:prstGeom prst="rect">
          <a:avLst/>
        </a:prstGeom>
        <a:solidFill>
          <a:schemeClr val="accent4">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D</a:t>
          </a:r>
          <a:r>
            <a:rPr lang="es-CO" sz="1600" kern="1200">
              <a:solidFill>
                <a:schemeClr val="tx1"/>
              </a:solidFill>
            </a:rPr>
            <a:t>= Distal </a:t>
          </a:r>
        </a:p>
      </dsp:txBody>
      <dsp:txXfrm>
        <a:off x="5538263" y="4286669"/>
        <a:ext cx="1404925" cy="428331"/>
      </dsp:txXfrm>
    </dsp:sp>
    <dsp:sp modelId="{6AD64B2D-27A7-4E14-8EB2-5C2EE8E239DE}">
      <dsp:nvSpPr>
        <dsp:cNvPr id="0" name=""/>
        <dsp:cNvSpPr/>
      </dsp:nvSpPr>
      <dsp:spPr>
        <a:xfrm>
          <a:off x="3852352" y="5256873"/>
          <a:ext cx="1404925" cy="629578"/>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kern="1200">
              <a:solidFill>
                <a:schemeClr val="tx1"/>
              </a:solidFill>
            </a:rPr>
            <a:t>Relación vertical</a:t>
          </a:r>
        </a:p>
      </dsp:txBody>
      <dsp:txXfrm>
        <a:off x="3852352" y="5256873"/>
        <a:ext cx="1404925" cy="629578"/>
      </dsp:txXfrm>
    </dsp:sp>
    <dsp:sp modelId="{FDE85657-3461-4B6F-96AA-50AF461451FB}">
      <dsp:nvSpPr>
        <dsp:cNvPr id="0" name=""/>
        <dsp:cNvSpPr/>
      </dsp:nvSpPr>
      <dsp:spPr>
        <a:xfrm>
          <a:off x="5538263" y="4822082"/>
          <a:ext cx="1404925" cy="428331"/>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N</a:t>
          </a:r>
          <a:r>
            <a:rPr lang="es-CO" sz="1600" kern="1200">
              <a:solidFill>
                <a:schemeClr val="tx1"/>
              </a:solidFill>
            </a:rPr>
            <a:t>= Normal</a:t>
          </a:r>
        </a:p>
      </dsp:txBody>
      <dsp:txXfrm>
        <a:off x="5538263" y="4822082"/>
        <a:ext cx="1404925" cy="428331"/>
      </dsp:txXfrm>
    </dsp:sp>
    <dsp:sp modelId="{6E040325-EFA6-4ECB-8D10-4F13EABE4E6D}">
      <dsp:nvSpPr>
        <dsp:cNvPr id="0" name=""/>
        <dsp:cNvSpPr/>
      </dsp:nvSpPr>
      <dsp:spPr>
        <a:xfrm>
          <a:off x="5538263" y="5357496"/>
          <a:ext cx="1404925" cy="428331"/>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OB</a:t>
          </a:r>
          <a:r>
            <a:rPr lang="es-CO" sz="1600" kern="1200">
              <a:solidFill>
                <a:schemeClr val="tx1"/>
              </a:solidFill>
            </a:rPr>
            <a:t>= Open Bite</a:t>
          </a:r>
        </a:p>
      </dsp:txBody>
      <dsp:txXfrm>
        <a:off x="5538263" y="5357496"/>
        <a:ext cx="1404925" cy="428331"/>
      </dsp:txXfrm>
    </dsp:sp>
    <dsp:sp modelId="{CCF8B64A-4058-4759-A886-D1FDE3CE1DA1}">
      <dsp:nvSpPr>
        <dsp:cNvPr id="0" name=""/>
        <dsp:cNvSpPr/>
      </dsp:nvSpPr>
      <dsp:spPr>
        <a:xfrm>
          <a:off x="5538263" y="5892910"/>
          <a:ext cx="1404925" cy="428331"/>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O" sz="1600" b="1" kern="1200">
              <a:solidFill>
                <a:schemeClr val="tx1"/>
              </a:solidFill>
            </a:rPr>
            <a:t>DB</a:t>
          </a:r>
          <a:r>
            <a:rPr lang="es-CO" sz="1600" kern="1200">
              <a:solidFill>
                <a:schemeClr val="tx1"/>
              </a:solidFill>
            </a:rPr>
            <a:t>= Deep Bite</a:t>
          </a:r>
        </a:p>
      </dsp:txBody>
      <dsp:txXfrm>
        <a:off x="5538263" y="5892910"/>
        <a:ext cx="1404925" cy="4283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6B36B-8417-4781-9BC0-2DAA4F94BAB7}">
      <dsp:nvSpPr>
        <dsp:cNvPr id="0" name=""/>
        <dsp:cNvSpPr/>
      </dsp:nvSpPr>
      <dsp:spPr>
        <a:xfrm>
          <a:off x="3064534" y="1366824"/>
          <a:ext cx="3168413" cy="3168413"/>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b="1" kern="1200"/>
            <a:t>APARATOLOGÍA</a:t>
          </a:r>
        </a:p>
      </dsp:txBody>
      <dsp:txXfrm>
        <a:off x="3528537" y="1830827"/>
        <a:ext cx="2240407" cy="2240407"/>
      </dsp:txXfrm>
    </dsp:sp>
    <dsp:sp modelId="{59742BDF-18A2-4157-8AF7-3C81E4E02BF4}">
      <dsp:nvSpPr>
        <dsp:cNvPr id="0" name=""/>
        <dsp:cNvSpPr/>
      </dsp:nvSpPr>
      <dsp:spPr>
        <a:xfrm>
          <a:off x="3856637" y="97753"/>
          <a:ext cx="1584206" cy="1584206"/>
        </a:xfrm>
        <a:prstGeom prst="ellipse">
          <a:avLst/>
        </a:prstGeom>
        <a:solidFill>
          <a:schemeClr val="accent4">
            <a:alpha val="50000"/>
            <a:hueOff val="1960178"/>
            <a:satOff val="-8155"/>
            <a:lumOff val="1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kern="1200" dirty="0"/>
            <a:t>SN1 CON EQUIPLAN</a:t>
          </a:r>
        </a:p>
      </dsp:txBody>
      <dsp:txXfrm>
        <a:off x="4088639" y="329755"/>
        <a:ext cx="1120202" cy="1120202"/>
      </dsp:txXfrm>
    </dsp:sp>
    <dsp:sp modelId="{C3516E43-9AF2-4670-BD52-2111A9FC8F18}">
      <dsp:nvSpPr>
        <dsp:cNvPr id="0" name=""/>
        <dsp:cNvSpPr/>
      </dsp:nvSpPr>
      <dsp:spPr>
        <a:xfrm>
          <a:off x="5816931" y="1521989"/>
          <a:ext cx="1584206" cy="1584206"/>
        </a:xfrm>
        <a:prstGeom prst="ellipse">
          <a:avLst/>
        </a:prstGeom>
        <a:solidFill>
          <a:schemeClr val="accent4">
            <a:alpha val="50000"/>
            <a:hueOff val="3920356"/>
            <a:satOff val="-16311"/>
            <a:lumOff val="3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kern="1200"/>
            <a:t>SN2</a:t>
          </a:r>
          <a:endParaRPr lang="es-CO" sz="2000" kern="1200" dirty="0"/>
        </a:p>
      </dsp:txBody>
      <dsp:txXfrm>
        <a:off x="6048933" y="1753991"/>
        <a:ext cx="1120202" cy="1120202"/>
      </dsp:txXfrm>
    </dsp:sp>
    <dsp:sp modelId="{761FA930-36C3-4E81-9CEB-1D560B14746D}">
      <dsp:nvSpPr>
        <dsp:cNvPr id="0" name=""/>
        <dsp:cNvSpPr/>
      </dsp:nvSpPr>
      <dsp:spPr>
        <a:xfrm>
          <a:off x="5068165" y="3826453"/>
          <a:ext cx="1584206" cy="1584206"/>
        </a:xfrm>
        <a:prstGeom prst="ellipse">
          <a:avLst/>
        </a:prstGeom>
        <a:solidFill>
          <a:schemeClr val="accent4">
            <a:alpha val="50000"/>
            <a:hueOff val="5880535"/>
            <a:satOff val="-24466"/>
            <a:lumOff val="5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kern="1200"/>
            <a:t>SN3</a:t>
          </a:r>
        </a:p>
      </dsp:txBody>
      <dsp:txXfrm>
        <a:off x="5300167" y="4058455"/>
        <a:ext cx="1120202" cy="1120202"/>
      </dsp:txXfrm>
    </dsp:sp>
    <dsp:sp modelId="{F0FDCEA0-C1C5-4B42-8E9E-1B31CD8E986E}">
      <dsp:nvSpPr>
        <dsp:cNvPr id="0" name=""/>
        <dsp:cNvSpPr/>
      </dsp:nvSpPr>
      <dsp:spPr>
        <a:xfrm>
          <a:off x="2645109" y="3826453"/>
          <a:ext cx="1584206" cy="1584206"/>
        </a:xfrm>
        <a:prstGeom prst="ellipse">
          <a:avLst/>
        </a:prstGeom>
        <a:solidFill>
          <a:schemeClr val="accent4">
            <a:alpha val="50000"/>
            <a:hueOff val="7840713"/>
            <a:satOff val="-32622"/>
            <a:lumOff val="76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kern="1200"/>
            <a:t>SN4</a:t>
          </a:r>
        </a:p>
      </dsp:txBody>
      <dsp:txXfrm>
        <a:off x="2877111" y="4058455"/>
        <a:ext cx="1120202" cy="1120202"/>
      </dsp:txXfrm>
    </dsp:sp>
    <dsp:sp modelId="{847C9757-B14B-4BEE-8D41-95D7A8F6B314}">
      <dsp:nvSpPr>
        <dsp:cNvPr id="0" name=""/>
        <dsp:cNvSpPr/>
      </dsp:nvSpPr>
      <dsp:spPr>
        <a:xfrm>
          <a:off x="1896343" y="1521989"/>
          <a:ext cx="1584206" cy="1584206"/>
        </a:xfrm>
        <a:prstGeom prst="ellipse">
          <a:avLst/>
        </a:prstGeom>
        <a:solidFill>
          <a:schemeClr val="accent4">
            <a:alpha val="50000"/>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O" sz="2000" kern="1200" dirty="0"/>
            <a:t>SN6</a:t>
          </a:r>
        </a:p>
      </dsp:txBody>
      <dsp:txXfrm>
        <a:off x="2128345" y="1753991"/>
        <a:ext cx="1120202" cy="11202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6C114D-1312-4D5E-B5E5-BEED5EBF2796}">
      <dsp:nvSpPr>
        <dsp:cNvPr id="0" name=""/>
        <dsp:cNvSpPr/>
      </dsp:nvSpPr>
      <dsp:spPr>
        <a:xfrm>
          <a:off x="-4563408" y="-699706"/>
          <a:ext cx="5436076" cy="5436076"/>
        </a:xfrm>
        <a:prstGeom prst="blockArc">
          <a:avLst>
            <a:gd name="adj1" fmla="val 18900000"/>
            <a:gd name="adj2" fmla="val 2700000"/>
            <a:gd name="adj3" fmla="val 397"/>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058F9E-6172-4C1F-B85F-0D3E5D9609A0}">
      <dsp:nvSpPr>
        <dsp:cNvPr id="0" name=""/>
        <dsp:cNvSpPr/>
      </dsp:nvSpPr>
      <dsp:spPr>
        <a:xfrm>
          <a:off x="561240" y="403666"/>
          <a:ext cx="4838714" cy="807332"/>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820" tIns="50800" rIns="50800" bIns="50800" numCol="1" spcCol="1270" anchor="ctr" anchorCtr="0">
          <a:noAutofit/>
        </a:bodyPr>
        <a:lstStyle/>
        <a:p>
          <a:pPr marL="0" lvl="0" indent="0" algn="l" defTabSz="889000">
            <a:lnSpc>
              <a:spcPct val="90000"/>
            </a:lnSpc>
            <a:spcBef>
              <a:spcPct val="0"/>
            </a:spcBef>
            <a:spcAft>
              <a:spcPct val="35000"/>
            </a:spcAft>
            <a:buNone/>
          </a:pPr>
          <a:r>
            <a:rPr lang="es-CO" sz="2000" kern="1200" dirty="0">
              <a:solidFill>
                <a:schemeClr val="tx1"/>
              </a:solidFill>
            </a:rPr>
            <a:t>P1NOB 75 pacientes (24,8)</a:t>
          </a:r>
        </a:p>
      </dsp:txBody>
      <dsp:txXfrm>
        <a:off x="561240" y="403666"/>
        <a:ext cx="4838714" cy="807332"/>
      </dsp:txXfrm>
    </dsp:sp>
    <dsp:sp modelId="{8E7391D6-CF40-444D-BEFA-604BBA2E39E3}">
      <dsp:nvSpPr>
        <dsp:cNvPr id="0" name=""/>
        <dsp:cNvSpPr/>
      </dsp:nvSpPr>
      <dsp:spPr>
        <a:xfrm>
          <a:off x="56657" y="302749"/>
          <a:ext cx="1009166" cy="1009166"/>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152F8E-0081-412B-9BE6-E41788917D4D}">
      <dsp:nvSpPr>
        <dsp:cNvPr id="0" name=""/>
        <dsp:cNvSpPr/>
      </dsp:nvSpPr>
      <dsp:spPr>
        <a:xfrm>
          <a:off x="854705" y="1614665"/>
          <a:ext cx="4545248" cy="807332"/>
        </a:xfrm>
        <a:prstGeom prst="rect">
          <a:avLst/>
        </a:prstGeom>
        <a:solidFill>
          <a:schemeClr val="accent5">
            <a:hueOff val="-3379271"/>
            <a:satOff val="-8710"/>
            <a:lumOff val="-5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820" tIns="50800" rIns="50800" bIns="50800" numCol="1" spcCol="1270" anchor="ctr" anchorCtr="0">
          <a:noAutofit/>
        </a:bodyPr>
        <a:lstStyle/>
        <a:p>
          <a:pPr marL="0" lvl="0" indent="0" algn="l" defTabSz="889000">
            <a:lnSpc>
              <a:spcPct val="90000"/>
            </a:lnSpc>
            <a:spcBef>
              <a:spcPct val="0"/>
            </a:spcBef>
            <a:spcAft>
              <a:spcPct val="35000"/>
            </a:spcAft>
            <a:buNone/>
          </a:pPr>
          <a:r>
            <a:rPr lang="es-CO" sz="2000" kern="1200" dirty="0">
              <a:solidFill>
                <a:schemeClr val="tx1"/>
              </a:solidFill>
            </a:rPr>
            <a:t>P2DOB 50 pacientes (16,5%)</a:t>
          </a:r>
        </a:p>
      </dsp:txBody>
      <dsp:txXfrm>
        <a:off x="854705" y="1614665"/>
        <a:ext cx="4545248" cy="807332"/>
      </dsp:txXfrm>
    </dsp:sp>
    <dsp:sp modelId="{37477450-E551-44D6-B683-CC4A9A328CC4}">
      <dsp:nvSpPr>
        <dsp:cNvPr id="0" name=""/>
        <dsp:cNvSpPr/>
      </dsp:nvSpPr>
      <dsp:spPr>
        <a:xfrm>
          <a:off x="350122" y="1513749"/>
          <a:ext cx="1009166" cy="1009166"/>
        </a:xfrm>
        <a:prstGeom prst="ellipse">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46B37B-0B45-4334-9896-E6DF45F8B070}">
      <dsp:nvSpPr>
        <dsp:cNvPr id="0" name=""/>
        <dsp:cNvSpPr/>
      </dsp:nvSpPr>
      <dsp:spPr>
        <a:xfrm>
          <a:off x="561240" y="2825664"/>
          <a:ext cx="4838714" cy="807332"/>
        </a:xfrm>
        <a:prstGeom prst="rect">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820" tIns="50800" rIns="50800" bIns="50800" numCol="1" spcCol="1270" anchor="ctr" anchorCtr="0">
          <a:noAutofit/>
        </a:bodyPr>
        <a:lstStyle/>
        <a:p>
          <a:pPr marL="0" lvl="0" indent="0" algn="l" defTabSz="889000">
            <a:lnSpc>
              <a:spcPct val="90000"/>
            </a:lnSpc>
            <a:spcBef>
              <a:spcPct val="0"/>
            </a:spcBef>
            <a:spcAft>
              <a:spcPct val="35000"/>
            </a:spcAft>
            <a:buNone/>
          </a:pPr>
          <a:r>
            <a:rPr lang="es-CO" sz="2000" kern="1200" dirty="0">
              <a:solidFill>
                <a:schemeClr val="tx1"/>
              </a:solidFill>
            </a:rPr>
            <a:t>P2DN 21 pacientes (6,9%)</a:t>
          </a:r>
        </a:p>
      </dsp:txBody>
      <dsp:txXfrm>
        <a:off x="561240" y="2825664"/>
        <a:ext cx="4838714" cy="807332"/>
      </dsp:txXfrm>
    </dsp:sp>
    <dsp:sp modelId="{3B728232-5DAE-413F-B458-E9F546A54076}">
      <dsp:nvSpPr>
        <dsp:cNvPr id="0" name=""/>
        <dsp:cNvSpPr/>
      </dsp:nvSpPr>
      <dsp:spPr>
        <a:xfrm>
          <a:off x="56657" y="2724748"/>
          <a:ext cx="1009166" cy="1009166"/>
        </a:xfrm>
        <a:prstGeom prst="ellipse">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870074-8143-43B0-A5FE-480703E411DE}">
      <dsp:nvSpPr>
        <dsp:cNvPr id="0" name=""/>
        <dsp:cNvSpPr/>
      </dsp:nvSpPr>
      <dsp:spPr>
        <a:xfrm>
          <a:off x="1337951" y="0"/>
          <a:ext cx="4508629" cy="4508629"/>
        </a:xfrm>
        <a:prstGeom prst="triangle">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8BCD43-18B6-400B-9054-C36DE5B10CC1}">
      <dsp:nvSpPr>
        <dsp:cNvPr id="0" name=""/>
        <dsp:cNvSpPr/>
      </dsp:nvSpPr>
      <dsp:spPr>
        <a:xfrm>
          <a:off x="3592266" y="451303"/>
          <a:ext cx="2930608" cy="801338"/>
        </a:xfrm>
        <a:prstGeom prst="round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P1NOB - 20%</a:t>
          </a:r>
        </a:p>
      </dsp:txBody>
      <dsp:txXfrm>
        <a:off x="3631384" y="490421"/>
        <a:ext cx="2852372" cy="723102"/>
      </dsp:txXfrm>
    </dsp:sp>
    <dsp:sp modelId="{ECC21B20-8670-48FB-9B75-9DB5B4C8FFAD}">
      <dsp:nvSpPr>
        <dsp:cNvPr id="0" name=""/>
        <dsp:cNvSpPr/>
      </dsp:nvSpPr>
      <dsp:spPr>
        <a:xfrm>
          <a:off x="3592266" y="1352808"/>
          <a:ext cx="2930608" cy="801338"/>
        </a:xfrm>
        <a:prstGeom prst="roundRect">
          <a:avLst/>
        </a:prstGeom>
        <a:solidFill>
          <a:schemeClr val="lt1">
            <a:alpha val="90000"/>
            <a:hueOff val="0"/>
            <a:satOff val="0"/>
            <a:lumOff val="0"/>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P2DN - 9%</a:t>
          </a:r>
        </a:p>
      </dsp:txBody>
      <dsp:txXfrm>
        <a:off x="3631384" y="1391926"/>
        <a:ext cx="2852372" cy="723102"/>
      </dsp:txXfrm>
    </dsp:sp>
    <dsp:sp modelId="{398ADC0F-91C5-4B7F-A98A-AD16E728426E}">
      <dsp:nvSpPr>
        <dsp:cNvPr id="0" name=""/>
        <dsp:cNvSpPr/>
      </dsp:nvSpPr>
      <dsp:spPr>
        <a:xfrm>
          <a:off x="3592266" y="2254314"/>
          <a:ext cx="2930608" cy="801338"/>
        </a:xfrm>
        <a:prstGeom prst="roundRect">
          <a:avLst/>
        </a:prstGeom>
        <a:solidFill>
          <a:schemeClr val="lt1">
            <a:alpha val="90000"/>
            <a:hueOff val="0"/>
            <a:satOff val="0"/>
            <a:lumOff val="0"/>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A1DN - 7%</a:t>
          </a:r>
        </a:p>
      </dsp:txBody>
      <dsp:txXfrm>
        <a:off x="3631384" y="2293432"/>
        <a:ext cx="2852372" cy="723102"/>
      </dsp:txXfrm>
    </dsp:sp>
    <dsp:sp modelId="{3BF089D9-6023-409E-B4ED-EDF1E8614987}">
      <dsp:nvSpPr>
        <dsp:cNvPr id="0" name=""/>
        <dsp:cNvSpPr/>
      </dsp:nvSpPr>
      <dsp:spPr>
        <a:xfrm>
          <a:off x="3592266" y="3155820"/>
          <a:ext cx="2930608" cy="801338"/>
        </a:xfrm>
        <a:prstGeom prst="roundRect">
          <a:avLst/>
        </a:prstGeom>
        <a:solidFill>
          <a:schemeClr val="lt1">
            <a:alpha val="90000"/>
            <a:hueOff val="0"/>
            <a:satOff val="0"/>
            <a:lumOff val="0"/>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R1NOB -7%</a:t>
          </a:r>
        </a:p>
      </dsp:txBody>
      <dsp:txXfrm>
        <a:off x="3631384" y="3194938"/>
        <a:ext cx="2852372" cy="7231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5BD5EA-D965-434C-B6BF-BBB5D06B819A}">
      <dsp:nvSpPr>
        <dsp:cNvPr id="0" name=""/>
        <dsp:cNvSpPr/>
      </dsp:nvSpPr>
      <dsp:spPr>
        <a:xfrm>
          <a:off x="-6032737" y="-923083"/>
          <a:ext cx="7181533" cy="7181533"/>
        </a:xfrm>
        <a:prstGeom prst="blockArc">
          <a:avLst>
            <a:gd name="adj1" fmla="val 18900000"/>
            <a:gd name="adj2" fmla="val 2700000"/>
            <a:gd name="adj3" fmla="val 301"/>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676C97-B5DD-40A6-8732-7AE03A0DB01D}">
      <dsp:nvSpPr>
        <dsp:cNvPr id="0" name=""/>
        <dsp:cNvSpPr/>
      </dsp:nvSpPr>
      <dsp:spPr>
        <a:xfrm>
          <a:off x="427858" y="280960"/>
          <a:ext cx="6272300" cy="56170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5855" tIns="40640" rIns="40640" bIns="40640" numCol="1" spcCol="1270" anchor="ctr" anchorCtr="0">
          <a:noAutofit/>
        </a:bodyPr>
        <a:lstStyle/>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P1MDB	</a:t>
          </a:r>
        </a:p>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Posterior, Clase I, Relación mesial, Mordida profunda</a:t>
          </a:r>
          <a:endParaRPr lang="es-CO" sz="1600" kern="1200" dirty="0">
            <a:solidFill>
              <a:schemeClr val="tx1"/>
            </a:solidFill>
          </a:endParaRPr>
        </a:p>
      </dsp:txBody>
      <dsp:txXfrm>
        <a:off x="427858" y="280960"/>
        <a:ext cx="6272300" cy="561707"/>
      </dsp:txXfrm>
    </dsp:sp>
    <dsp:sp modelId="{B655DA81-A875-47CC-A4C3-5680DDC40DA4}">
      <dsp:nvSpPr>
        <dsp:cNvPr id="0" name=""/>
        <dsp:cNvSpPr/>
      </dsp:nvSpPr>
      <dsp:spPr>
        <a:xfrm>
          <a:off x="76791" y="210746"/>
          <a:ext cx="702134" cy="702134"/>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124DC16-CA88-46B3-A488-C651CEAB15A3}">
      <dsp:nvSpPr>
        <dsp:cNvPr id="0" name=""/>
        <dsp:cNvSpPr/>
      </dsp:nvSpPr>
      <dsp:spPr>
        <a:xfrm>
          <a:off x="889901" y="1123414"/>
          <a:ext cx="5810258" cy="561707"/>
        </a:xfrm>
        <a:prstGeom prst="rect">
          <a:avLst/>
        </a:prstGeom>
        <a:solidFill>
          <a:schemeClr val="accent5">
            <a:hueOff val="-1351709"/>
            <a:satOff val="-3484"/>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5855" tIns="40640" rIns="40640" bIns="40640" numCol="1" spcCol="1270" anchor="ctr" anchorCtr="0">
          <a:noAutofit/>
        </a:bodyPr>
        <a:lstStyle/>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P2DDB	</a:t>
          </a:r>
        </a:p>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Posterior, Clase II, Relación distal, Mordida profunda</a:t>
          </a:r>
        </a:p>
      </dsp:txBody>
      <dsp:txXfrm>
        <a:off x="889901" y="1123414"/>
        <a:ext cx="5810258" cy="561707"/>
      </dsp:txXfrm>
    </dsp:sp>
    <dsp:sp modelId="{AD989E4A-37D0-4D42-856E-7F38096BA247}">
      <dsp:nvSpPr>
        <dsp:cNvPr id="0" name=""/>
        <dsp:cNvSpPr/>
      </dsp:nvSpPr>
      <dsp:spPr>
        <a:xfrm>
          <a:off x="538834" y="1053201"/>
          <a:ext cx="702134" cy="702134"/>
        </a:xfrm>
        <a:prstGeom prst="ellipse">
          <a:avLst/>
        </a:prstGeom>
        <a:solidFill>
          <a:schemeClr val="lt1">
            <a:hueOff val="0"/>
            <a:satOff val="0"/>
            <a:lumOff val="0"/>
            <a:alphaOff val="0"/>
          </a:schemeClr>
        </a:solidFill>
        <a:ln w="12700" cap="flat" cmpd="sng" algn="ctr">
          <a:solidFill>
            <a:schemeClr val="accent5">
              <a:hueOff val="-1351709"/>
              <a:satOff val="-3484"/>
              <a:lumOff val="-23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89262F-196A-432F-8977-7B0291F40A11}">
      <dsp:nvSpPr>
        <dsp:cNvPr id="0" name=""/>
        <dsp:cNvSpPr/>
      </dsp:nvSpPr>
      <dsp:spPr>
        <a:xfrm>
          <a:off x="1101181" y="1965869"/>
          <a:ext cx="5598977" cy="561707"/>
        </a:xfrm>
        <a:prstGeom prst="rect">
          <a:avLst/>
        </a:prstGeom>
        <a:solidFill>
          <a:schemeClr val="accent5">
            <a:hueOff val="-2703417"/>
            <a:satOff val="-6968"/>
            <a:lumOff val="-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5855" tIns="40640" rIns="40640" bIns="40640" numCol="1" spcCol="1270" anchor="ctr" anchorCtr="0">
          <a:noAutofit/>
        </a:bodyPr>
        <a:lstStyle/>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R1NDB	</a:t>
          </a:r>
        </a:p>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neutra, Clase I, Relación normal, Mordida profunda</a:t>
          </a:r>
        </a:p>
      </dsp:txBody>
      <dsp:txXfrm>
        <a:off x="1101181" y="1965869"/>
        <a:ext cx="5598977" cy="561707"/>
      </dsp:txXfrm>
    </dsp:sp>
    <dsp:sp modelId="{367FDCC3-24A2-4167-B0E5-5960566ECD24}">
      <dsp:nvSpPr>
        <dsp:cNvPr id="0" name=""/>
        <dsp:cNvSpPr/>
      </dsp:nvSpPr>
      <dsp:spPr>
        <a:xfrm>
          <a:off x="750114" y="1895655"/>
          <a:ext cx="702134" cy="702134"/>
        </a:xfrm>
        <a:prstGeom prst="ellipse">
          <a:avLst/>
        </a:prstGeom>
        <a:solidFill>
          <a:schemeClr val="lt1">
            <a:hueOff val="0"/>
            <a:satOff val="0"/>
            <a:lumOff val="0"/>
            <a:alphaOff val="0"/>
          </a:schemeClr>
        </a:solidFill>
        <a:ln w="12700" cap="flat" cmpd="sng" algn="ctr">
          <a:solidFill>
            <a:schemeClr val="accent5">
              <a:hueOff val="-2703417"/>
              <a:satOff val="-6968"/>
              <a:lumOff val="-4706"/>
              <a:alphaOff val="0"/>
            </a:schemeClr>
          </a:solidFill>
          <a:prstDash val="solid"/>
          <a:miter lim="800000"/>
        </a:ln>
        <a:effectLst/>
      </dsp:spPr>
      <dsp:style>
        <a:lnRef idx="2">
          <a:scrgbClr r="0" g="0" b="0"/>
        </a:lnRef>
        <a:fillRef idx="1">
          <a:scrgbClr r="0" g="0" b="0"/>
        </a:fillRef>
        <a:effectRef idx="0">
          <a:scrgbClr r="0" g="0" b="0"/>
        </a:effectRef>
        <a:fontRef idx="minor"/>
      </dsp:style>
    </dsp:sp>
    <dsp:sp modelId="{924CF450-2D3B-4188-96CF-914E2FC156DE}">
      <dsp:nvSpPr>
        <dsp:cNvPr id="0" name=""/>
        <dsp:cNvSpPr/>
      </dsp:nvSpPr>
      <dsp:spPr>
        <a:xfrm>
          <a:off x="1101181" y="2807790"/>
          <a:ext cx="5598977" cy="561707"/>
        </a:xfrm>
        <a:prstGeom prst="rect">
          <a:avLst/>
        </a:prstGeom>
        <a:solidFill>
          <a:schemeClr val="accent5">
            <a:hueOff val="-4055126"/>
            <a:satOff val="-10451"/>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5855" tIns="40640" rIns="40640" bIns="40640" numCol="1" spcCol="1270" anchor="ctr" anchorCtr="0">
          <a:noAutofit/>
        </a:bodyPr>
        <a:lstStyle/>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R2DDB	</a:t>
          </a:r>
        </a:p>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neutra, Clase II, Relación distal, Mordida profunda</a:t>
          </a:r>
        </a:p>
      </dsp:txBody>
      <dsp:txXfrm>
        <a:off x="1101181" y="2807790"/>
        <a:ext cx="5598977" cy="561707"/>
      </dsp:txXfrm>
    </dsp:sp>
    <dsp:sp modelId="{4BB7A806-51A2-458F-96AD-5F7FF337064C}">
      <dsp:nvSpPr>
        <dsp:cNvPr id="0" name=""/>
        <dsp:cNvSpPr/>
      </dsp:nvSpPr>
      <dsp:spPr>
        <a:xfrm>
          <a:off x="750114" y="2737576"/>
          <a:ext cx="702134" cy="702134"/>
        </a:xfrm>
        <a:prstGeom prst="ellipse">
          <a:avLst/>
        </a:prstGeom>
        <a:solidFill>
          <a:schemeClr val="lt1">
            <a:hueOff val="0"/>
            <a:satOff val="0"/>
            <a:lumOff val="0"/>
            <a:alphaOff val="0"/>
          </a:schemeClr>
        </a:solidFill>
        <a:ln w="12700" cap="flat" cmpd="sng" algn="ctr">
          <a:solidFill>
            <a:schemeClr val="accent5">
              <a:hueOff val="-4055126"/>
              <a:satOff val="-10451"/>
              <a:lumOff val="-7059"/>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2676A4-CA66-4882-87DA-9FD9073DAD43}">
      <dsp:nvSpPr>
        <dsp:cNvPr id="0" name=""/>
        <dsp:cNvSpPr/>
      </dsp:nvSpPr>
      <dsp:spPr>
        <a:xfrm>
          <a:off x="889901" y="3650244"/>
          <a:ext cx="5810258" cy="561707"/>
        </a:xfrm>
        <a:prstGeom prst="rect">
          <a:avLst/>
        </a:prstGeom>
        <a:solidFill>
          <a:schemeClr val="accent5">
            <a:hueOff val="-5406834"/>
            <a:satOff val="-13935"/>
            <a:lumOff val="-9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5855" tIns="40640" rIns="40640" bIns="40640" numCol="1" spcCol="1270" anchor="ctr" anchorCtr="0">
          <a:noAutofit/>
        </a:bodyPr>
        <a:lstStyle/>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A2DDB	</a:t>
          </a:r>
        </a:p>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anterior, Clase II, Relación distal, Mordida profunda</a:t>
          </a:r>
        </a:p>
      </dsp:txBody>
      <dsp:txXfrm>
        <a:off x="889901" y="3650244"/>
        <a:ext cx="5810258" cy="561707"/>
      </dsp:txXfrm>
    </dsp:sp>
    <dsp:sp modelId="{619483D8-1412-472E-A6A7-04CD3ED21531}">
      <dsp:nvSpPr>
        <dsp:cNvPr id="0" name=""/>
        <dsp:cNvSpPr/>
      </dsp:nvSpPr>
      <dsp:spPr>
        <a:xfrm>
          <a:off x="538834" y="3580031"/>
          <a:ext cx="702134" cy="702134"/>
        </a:xfrm>
        <a:prstGeom prst="ellipse">
          <a:avLst/>
        </a:prstGeom>
        <a:solidFill>
          <a:schemeClr val="lt1">
            <a:hueOff val="0"/>
            <a:satOff val="0"/>
            <a:lumOff val="0"/>
            <a:alphaOff val="0"/>
          </a:schemeClr>
        </a:solidFill>
        <a:ln w="12700" cap="flat" cmpd="sng" algn="ctr">
          <a:solidFill>
            <a:schemeClr val="accent5">
              <a:hueOff val="-5406834"/>
              <a:satOff val="-13935"/>
              <a:lumOff val="-9412"/>
              <a:alphaOff val="0"/>
            </a:schemeClr>
          </a:solidFill>
          <a:prstDash val="solid"/>
          <a:miter lim="800000"/>
        </a:ln>
        <a:effectLst/>
      </dsp:spPr>
      <dsp:style>
        <a:lnRef idx="2">
          <a:scrgbClr r="0" g="0" b="0"/>
        </a:lnRef>
        <a:fillRef idx="1">
          <a:scrgbClr r="0" g="0" b="0"/>
        </a:fillRef>
        <a:effectRef idx="0">
          <a:scrgbClr r="0" g="0" b="0"/>
        </a:effectRef>
        <a:fontRef idx="minor"/>
      </dsp:style>
    </dsp:sp>
    <dsp:sp modelId="{5AEE7FF6-CBAC-43D6-9125-9828F1A3F07E}">
      <dsp:nvSpPr>
        <dsp:cNvPr id="0" name=""/>
        <dsp:cNvSpPr/>
      </dsp:nvSpPr>
      <dsp:spPr>
        <a:xfrm>
          <a:off x="427858" y="4492699"/>
          <a:ext cx="6272300" cy="561707"/>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5855" tIns="40640" rIns="40640" bIns="40640" numCol="1" spcCol="1270" anchor="ctr" anchorCtr="0">
          <a:noAutofit/>
        </a:bodyPr>
        <a:lstStyle/>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A1DDB	</a:t>
          </a:r>
        </a:p>
        <a:p>
          <a:pPr marL="0" lvl="0" indent="0" algn="ctr" defTabSz="711200">
            <a:lnSpc>
              <a:spcPct val="90000"/>
            </a:lnSpc>
            <a:spcBef>
              <a:spcPct val="0"/>
            </a:spcBef>
            <a:spcAft>
              <a:spcPct val="35000"/>
            </a:spcAft>
            <a:buNone/>
          </a:pPr>
          <a:r>
            <a:rPr lang="es-CO" sz="16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Rotación anterior, Clase I, Relación distal, Mordida profunda</a:t>
          </a:r>
        </a:p>
      </dsp:txBody>
      <dsp:txXfrm>
        <a:off x="427858" y="4492699"/>
        <a:ext cx="6272300" cy="561707"/>
      </dsp:txXfrm>
    </dsp:sp>
    <dsp:sp modelId="{A01F01E8-E514-4A32-99CE-111DBDF71BBD}">
      <dsp:nvSpPr>
        <dsp:cNvPr id="0" name=""/>
        <dsp:cNvSpPr/>
      </dsp:nvSpPr>
      <dsp:spPr>
        <a:xfrm>
          <a:off x="76791" y="4422485"/>
          <a:ext cx="702134" cy="702134"/>
        </a:xfrm>
        <a:prstGeom prst="ellipse">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a:extLst>
              <a:ext uri="{FF2B5EF4-FFF2-40B4-BE49-F238E27FC236}">
                <a16:creationId xmlns:a16="http://schemas.microsoft.com/office/drawing/2014/main" id="{65F35039-BE7B-884F-FFED-EB2D1CD117DE}"/>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s-CO"/>
          </a:p>
        </p:txBody>
      </p:sp>
      <p:sp>
        <p:nvSpPr>
          <p:cNvPr id="3" name="2 Marcador de fecha">
            <a:extLst>
              <a:ext uri="{FF2B5EF4-FFF2-40B4-BE49-F238E27FC236}">
                <a16:creationId xmlns:a16="http://schemas.microsoft.com/office/drawing/2014/main" id="{DDC0B752-7A15-5F4C-644E-FF85F3F07886}"/>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Calibri" charset="0"/>
                <a:ea typeface="ＭＳ Ｐゴシック" charset="-128"/>
              </a:defRPr>
            </a:lvl1pPr>
          </a:lstStyle>
          <a:p>
            <a:pPr>
              <a:defRPr/>
            </a:pPr>
            <a:fld id="{8F1FFEF0-F21E-4DDC-A996-7BA3325E7D34}" type="datetimeFigureOut">
              <a:rPr lang="es-CO" altLang="es-ES_tradnl"/>
              <a:pPr>
                <a:defRPr/>
              </a:pPr>
              <a:t>21/11/2024</a:t>
            </a:fld>
            <a:endParaRPr lang="es-CO" altLang="es-ES_tradnl"/>
          </a:p>
        </p:txBody>
      </p:sp>
      <p:sp>
        <p:nvSpPr>
          <p:cNvPr id="4" name="3 Marcador de imagen de diapositiva">
            <a:extLst>
              <a:ext uri="{FF2B5EF4-FFF2-40B4-BE49-F238E27FC236}">
                <a16:creationId xmlns:a16="http://schemas.microsoft.com/office/drawing/2014/main" id="{CA7995B6-36D2-9BA8-4453-029A968E76D8}"/>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s-CO" noProof="0"/>
          </a:p>
        </p:txBody>
      </p:sp>
      <p:sp>
        <p:nvSpPr>
          <p:cNvPr id="5" name="4 Marcador de notas">
            <a:extLst>
              <a:ext uri="{FF2B5EF4-FFF2-40B4-BE49-F238E27FC236}">
                <a16:creationId xmlns:a16="http://schemas.microsoft.com/office/drawing/2014/main" id="{C4E6321C-6F2D-90B7-A862-959282F135A7}"/>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s-ES" altLang="es-ES_tradnl" noProof="0"/>
              <a:t>Haga clic para modificar el estilo de texto del patrón</a:t>
            </a:r>
          </a:p>
          <a:p>
            <a:pPr lvl="1"/>
            <a:r>
              <a:rPr lang="es-ES" altLang="es-ES_tradnl" noProof="0"/>
              <a:t>Segundo nivel</a:t>
            </a:r>
          </a:p>
          <a:p>
            <a:pPr lvl="2"/>
            <a:r>
              <a:rPr lang="es-ES" altLang="es-ES_tradnl" noProof="0"/>
              <a:t>Tercer nivel</a:t>
            </a:r>
          </a:p>
          <a:p>
            <a:pPr lvl="3"/>
            <a:r>
              <a:rPr lang="es-ES" altLang="es-ES_tradnl" noProof="0"/>
              <a:t>Cuarto nivel</a:t>
            </a:r>
          </a:p>
          <a:p>
            <a:pPr lvl="4"/>
            <a:r>
              <a:rPr lang="es-ES" altLang="es-ES_tradnl" noProof="0"/>
              <a:t>Quinto nivel</a:t>
            </a:r>
            <a:endParaRPr lang="es-CO" altLang="es-ES_tradnl" noProof="0"/>
          </a:p>
        </p:txBody>
      </p:sp>
      <p:sp>
        <p:nvSpPr>
          <p:cNvPr id="6" name="5 Marcador de pie de página">
            <a:extLst>
              <a:ext uri="{FF2B5EF4-FFF2-40B4-BE49-F238E27FC236}">
                <a16:creationId xmlns:a16="http://schemas.microsoft.com/office/drawing/2014/main" id="{599240BA-633F-2220-A3E2-EB6958C1E313}"/>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s-CO"/>
          </a:p>
        </p:txBody>
      </p:sp>
      <p:sp>
        <p:nvSpPr>
          <p:cNvPr id="7" name="6 Marcador de número de diapositiva">
            <a:extLst>
              <a:ext uri="{FF2B5EF4-FFF2-40B4-BE49-F238E27FC236}">
                <a16:creationId xmlns:a16="http://schemas.microsoft.com/office/drawing/2014/main" id="{A612D8F3-2985-EC50-5E69-B8C14821CED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EF82460F-19C3-4A5A-99FC-BB2D7248D4F8}" type="slidenum">
              <a:rPr lang="es-CO" altLang="es-ES_tradnl"/>
              <a:pPr>
                <a:defRPr/>
              </a:pPr>
              <a:t>‹Nº›</a:t>
            </a:fld>
            <a:endParaRPr lang="es-CO" alt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Marcador de imagen de diapositiva">
            <a:extLst>
              <a:ext uri="{FF2B5EF4-FFF2-40B4-BE49-F238E27FC236}">
                <a16:creationId xmlns:a16="http://schemas.microsoft.com/office/drawing/2014/main" id="{C36A294D-30DB-1179-E832-1D6939A4C7C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2 Marcador de notas">
            <a:extLst>
              <a:ext uri="{FF2B5EF4-FFF2-40B4-BE49-F238E27FC236}">
                <a16:creationId xmlns:a16="http://schemas.microsoft.com/office/drawing/2014/main" id="{2C1D172C-B7D7-1373-E78C-77E140D16F7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dirty="0">
              <a:ea typeface="ＭＳ Ｐゴシック" panose="020B0600070205080204" pitchFamily="34" charset="-128"/>
            </a:endParaRPr>
          </a:p>
        </p:txBody>
      </p:sp>
      <p:sp>
        <p:nvSpPr>
          <p:cNvPr id="5124" name="3 Marcador de número de diapositiva">
            <a:extLst>
              <a:ext uri="{FF2B5EF4-FFF2-40B4-BE49-F238E27FC236}">
                <a16:creationId xmlns:a16="http://schemas.microsoft.com/office/drawing/2014/main" id="{8670EC07-A3CA-0AB3-A74A-5B4DF160A24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3F2A016-298A-47EE-99E1-3EEE2A518607}" type="slidenum">
              <a:rPr lang="es-CO" altLang="es-CO" smtClean="0"/>
              <a:pPr fontAlgn="base">
                <a:spcBef>
                  <a:spcPct val="0"/>
                </a:spcBef>
                <a:spcAft>
                  <a:spcPct val="0"/>
                </a:spcAft>
              </a:pPr>
              <a:t>1</a:t>
            </a:fld>
            <a:endParaRPr lang="es-CO" altLang="es-C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29</a:t>
            </a:fld>
            <a:endParaRPr lang="es-CO" altLang="es-ES_tradnl"/>
          </a:p>
        </p:txBody>
      </p:sp>
    </p:spTree>
    <p:extLst>
      <p:ext uri="{BB962C8B-B14F-4D97-AF65-F5344CB8AC3E}">
        <p14:creationId xmlns:p14="http://schemas.microsoft.com/office/powerpoint/2010/main" val="631541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30</a:t>
            </a:fld>
            <a:endParaRPr lang="es-CO" altLang="es-ES_tradnl"/>
          </a:p>
        </p:txBody>
      </p:sp>
    </p:spTree>
    <p:extLst>
      <p:ext uri="{BB962C8B-B14F-4D97-AF65-F5344CB8AC3E}">
        <p14:creationId xmlns:p14="http://schemas.microsoft.com/office/powerpoint/2010/main" val="2713852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32</a:t>
            </a:fld>
            <a:endParaRPr lang="es-CO" altLang="es-ES_tradnl"/>
          </a:p>
        </p:txBody>
      </p:sp>
    </p:spTree>
    <p:extLst>
      <p:ext uri="{BB962C8B-B14F-4D97-AF65-F5344CB8AC3E}">
        <p14:creationId xmlns:p14="http://schemas.microsoft.com/office/powerpoint/2010/main" val="843279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33</a:t>
            </a:fld>
            <a:endParaRPr lang="es-CO" altLang="es-ES_tradnl"/>
          </a:p>
        </p:txBody>
      </p:sp>
    </p:spTree>
    <p:extLst>
      <p:ext uri="{BB962C8B-B14F-4D97-AF65-F5344CB8AC3E}">
        <p14:creationId xmlns:p14="http://schemas.microsoft.com/office/powerpoint/2010/main" val="482716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34</a:t>
            </a:fld>
            <a:endParaRPr lang="es-CO" altLang="es-ES_tradnl"/>
          </a:p>
        </p:txBody>
      </p:sp>
    </p:spTree>
    <p:extLst>
      <p:ext uri="{BB962C8B-B14F-4D97-AF65-F5344CB8AC3E}">
        <p14:creationId xmlns:p14="http://schemas.microsoft.com/office/powerpoint/2010/main" val="4233626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38E0A8-7A93-AF98-F2D3-2F6C901A1A8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94BE36A-EF50-6EE2-B9A1-231E03FD439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92A917F-FEDB-651D-173F-05CDEDDD19E9}"/>
              </a:ext>
            </a:extLst>
          </p:cNvPr>
          <p:cNvSpPr>
            <a:spLocks noGrp="1"/>
          </p:cNvSpPr>
          <p:nvPr>
            <p:ph type="body" idx="1"/>
          </p:nvPr>
        </p:nvSpPr>
        <p:spPr/>
        <p:txBody>
          <a:bodyPr/>
          <a:lstStyle/>
          <a:p>
            <a:endParaRPr lang="es-CO" sz="1200" dirty="0">
              <a:latin typeface="+mn-lt"/>
            </a:endParaRPr>
          </a:p>
        </p:txBody>
      </p:sp>
      <p:sp>
        <p:nvSpPr>
          <p:cNvPr id="4" name="Marcador de número de diapositiva 3">
            <a:extLst>
              <a:ext uri="{FF2B5EF4-FFF2-40B4-BE49-F238E27FC236}">
                <a16:creationId xmlns:a16="http://schemas.microsoft.com/office/drawing/2014/main" id="{2EC202C2-D1B2-5FD4-3456-0C8BE2317024}"/>
              </a:ext>
            </a:extLst>
          </p:cNvPr>
          <p:cNvSpPr>
            <a:spLocks noGrp="1"/>
          </p:cNvSpPr>
          <p:nvPr>
            <p:ph type="sldNum" sz="quarter" idx="5"/>
          </p:nvPr>
        </p:nvSpPr>
        <p:spPr/>
        <p:txBody>
          <a:bodyPr/>
          <a:lstStyle/>
          <a:p>
            <a:pPr>
              <a:defRPr/>
            </a:pPr>
            <a:fld id="{EF82460F-19C3-4A5A-99FC-BB2D7248D4F8}" type="slidenum">
              <a:rPr lang="es-CO" altLang="es-ES_tradnl" smtClean="0"/>
              <a:pPr>
                <a:defRPr/>
              </a:pPr>
              <a:t>36</a:t>
            </a:fld>
            <a:endParaRPr lang="es-CO" altLang="es-ES_tradnl"/>
          </a:p>
        </p:txBody>
      </p:sp>
    </p:spTree>
    <p:extLst>
      <p:ext uri="{BB962C8B-B14F-4D97-AF65-F5344CB8AC3E}">
        <p14:creationId xmlns:p14="http://schemas.microsoft.com/office/powerpoint/2010/main" val="4081136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F983A-33DB-9F23-B3B5-15FA1E62849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EF23F10-59C4-69E0-D0CD-88114F3DA1C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7922F47-CE56-7207-B6C5-990505604445}"/>
              </a:ext>
            </a:extLst>
          </p:cNvPr>
          <p:cNvSpPr>
            <a:spLocks noGrp="1"/>
          </p:cNvSpPr>
          <p:nvPr>
            <p:ph type="body" idx="1"/>
          </p:nvPr>
        </p:nvSpPr>
        <p:spPr/>
        <p:txBody>
          <a:bodyPr/>
          <a:lstStyle/>
          <a:p>
            <a:endParaRPr lang="es-CO" sz="1200" dirty="0">
              <a:latin typeface="+mn-lt"/>
            </a:endParaRPr>
          </a:p>
        </p:txBody>
      </p:sp>
      <p:sp>
        <p:nvSpPr>
          <p:cNvPr id="4" name="Marcador de número de diapositiva 3">
            <a:extLst>
              <a:ext uri="{FF2B5EF4-FFF2-40B4-BE49-F238E27FC236}">
                <a16:creationId xmlns:a16="http://schemas.microsoft.com/office/drawing/2014/main" id="{A8DE4C8B-7627-FCFE-8270-4E5DBFA55750}"/>
              </a:ext>
            </a:extLst>
          </p:cNvPr>
          <p:cNvSpPr>
            <a:spLocks noGrp="1"/>
          </p:cNvSpPr>
          <p:nvPr>
            <p:ph type="sldNum" sz="quarter" idx="5"/>
          </p:nvPr>
        </p:nvSpPr>
        <p:spPr/>
        <p:txBody>
          <a:bodyPr/>
          <a:lstStyle/>
          <a:p>
            <a:pPr>
              <a:defRPr/>
            </a:pPr>
            <a:fld id="{EF82460F-19C3-4A5A-99FC-BB2D7248D4F8}" type="slidenum">
              <a:rPr lang="es-CO" altLang="es-ES_tradnl" smtClean="0"/>
              <a:pPr>
                <a:defRPr/>
              </a:pPr>
              <a:t>37</a:t>
            </a:fld>
            <a:endParaRPr lang="es-CO" altLang="es-ES_tradnl"/>
          </a:p>
        </p:txBody>
      </p:sp>
    </p:spTree>
    <p:extLst>
      <p:ext uri="{BB962C8B-B14F-4D97-AF65-F5344CB8AC3E}">
        <p14:creationId xmlns:p14="http://schemas.microsoft.com/office/powerpoint/2010/main" val="1109998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38</a:t>
            </a:fld>
            <a:endParaRPr lang="es-CO" altLang="es-ES_tradnl"/>
          </a:p>
        </p:txBody>
      </p:sp>
    </p:spTree>
    <p:extLst>
      <p:ext uri="{BB962C8B-B14F-4D97-AF65-F5344CB8AC3E}">
        <p14:creationId xmlns:p14="http://schemas.microsoft.com/office/powerpoint/2010/main" val="8008486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39</a:t>
            </a:fld>
            <a:endParaRPr lang="es-CO" altLang="es-ES_tradnl"/>
          </a:p>
        </p:txBody>
      </p:sp>
    </p:spTree>
    <p:extLst>
      <p:ext uri="{BB962C8B-B14F-4D97-AF65-F5344CB8AC3E}">
        <p14:creationId xmlns:p14="http://schemas.microsoft.com/office/powerpoint/2010/main" val="1996220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40</a:t>
            </a:fld>
            <a:endParaRPr lang="es-CO" altLang="es-ES_tradnl"/>
          </a:p>
        </p:txBody>
      </p:sp>
    </p:spTree>
    <p:extLst>
      <p:ext uri="{BB962C8B-B14F-4D97-AF65-F5344CB8AC3E}">
        <p14:creationId xmlns:p14="http://schemas.microsoft.com/office/powerpoint/2010/main" val="3535456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a:extLst>
              <a:ext uri="{FF2B5EF4-FFF2-40B4-BE49-F238E27FC236}">
                <a16:creationId xmlns:a16="http://schemas.microsoft.com/office/drawing/2014/main" id="{258D7012-D642-6A68-338F-3844F8EFFB1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Marcador de notas 2">
            <a:extLst>
              <a:ext uri="{FF2B5EF4-FFF2-40B4-BE49-F238E27FC236}">
                <a16:creationId xmlns:a16="http://schemas.microsoft.com/office/drawing/2014/main" id="{E4934199-5265-5CA2-BE74-BD62BA26A19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ea typeface="ＭＳ Ｐゴシック" panose="020B0600070205080204" pitchFamily="34" charset="-128"/>
            </a:endParaRPr>
          </a:p>
        </p:txBody>
      </p:sp>
      <p:sp>
        <p:nvSpPr>
          <p:cNvPr id="7172" name="Marcador de número de diapositiva 3">
            <a:extLst>
              <a:ext uri="{FF2B5EF4-FFF2-40B4-BE49-F238E27FC236}">
                <a16:creationId xmlns:a16="http://schemas.microsoft.com/office/drawing/2014/main" id="{649AF66A-11C4-5799-5649-EE5AF4C424A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785F99-74E8-44D3-AAEF-C34A1EDFA525}" type="slidenum">
              <a:rPr lang="es-CO" altLang="es-CO" smtClean="0"/>
              <a:pPr fontAlgn="base">
                <a:spcBef>
                  <a:spcPct val="0"/>
                </a:spcBef>
                <a:spcAft>
                  <a:spcPct val="0"/>
                </a:spcAft>
              </a:pPr>
              <a:t>2</a:t>
            </a:fld>
            <a:endParaRPr lang="es-CO" altLang="es-CO"/>
          </a:p>
        </p:txBody>
      </p:sp>
    </p:spTree>
    <p:extLst>
      <p:ext uri="{BB962C8B-B14F-4D97-AF65-F5344CB8AC3E}">
        <p14:creationId xmlns:p14="http://schemas.microsoft.com/office/powerpoint/2010/main" val="38681977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42</a:t>
            </a:fld>
            <a:endParaRPr lang="es-CO" altLang="es-ES_tradnl"/>
          </a:p>
        </p:txBody>
      </p:sp>
    </p:spTree>
    <p:extLst>
      <p:ext uri="{BB962C8B-B14F-4D97-AF65-F5344CB8AC3E}">
        <p14:creationId xmlns:p14="http://schemas.microsoft.com/office/powerpoint/2010/main" val="1799402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s-CO" sz="1200" dirty="0"/>
          </a:p>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43</a:t>
            </a:fld>
            <a:endParaRPr lang="es-CO" altLang="es-ES_tradnl"/>
          </a:p>
        </p:txBody>
      </p:sp>
    </p:spTree>
    <p:extLst>
      <p:ext uri="{BB962C8B-B14F-4D97-AF65-F5344CB8AC3E}">
        <p14:creationId xmlns:p14="http://schemas.microsoft.com/office/powerpoint/2010/main" val="1969212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49</a:t>
            </a:fld>
            <a:endParaRPr lang="es-CO" altLang="es-ES_tradnl"/>
          </a:p>
        </p:txBody>
      </p:sp>
    </p:spTree>
    <p:extLst>
      <p:ext uri="{BB962C8B-B14F-4D97-AF65-F5344CB8AC3E}">
        <p14:creationId xmlns:p14="http://schemas.microsoft.com/office/powerpoint/2010/main" val="1150057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4</a:t>
            </a:fld>
            <a:endParaRPr lang="es-CO" altLang="es-ES_tradnl"/>
          </a:p>
        </p:txBody>
      </p:sp>
    </p:spTree>
    <p:extLst>
      <p:ext uri="{BB962C8B-B14F-4D97-AF65-F5344CB8AC3E}">
        <p14:creationId xmlns:p14="http://schemas.microsoft.com/office/powerpoint/2010/main" val="2521245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5</a:t>
            </a:fld>
            <a:endParaRPr lang="es-CO" altLang="es-ES_tradnl"/>
          </a:p>
        </p:txBody>
      </p:sp>
    </p:spTree>
    <p:extLst>
      <p:ext uri="{BB962C8B-B14F-4D97-AF65-F5344CB8AC3E}">
        <p14:creationId xmlns:p14="http://schemas.microsoft.com/office/powerpoint/2010/main" val="688253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7</a:t>
            </a:fld>
            <a:endParaRPr lang="es-CO" altLang="es-ES_tradnl"/>
          </a:p>
        </p:txBody>
      </p:sp>
    </p:spTree>
    <p:extLst>
      <p:ext uri="{BB962C8B-B14F-4D97-AF65-F5344CB8AC3E}">
        <p14:creationId xmlns:p14="http://schemas.microsoft.com/office/powerpoint/2010/main" val="3074761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13</a:t>
            </a:fld>
            <a:endParaRPr lang="es-CO" altLang="es-ES_tradnl"/>
          </a:p>
        </p:txBody>
      </p:sp>
    </p:spTree>
    <p:extLst>
      <p:ext uri="{BB962C8B-B14F-4D97-AF65-F5344CB8AC3E}">
        <p14:creationId xmlns:p14="http://schemas.microsoft.com/office/powerpoint/2010/main" val="1299708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14</a:t>
            </a:fld>
            <a:endParaRPr lang="es-CO" altLang="es-ES_tradnl"/>
          </a:p>
        </p:txBody>
      </p:sp>
    </p:spTree>
    <p:extLst>
      <p:ext uri="{BB962C8B-B14F-4D97-AF65-F5344CB8AC3E}">
        <p14:creationId xmlns:p14="http://schemas.microsoft.com/office/powerpoint/2010/main" val="1945439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sz="1800" dirty="0">
              <a:effectLst/>
              <a:latin typeface="Segoe UI" panose="020B0502040204020203" pitchFamily="34" charset="0"/>
            </a:endParaRPr>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15</a:t>
            </a:fld>
            <a:endParaRPr lang="es-CO" altLang="es-ES_tradnl"/>
          </a:p>
        </p:txBody>
      </p:sp>
    </p:spTree>
    <p:extLst>
      <p:ext uri="{BB962C8B-B14F-4D97-AF65-F5344CB8AC3E}">
        <p14:creationId xmlns:p14="http://schemas.microsoft.com/office/powerpoint/2010/main" val="2784600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pPr>
              <a:defRPr/>
            </a:pPr>
            <a:fld id="{EF82460F-19C3-4A5A-99FC-BB2D7248D4F8}" type="slidenum">
              <a:rPr lang="es-CO" altLang="es-ES_tradnl" smtClean="0"/>
              <a:pPr>
                <a:defRPr/>
              </a:pPr>
              <a:t>28</a:t>
            </a:fld>
            <a:endParaRPr lang="es-CO" altLang="es-ES_tradnl"/>
          </a:p>
        </p:txBody>
      </p:sp>
    </p:spTree>
    <p:extLst>
      <p:ext uri="{BB962C8B-B14F-4D97-AF65-F5344CB8AC3E}">
        <p14:creationId xmlns:p14="http://schemas.microsoft.com/office/powerpoint/2010/main" val="2682066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Date Placeholder 3">
            <a:extLst>
              <a:ext uri="{FF2B5EF4-FFF2-40B4-BE49-F238E27FC236}">
                <a16:creationId xmlns:a16="http://schemas.microsoft.com/office/drawing/2014/main" id="{8728E8DC-8241-0666-0400-E79342BDE109}"/>
              </a:ext>
            </a:extLst>
          </p:cNvPr>
          <p:cNvSpPr>
            <a:spLocks noGrp="1"/>
          </p:cNvSpPr>
          <p:nvPr>
            <p:ph type="dt" sz="half" idx="10"/>
          </p:nvPr>
        </p:nvSpPr>
        <p:spPr/>
        <p:txBody>
          <a:bodyPr/>
          <a:lstStyle>
            <a:lvl1pPr>
              <a:defRPr/>
            </a:lvl1pPr>
          </a:lstStyle>
          <a:p>
            <a:pPr>
              <a:defRPr/>
            </a:pPr>
            <a:fld id="{8233B90C-F99C-4EB6-BDE2-00E9B38440B9}" type="datetimeFigureOut">
              <a:rPr lang="es-MX" altLang="es-ES_tradnl"/>
              <a:pPr>
                <a:defRPr/>
              </a:pPr>
              <a:t>21/11/2024</a:t>
            </a:fld>
            <a:endParaRPr lang="es-MX" altLang="es-ES_tradnl"/>
          </a:p>
        </p:txBody>
      </p:sp>
      <p:sp>
        <p:nvSpPr>
          <p:cNvPr id="5" name="Footer Placeholder 4">
            <a:extLst>
              <a:ext uri="{FF2B5EF4-FFF2-40B4-BE49-F238E27FC236}">
                <a16:creationId xmlns:a16="http://schemas.microsoft.com/office/drawing/2014/main" id="{08CD3E2B-8DF3-6774-34DA-09263A376677}"/>
              </a:ext>
            </a:extLst>
          </p:cNvPr>
          <p:cNvSpPr>
            <a:spLocks noGrp="1"/>
          </p:cNvSpPr>
          <p:nvPr>
            <p:ph type="ftr" sz="quarter" idx="11"/>
          </p:nvPr>
        </p:nvSpPr>
        <p:spPr/>
        <p:txBody>
          <a:bodyPr/>
          <a:lstStyle>
            <a:lvl1pPr>
              <a:defRPr/>
            </a:lvl1pPr>
          </a:lstStyle>
          <a:p>
            <a:pPr>
              <a:defRPr/>
            </a:pPr>
            <a:endParaRPr lang="es-MX"/>
          </a:p>
        </p:txBody>
      </p:sp>
      <p:sp>
        <p:nvSpPr>
          <p:cNvPr id="6" name="Slide Number Placeholder 5">
            <a:extLst>
              <a:ext uri="{FF2B5EF4-FFF2-40B4-BE49-F238E27FC236}">
                <a16:creationId xmlns:a16="http://schemas.microsoft.com/office/drawing/2014/main" id="{3FF097B5-7654-5B1B-D3A0-01F250717115}"/>
              </a:ext>
            </a:extLst>
          </p:cNvPr>
          <p:cNvSpPr>
            <a:spLocks noGrp="1"/>
          </p:cNvSpPr>
          <p:nvPr>
            <p:ph type="sldNum" sz="quarter" idx="12"/>
          </p:nvPr>
        </p:nvSpPr>
        <p:spPr/>
        <p:txBody>
          <a:bodyPr/>
          <a:lstStyle>
            <a:lvl1pPr>
              <a:defRPr/>
            </a:lvl1pPr>
          </a:lstStyle>
          <a:p>
            <a:pPr>
              <a:defRPr/>
            </a:pPr>
            <a:fld id="{A8056C5B-7267-4945-813F-A9424E55A532}" type="slidenum">
              <a:rPr lang="es-MX" altLang="es-ES_tradnl"/>
              <a:pPr>
                <a:defRPr/>
              </a:pPr>
              <a:t>‹Nº›</a:t>
            </a:fld>
            <a:endParaRPr lang="es-MX" altLang="es-ES_tradnl"/>
          </a:p>
        </p:txBody>
      </p:sp>
    </p:spTree>
    <p:extLst>
      <p:ext uri="{BB962C8B-B14F-4D97-AF65-F5344CB8AC3E}">
        <p14:creationId xmlns:p14="http://schemas.microsoft.com/office/powerpoint/2010/main" val="2254122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146D83BB-DCD6-270F-4FB5-F718C8704AD5}"/>
              </a:ext>
            </a:extLst>
          </p:cNvPr>
          <p:cNvSpPr>
            <a:spLocks noGrp="1"/>
          </p:cNvSpPr>
          <p:nvPr>
            <p:ph type="dt" sz="half" idx="10"/>
          </p:nvPr>
        </p:nvSpPr>
        <p:spPr/>
        <p:txBody>
          <a:bodyPr/>
          <a:lstStyle>
            <a:lvl1pPr>
              <a:defRPr/>
            </a:lvl1pPr>
          </a:lstStyle>
          <a:p>
            <a:pPr>
              <a:defRPr/>
            </a:pPr>
            <a:fld id="{E084F9BB-FBE7-40F0-BEA0-543D6FF0DDF0}" type="datetimeFigureOut">
              <a:rPr lang="es-MX" altLang="es-ES_tradnl"/>
              <a:pPr>
                <a:defRPr/>
              </a:pPr>
              <a:t>21/11/2024</a:t>
            </a:fld>
            <a:endParaRPr lang="es-MX" altLang="es-ES_tradnl"/>
          </a:p>
        </p:txBody>
      </p:sp>
      <p:sp>
        <p:nvSpPr>
          <p:cNvPr id="5" name="Footer Placeholder 4">
            <a:extLst>
              <a:ext uri="{FF2B5EF4-FFF2-40B4-BE49-F238E27FC236}">
                <a16:creationId xmlns:a16="http://schemas.microsoft.com/office/drawing/2014/main" id="{FFA2F714-485F-C1C0-B6B2-795DF6DA3794}"/>
              </a:ext>
            </a:extLst>
          </p:cNvPr>
          <p:cNvSpPr>
            <a:spLocks noGrp="1"/>
          </p:cNvSpPr>
          <p:nvPr>
            <p:ph type="ftr" sz="quarter" idx="11"/>
          </p:nvPr>
        </p:nvSpPr>
        <p:spPr/>
        <p:txBody>
          <a:bodyPr/>
          <a:lstStyle>
            <a:lvl1pPr>
              <a:defRPr/>
            </a:lvl1pPr>
          </a:lstStyle>
          <a:p>
            <a:pPr>
              <a:defRPr/>
            </a:pPr>
            <a:endParaRPr lang="es-MX"/>
          </a:p>
        </p:txBody>
      </p:sp>
      <p:sp>
        <p:nvSpPr>
          <p:cNvPr id="6" name="Slide Number Placeholder 5">
            <a:extLst>
              <a:ext uri="{FF2B5EF4-FFF2-40B4-BE49-F238E27FC236}">
                <a16:creationId xmlns:a16="http://schemas.microsoft.com/office/drawing/2014/main" id="{A141B0AB-6BA6-BF15-08A9-F3FFC3FA008D}"/>
              </a:ext>
            </a:extLst>
          </p:cNvPr>
          <p:cNvSpPr>
            <a:spLocks noGrp="1"/>
          </p:cNvSpPr>
          <p:nvPr>
            <p:ph type="sldNum" sz="quarter" idx="12"/>
          </p:nvPr>
        </p:nvSpPr>
        <p:spPr/>
        <p:txBody>
          <a:bodyPr/>
          <a:lstStyle>
            <a:lvl1pPr>
              <a:defRPr/>
            </a:lvl1pPr>
          </a:lstStyle>
          <a:p>
            <a:pPr>
              <a:defRPr/>
            </a:pPr>
            <a:fld id="{C45B1324-D49C-49EF-BCA6-C412F0A40DB8}" type="slidenum">
              <a:rPr lang="es-MX" altLang="es-ES_tradnl"/>
              <a:pPr>
                <a:defRPr/>
              </a:pPr>
              <a:t>‹Nº›</a:t>
            </a:fld>
            <a:endParaRPr lang="es-MX" altLang="es-ES_tradnl"/>
          </a:p>
        </p:txBody>
      </p:sp>
    </p:spTree>
    <p:extLst>
      <p:ext uri="{BB962C8B-B14F-4D97-AF65-F5344CB8AC3E}">
        <p14:creationId xmlns:p14="http://schemas.microsoft.com/office/powerpoint/2010/main" val="2420788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A24D4245-2FC0-E3F3-153D-9A378DF663D1}"/>
              </a:ext>
            </a:extLst>
          </p:cNvPr>
          <p:cNvSpPr>
            <a:spLocks noGrp="1"/>
          </p:cNvSpPr>
          <p:nvPr>
            <p:ph type="dt" sz="half" idx="10"/>
          </p:nvPr>
        </p:nvSpPr>
        <p:spPr/>
        <p:txBody>
          <a:bodyPr/>
          <a:lstStyle>
            <a:lvl1pPr>
              <a:defRPr/>
            </a:lvl1pPr>
          </a:lstStyle>
          <a:p>
            <a:pPr>
              <a:defRPr/>
            </a:pPr>
            <a:fld id="{DD259269-33C2-42DE-9A57-8022BFE652FA}" type="datetimeFigureOut">
              <a:rPr lang="es-MX" altLang="es-ES_tradnl"/>
              <a:pPr>
                <a:defRPr/>
              </a:pPr>
              <a:t>21/11/2024</a:t>
            </a:fld>
            <a:endParaRPr lang="es-MX" altLang="es-ES_tradnl"/>
          </a:p>
        </p:txBody>
      </p:sp>
      <p:sp>
        <p:nvSpPr>
          <p:cNvPr id="5" name="Footer Placeholder 4">
            <a:extLst>
              <a:ext uri="{FF2B5EF4-FFF2-40B4-BE49-F238E27FC236}">
                <a16:creationId xmlns:a16="http://schemas.microsoft.com/office/drawing/2014/main" id="{69547F12-4FCE-59EA-AC4D-7487D49B03E9}"/>
              </a:ext>
            </a:extLst>
          </p:cNvPr>
          <p:cNvSpPr>
            <a:spLocks noGrp="1"/>
          </p:cNvSpPr>
          <p:nvPr>
            <p:ph type="ftr" sz="quarter" idx="11"/>
          </p:nvPr>
        </p:nvSpPr>
        <p:spPr/>
        <p:txBody>
          <a:bodyPr/>
          <a:lstStyle>
            <a:lvl1pPr>
              <a:defRPr/>
            </a:lvl1pPr>
          </a:lstStyle>
          <a:p>
            <a:pPr>
              <a:defRPr/>
            </a:pPr>
            <a:endParaRPr lang="es-MX"/>
          </a:p>
        </p:txBody>
      </p:sp>
      <p:sp>
        <p:nvSpPr>
          <p:cNvPr id="6" name="Slide Number Placeholder 5">
            <a:extLst>
              <a:ext uri="{FF2B5EF4-FFF2-40B4-BE49-F238E27FC236}">
                <a16:creationId xmlns:a16="http://schemas.microsoft.com/office/drawing/2014/main" id="{3E09D552-4555-C019-8F8B-34B0AB18B109}"/>
              </a:ext>
            </a:extLst>
          </p:cNvPr>
          <p:cNvSpPr>
            <a:spLocks noGrp="1"/>
          </p:cNvSpPr>
          <p:nvPr>
            <p:ph type="sldNum" sz="quarter" idx="12"/>
          </p:nvPr>
        </p:nvSpPr>
        <p:spPr/>
        <p:txBody>
          <a:bodyPr/>
          <a:lstStyle>
            <a:lvl1pPr>
              <a:defRPr/>
            </a:lvl1pPr>
          </a:lstStyle>
          <a:p>
            <a:pPr>
              <a:defRPr/>
            </a:pPr>
            <a:fld id="{B3991A46-C4EE-421B-8114-FEC36CFB73C7}" type="slidenum">
              <a:rPr lang="es-MX" altLang="es-ES_tradnl"/>
              <a:pPr>
                <a:defRPr/>
              </a:pPr>
              <a:t>‹Nº›</a:t>
            </a:fld>
            <a:endParaRPr lang="es-MX" altLang="es-ES_tradnl"/>
          </a:p>
        </p:txBody>
      </p:sp>
    </p:spTree>
    <p:extLst>
      <p:ext uri="{BB962C8B-B14F-4D97-AF65-F5344CB8AC3E}">
        <p14:creationId xmlns:p14="http://schemas.microsoft.com/office/powerpoint/2010/main" val="1627144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9" name="Marcador de posición de imagen 8"/>
          <p:cNvSpPr>
            <a:spLocks noGrp="1"/>
          </p:cNvSpPr>
          <p:nvPr>
            <p:ph type="pic" sz="quarter" idx="13"/>
          </p:nvPr>
        </p:nvSpPr>
        <p:spPr>
          <a:xfrm>
            <a:off x="624417" y="4005263"/>
            <a:ext cx="5376333" cy="2232049"/>
          </a:xfrm>
        </p:spPr>
        <p:txBody>
          <a:bodyPr rtlCol="0">
            <a:normAutofit/>
          </a:bodyPr>
          <a:lstStyle/>
          <a:p>
            <a:pPr lvl="0"/>
            <a:endParaRPr lang="es-CO" noProof="0"/>
          </a:p>
        </p:txBody>
      </p:sp>
      <p:sp>
        <p:nvSpPr>
          <p:cNvPr id="10" name="Marcador de posición de imagen 8"/>
          <p:cNvSpPr>
            <a:spLocks noGrp="1"/>
          </p:cNvSpPr>
          <p:nvPr>
            <p:ph type="pic" sz="quarter" idx="14"/>
          </p:nvPr>
        </p:nvSpPr>
        <p:spPr>
          <a:xfrm>
            <a:off x="623392" y="1628801"/>
            <a:ext cx="5376333" cy="2232049"/>
          </a:xfrm>
        </p:spPr>
        <p:txBody>
          <a:bodyPr rtlCol="0">
            <a:normAutofit/>
          </a:bodyPr>
          <a:lstStyle/>
          <a:p>
            <a:pPr lvl="0"/>
            <a:endParaRPr lang="es-CO" noProof="0"/>
          </a:p>
        </p:txBody>
      </p:sp>
      <p:sp>
        <p:nvSpPr>
          <p:cNvPr id="11" name="Marcador de posición de imagen 8"/>
          <p:cNvSpPr>
            <a:spLocks noGrp="1"/>
          </p:cNvSpPr>
          <p:nvPr>
            <p:ph type="pic" sz="quarter" idx="15"/>
          </p:nvPr>
        </p:nvSpPr>
        <p:spPr>
          <a:xfrm>
            <a:off x="6192011" y="1628801"/>
            <a:ext cx="5376333" cy="2232049"/>
          </a:xfrm>
        </p:spPr>
        <p:txBody>
          <a:bodyPr rtlCol="0">
            <a:normAutofit/>
          </a:bodyPr>
          <a:lstStyle/>
          <a:p>
            <a:pPr lvl="0"/>
            <a:endParaRPr lang="es-CO" noProof="0"/>
          </a:p>
        </p:txBody>
      </p:sp>
      <p:sp>
        <p:nvSpPr>
          <p:cNvPr id="12" name="Marcador de posición de imagen 8"/>
          <p:cNvSpPr>
            <a:spLocks noGrp="1"/>
          </p:cNvSpPr>
          <p:nvPr>
            <p:ph type="pic" sz="quarter" idx="16"/>
          </p:nvPr>
        </p:nvSpPr>
        <p:spPr>
          <a:xfrm>
            <a:off x="6192011" y="4005065"/>
            <a:ext cx="5376333" cy="2232049"/>
          </a:xfrm>
        </p:spPr>
        <p:txBody>
          <a:bodyPr rtlCol="0">
            <a:normAutofit/>
          </a:bodyPr>
          <a:lstStyle/>
          <a:p>
            <a:pPr lvl="0"/>
            <a:endParaRPr lang="es-CO" noProof="0"/>
          </a:p>
        </p:txBody>
      </p:sp>
      <p:sp>
        <p:nvSpPr>
          <p:cNvPr id="3" name="Date Placeholder 3">
            <a:extLst>
              <a:ext uri="{FF2B5EF4-FFF2-40B4-BE49-F238E27FC236}">
                <a16:creationId xmlns:a16="http://schemas.microsoft.com/office/drawing/2014/main" id="{26F4FB74-9788-5242-4CF0-9C577C552D88}"/>
              </a:ext>
            </a:extLst>
          </p:cNvPr>
          <p:cNvSpPr>
            <a:spLocks noGrp="1"/>
          </p:cNvSpPr>
          <p:nvPr>
            <p:ph type="dt" sz="half" idx="17"/>
          </p:nvPr>
        </p:nvSpPr>
        <p:spPr/>
        <p:txBody>
          <a:bodyPr/>
          <a:lstStyle>
            <a:lvl1pPr>
              <a:defRPr/>
            </a:lvl1pPr>
          </a:lstStyle>
          <a:p>
            <a:pPr>
              <a:defRPr/>
            </a:pPr>
            <a:fld id="{02E8CF4B-801E-45B0-B832-309E982E9C0E}" type="datetimeFigureOut">
              <a:rPr lang="es-MX" altLang="es-ES_tradnl"/>
              <a:pPr>
                <a:defRPr/>
              </a:pPr>
              <a:t>21/11/2024</a:t>
            </a:fld>
            <a:endParaRPr lang="es-MX" altLang="es-ES_tradnl"/>
          </a:p>
        </p:txBody>
      </p:sp>
      <p:sp>
        <p:nvSpPr>
          <p:cNvPr id="4" name="Footer Placeholder 4">
            <a:extLst>
              <a:ext uri="{FF2B5EF4-FFF2-40B4-BE49-F238E27FC236}">
                <a16:creationId xmlns:a16="http://schemas.microsoft.com/office/drawing/2014/main" id="{2F231748-3274-58AC-B620-8C16E2DB115B}"/>
              </a:ext>
            </a:extLst>
          </p:cNvPr>
          <p:cNvSpPr>
            <a:spLocks noGrp="1"/>
          </p:cNvSpPr>
          <p:nvPr>
            <p:ph type="ftr" sz="quarter" idx="18"/>
          </p:nvPr>
        </p:nvSpPr>
        <p:spPr/>
        <p:txBody>
          <a:bodyPr/>
          <a:lstStyle>
            <a:lvl1pPr>
              <a:defRPr/>
            </a:lvl1pPr>
          </a:lstStyle>
          <a:p>
            <a:pPr>
              <a:defRPr/>
            </a:pPr>
            <a:endParaRPr lang="es-MX"/>
          </a:p>
        </p:txBody>
      </p:sp>
      <p:sp>
        <p:nvSpPr>
          <p:cNvPr id="5" name="Slide Number Placeholder 5">
            <a:extLst>
              <a:ext uri="{FF2B5EF4-FFF2-40B4-BE49-F238E27FC236}">
                <a16:creationId xmlns:a16="http://schemas.microsoft.com/office/drawing/2014/main" id="{FA715A51-A504-2A22-938A-187186F2E386}"/>
              </a:ext>
            </a:extLst>
          </p:cNvPr>
          <p:cNvSpPr>
            <a:spLocks noGrp="1"/>
          </p:cNvSpPr>
          <p:nvPr>
            <p:ph type="sldNum" sz="quarter" idx="19"/>
          </p:nvPr>
        </p:nvSpPr>
        <p:spPr/>
        <p:txBody>
          <a:bodyPr/>
          <a:lstStyle>
            <a:lvl1pPr>
              <a:defRPr/>
            </a:lvl1pPr>
          </a:lstStyle>
          <a:p>
            <a:pPr>
              <a:defRPr/>
            </a:pPr>
            <a:fld id="{FC3769F5-FA50-49FA-A10D-2C41E760A955}" type="slidenum">
              <a:rPr lang="es-MX" altLang="es-ES_tradnl"/>
              <a:pPr>
                <a:defRPr/>
              </a:pPr>
              <a:t>‹Nº›</a:t>
            </a:fld>
            <a:endParaRPr lang="es-MX" altLang="es-ES_tradnl"/>
          </a:p>
        </p:txBody>
      </p:sp>
    </p:spTree>
    <p:extLst>
      <p:ext uri="{BB962C8B-B14F-4D97-AF65-F5344CB8AC3E}">
        <p14:creationId xmlns:p14="http://schemas.microsoft.com/office/powerpoint/2010/main" val="2461081296"/>
      </p:ext>
    </p:extLst>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A1E21FC4-0DC5-B1E0-1D59-8740F6553B16}"/>
              </a:ext>
            </a:extLst>
          </p:cNvPr>
          <p:cNvSpPr>
            <a:spLocks noGrp="1"/>
          </p:cNvSpPr>
          <p:nvPr>
            <p:ph type="dt" sz="half" idx="10"/>
          </p:nvPr>
        </p:nvSpPr>
        <p:spPr/>
        <p:txBody>
          <a:bodyPr/>
          <a:lstStyle>
            <a:lvl1pPr>
              <a:defRPr/>
            </a:lvl1pPr>
          </a:lstStyle>
          <a:p>
            <a:pPr>
              <a:defRPr/>
            </a:pPr>
            <a:fld id="{8B85BAFD-B730-437E-8215-C72BB83F6992}" type="datetimeFigureOut">
              <a:rPr lang="es-MX" altLang="es-ES_tradnl"/>
              <a:pPr>
                <a:defRPr/>
              </a:pPr>
              <a:t>21/11/2024</a:t>
            </a:fld>
            <a:endParaRPr lang="es-MX" altLang="es-ES_tradnl"/>
          </a:p>
        </p:txBody>
      </p:sp>
      <p:sp>
        <p:nvSpPr>
          <p:cNvPr id="5" name="Footer Placeholder 4">
            <a:extLst>
              <a:ext uri="{FF2B5EF4-FFF2-40B4-BE49-F238E27FC236}">
                <a16:creationId xmlns:a16="http://schemas.microsoft.com/office/drawing/2014/main" id="{09F9FC44-E760-9447-C45D-984436E81C33}"/>
              </a:ext>
            </a:extLst>
          </p:cNvPr>
          <p:cNvSpPr>
            <a:spLocks noGrp="1"/>
          </p:cNvSpPr>
          <p:nvPr>
            <p:ph type="ftr" sz="quarter" idx="11"/>
          </p:nvPr>
        </p:nvSpPr>
        <p:spPr/>
        <p:txBody>
          <a:bodyPr/>
          <a:lstStyle>
            <a:lvl1pPr>
              <a:defRPr/>
            </a:lvl1pPr>
          </a:lstStyle>
          <a:p>
            <a:pPr>
              <a:defRPr/>
            </a:pPr>
            <a:endParaRPr lang="es-MX"/>
          </a:p>
        </p:txBody>
      </p:sp>
      <p:sp>
        <p:nvSpPr>
          <p:cNvPr id="6" name="Slide Number Placeholder 5">
            <a:extLst>
              <a:ext uri="{FF2B5EF4-FFF2-40B4-BE49-F238E27FC236}">
                <a16:creationId xmlns:a16="http://schemas.microsoft.com/office/drawing/2014/main" id="{EEB0858A-4FB7-7C1A-8293-5576737079FC}"/>
              </a:ext>
            </a:extLst>
          </p:cNvPr>
          <p:cNvSpPr>
            <a:spLocks noGrp="1"/>
          </p:cNvSpPr>
          <p:nvPr>
            <p:ph type="sldNum" sz="quarter" idx="12"/>
          </p:nvPr>
        </p:nvSpPr>
        <p:spPr/>
        <p:txBody>
          <a:bodyPr/>
          <a:lstStyle>
            <a:lvl1pPr>
              <a:defRPr/>
            </a:lvl1pPr>
          </a:lstStyle>
          <a:p>
            <a:pPr>
              <a:defRPr/>
            </a:pPr>
            <a:fld id="{9D202063-8814-436F-89BB-FD6B0A0220F9}" type="slidenum">
              <a:rPr lang="es-MX" altLang="es-ES_tradnl"/>
              <a:pPr>
                <a:defRPr/>
              </a:pPr>
              <a:t>‹Nº›</a:t>
            </a:fld>
            <a:endParaRPr lang="es-MX" altLang="es-ES_tradnl"/>
          </a:p>
        </p:txBody>
      </p:sp>
    </p:spTree>
    <p:extLst>
      <p:ext uri="{BB962C8B-B14F-4D97-AF65-F5344CB8AC3E}">
        <p14:creationId xmlns:p14="http://schemas.microsoft.com/office/powerpoint/2010/main" val="3523967604"/>
      </p:ext>
    </p:extLst>
  </p:cSld>
  <p:clrMapOvr>
    <a:masterClrMapping/>
  </p:clrMapOvr>
  <p:transition spd="slow">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Imagen 11">
            <a:extLst>
              <a:ext uri="{FF2B5EF4-FFF2-40B4-BE49-F238E27FC236}">
                <a16:creationId xmlns:a16="http://schemas.microsoft.com/office/drawing/2014/main" id="{94CF545F-1FD2-016B-6D1F-3FEF1847F997}"/>
              </a:ext>
            </a:extLst>
          </p:cNvPr>
          <p:cNvPicPr>
            <a:picLocks noChangeAspect="1"/>
          </p:cNvPicPr>
          <p:nvPr userDrawn="1"/>
        </p:nvPicPr>
        <p:blipFill>
          <a:blip r:embed="rId2">
            <a:extLst>
              <a:ext uri="{28A0092B-C50C-407E-A947-70E740481C1C}">
                <a14:useLocalDpi xmlns:a14="http://schemas.microsoft.com/office/drawing/2010/main" val="0"/>
              </a:ext>
            </a:extLst>
          </a:blip>
          <a:srcRect l="-5" t="-143" r="36903" b="69273"/>
          <a:stretch>
            <a:fillRect/>
          </a:stretch>
        </p:blipFill>
        <p:spPr bwMode="auto">
          <a:xfrm>
            <a:off x="0" y="14288"/>
            <a:ext cx="6129338" cy="163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5" name="Date Placeholder 3">
            <a:extLst>
              <a:ext uri="{FF2B5EF4-FFF2-40B4-BE49-F238E27FC236}">
                <a16:creationId xmlns:a16="http://schemas.microsoft.com/office/drawing/2014/main" id="{34FCDDD4-768C-0223-7F4D-5A0E800742BF}"/>
              </a:ext>
            </a:extLst>
          </p:cNvPr>
          <p:cNvSpPr>
            <a:spLocks noGrp="1"/>
          </p:cNvSpPr>
          <p:nvPr>
            <p:ph type="dt" sz="half" idx="10"/>
          </p:nvPr>
        </p:nvSpPr>
        <p:spPr/>
        <p:txBody>
          <a:bodyPr/>
          <a:lstStyle>
            <a:lvl1pPr>
              <a:defRPr/>
            </a:lvl1pPr>
          </a:lstStyle>
          <a:p>
            <a:pPr>
              <a:defRPr/>
            </a:pPr>
            <a:fld id="{009444F2-BAAD-4AA6-A411-30FCEDD42987}" type="datetimeFigureOut">
              <a:rPr lang="es-MX" altLang="es-ES_tradnl"/>
              <a:pPr>
                <a:defRPr/>
              </a:pPr>
              <a:t>21/11/2024</a:t>
            </a:fld>
            <a:endParaRPr lang="es-MX" altLang="es-ES_tradnl"/>
          </a:p>
        </p:txBody>
      </p:sp>
      <p:sp>
        <p:nvSpPr>
          <p:cNvPr id="6" name="Footer Placeholder 4">
            <a:extLst>
              <a:ext uri="{FF2B5EF4-FFF2-40B4-BE49-F238E27FC236}">
                <a16:creationId xmlns:a16="http://schemas.microsoft.com/office/drawing/2014/main" id="{090E8503-3B8C-7835-2F87-AA76687ED5DA}"/>
              </a:ext>
            </a:extLst>
          </p:cNvPr>
          <p:cNvSpPr>
            <a:spLocks noGrp="1"/>
          </p:cNvSpPr>
          <p:nvPr>
            <p:ph type="ftr" sz="quarter" idx="11"/>
          </p:nvPr>
        </p:nvSpPr>
        <p:spPr/>
        <p:txBody>
          <a:bodyPr/>
          <a:lstStyle>
            <a:lvl1pPr>
              <a:defRPr/>
            </a:lvl1pPr>
          </a:lstStyle>
          <a:p>
            <a:pPr>
              <a:defRPr/>
            </a:pPr>
            <a:endParaRPr lang="es-MX"/>
          </a:p>
        </p:txBody>
      </p:sp>
      <p:sp>
        <p:nvSpPr>
          <p:cNvPr id="7" name="Slide Number Placeholder 5">
            <a:extLst>
              <a:ext uri="{FF2B5EF4-FFF2-40B4-BE49-F238E27FC236}">
                <a16:creationId xmlns:a16="http://schemas.microsoft.com/office/drawing/2014/main" id="{EA8FA689-69DD-083E-AB24-37031850EF39}"/>
              </a:ext>
            </a:extLst>
          </p:cNvPr>
          <p:cNvSpPr>
            <a:spLocks noGrp="1"/>
          </p:cNvSpPr>
          <p:nvPr>
            <p:ph type="sldNum" sz="quarter" idx="12"/>
          </p:nvPr>
        </p:nvSpPr>
        <p:spPr/>
        <p:txBody>
          <a:bodyPr/>
          <a:lstStyle>
            <a:lvl1pPr>
              <a:defRPr/>
            </a:lvl1pPr>
          </a:lstStyle>
          <a:p>
            <a:pPr>
              <a:defRPr/>
            </a:pPr>
            <a:fld id="{5C4AAA18-D44A-4AEC-B7D3-5F50A088F8B7}" type="slidenum">
              <a:rPr lang="es-MX" altLang="es-ES_tradnl"/>
              <a:pPr>
                <a:defRPr/>
              </a:pPr>
              <a:t>‹Nº›</a:t>
            </a:fld>
            <a:endParaRPr lang="es-MX" altLang="es-ES_tradnl"/>
          </a:p>
        </p:txBody>
      </p:sp>
    </p:spTree>
    <p:extLst>
      <p:ext uri="{BB962C8B-B14F-4D97-AF65-F5344CB8AC3E}">
        <p14:creationId xmlns:p14="http://schemas.microsoft.com/office/powerpoint/2010/main" val="1008505171"/>
      </p:ext>
    </p:extLst>
  </p:cSld>
  <p:clrMapOvr>
    <a:masterClrMapping/>
  </p:clrMapOvr>
  <p:transition spd="slow">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3">
            <a:extLst>
              <a:ext uri="{FF2B5EF4-FFF2-40B4-BE49-F238E27FC236}">
                <a16:creationId xmlns:a16="http://schemas.microsoft.com/office/drawing/2014/main" id="{B1EF66ED-B76C-418F-40DB-4F425CCE0F79}"/>
              </a:ext>
            </a:extLst>
          </p:cNvPr>
          <p:cNvSpPr>
            <a:spLocks noGrp="1"/>
          </p:cNvSpPr>
          <p:nvPr>
            <p:ph type="dt" sz="half" idx="10"/>
          </p:nvPr>
        </p:nvSpPr>
        <p:spPr/>
        <p:txBody>
          <a:bodyPr/>
          <a:lstStyle>
            <a:lvl1pPr>
              <a:defRPr/>
            </a:lvl1pPr>
          </a:lstStyle>
          <a:p>
            <a:pPr>
              <a:defRPr/>
            </a:pPr>
            <a:fld id="{E17E0643-6301-484C-B608-BCB5E3CAD9B6}" type="datetimeFigureOut">
              <a:rPr lang="es-MX" altLang="es-ES_tradnl"/>
              <a:pPr>
                <a:defRPr/>
              </a:pPr>
              <a:t>21/11/2024</a:t>
            </a:fld>
            <a:endParaRPr lang="es-MX" altLang="es-ES_tradnl"/>
          </a:p>
        </p:txBody>
      </p:sp>
      <p:sp>
        <p:nvSpPr>
          <p:cNvPr id="6" name="Footer Placeholder 4">
            <a:extLst>
              <a:ext uri="{FF2B5EF4-FFF2-40B4-BE49-F238E27FC236}">
                <a16:creationId xmlns:a16="http://schemas.microsoft.com/office/drawing/2014/main" id="{BF005B46-E8F5-86F7-3500-4C0E111F49EA}"/>
              </a:ext>
            </a:extLst>
          </p:cNvPr>
          <p:cNvSpPr>
            <a:spLocks noGrp="1"/>
          </p:cNvSpPr>
          <p:nvPr>
            <p:ph type="ftr" sz="quarter" idx="11"/>
          </p:nvPr>
        </p:nvSpPr>
        <p:spPr/>
        <p:txBody>
          <a:bodyPr/>
          <a:lstStyle>
            <a:lvl1pPr>
              <a:defRPr/>
            </a:lvl1pPr>
          </a:lstStyle>
          <a:p>
            <a:pPr>
              <a:defRPr/>
            </a:pPr>
            <a:endParaRPr lang="es-MX"/>
          </a:p>
        </p:txBody>
      </p:sp>
      <p:sp>
        <p:nvSpPr>
          <p:cNvPr id="7" name="Slide Number Placeholder 5">
            <a:extLst>
              <a:ext uri="{FF2B5EF4-FFF2-40B4-BE49-F238E27FC236}">
                <a16:creationId xmlns:a16="http://schemas.microsoft.com/office/drawing/2014/main" id="{FD687EE5-16E1-1125-D0CD-BD3B87B407A6}"/>
              </a:ext>
            </a:extLst>
          </p:cNvPr>
          <p:cNvSpPr>
            <a:spLocks noGrp="1"/>
          </p:cNvSpPr>
          <p:nvPr>
            <p:ph type="sldNum" sz="quarter" idx="12"/>
          </p:nvPr>
        </p:nvSpPr>
        <p:spPr/>
        <p:txBody>
          <a:bodyPr/>
          <a:lstStyle>
            <a:lvl1pPr>
              <a:defRPr/>
            </a:lvl1pPr>
          </a:lstStyle>
          <a:p>
            <a:pPr>
              <a:defRPr/>
            </a:pPr>
            <a:fld id="{FE4BF49D-9F71-4041-AD45-B4F6E2B02A62}" type="slidenum">
              <a:rPr lang="es-MX" altLang="es-ES_tradnl"/>
              <a:pPr>
                <a:defRPr/>
              </a:pPr>
              <a:t>‹Nº›</a:t>
            </a:fld>
            <a:endParaRPr lang="es-MX" altLang="es-ES_tradnl"/>
          </a:p>
        </p:txBody>
      </p:sp>
    </p:spTree>
    <p:extLst>
      <p:ext uri="{BB962C8B-B14F-4D97-AF65-F5344CB8AC3E}">
        <p14:creationId xmlns:p14="http://schemas.microsoft.com/office/powerpoint/2010/main" val="63515377"/>
      </p:ext>
    </p:extLst>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3">
            <a:extLst>
              <a:ext uri="{FF2B5EF4-FFF2-40B4-BE49-F238E27FC236}">
                <a16:creationId xmlns:a16="http://schemas.microsoft.com/office/drawing/2014/main" id="{3261FE04-6014-8F66-4CCB-B9C7C26F7E9D}"/>
              </a:ext>
            </a:extLst>
          </p:cNvPr>
          <p:cNvSpPr>
            <a:spLocks noGrp="1"/>
          </p:cNvSpPr>
          <p:nvPr>
            <p:ph type="dt" sz="half" idx="10"/>
          </p:nvPr>
        </p:nvSpPr>
        <p:spPr/>
        <p:txBody>
          <a:bodyPr/>
          <a:lstStyle>
            <a:lvl1pPr>
              <a:defRPr/>
            </a:lvl1pPr>
          </a:lstStyle>
          <a:p>
            <a:pPr>
              <a:defRPr/>
            </a:pPr>
            <a:fld id="{BFD2E2E7-A648-4298-8FDB-6D789AE491CD}" type="datetimeFigureOut">
              <a:rPr lang="es-MX" altLang="es-ES_tradnl"/>
              <a:pPr>
                <a:defRPr/>
              </a:pPr>
              <a:t>21/11/2024</a:t>
            </a:fld>
            <a:endParaRPr lang="es-MX" altLang="es-ES_tradnl"/>
          </a:p>
        </p:txBody>
      </p:sp>
      <p:sp>
        <p:nvSpPr>
          <p:cNvPr id="8" name="Footer Placeholder 4">
            <a:extLst>
              <a:ext uri="{FF2B5EF4-FFF2-40B4-BE49-F238E27FC236}">
                <a16:creationId xmlns:a16="http://schemas.microsoft.com/office/drawing/2014/main" id="{475FD161-C02F-DE40-CE29-3815F5289804}"/>
              </a:ext>
            </a:extLst>
          </p:cNvPr>
          <p:cNvSpPr>
            <a:spLocks noGrp="1"/>
          </p:cNvSpPr>
          <p:nvPr>
            <p:ph type="ftr" sz="quarter" idx="11"/>
          </p:nvPr>
        </p:nvSpPr>
        <p:spPr/>
        <p:txBody>
          <a:bodyPr/>
          <a:lstStyle>
            <a:lvl1pPr>
              <a:defRPr/>
            </a:lvl1pPr>
          </a:lstStyle>
          <a:p>
            <a:pPr>
              <a:defRPr/>
            </a:pPr>
            <a:endParaRPr lang="es-MX"/>
          </a:p>
        </p:txBody>
      </p:sp>
      <p:sp>
        <p:nvSpPr>
          <p:cNvPr id="9" name="Slide Number Placeholder 5">
            <a:extLst>
              <a:ext uri="{FF2B5EF4-FFF2-40B4-BE49-F238E27FC236}">
                <a16:creationId xmlns:a16="http://schemas.microsoft.com/office/drawing/2014/main" id="{6483BA24-1F5D-C164-6B0A-4B348F2B0B0D}"/>
              </a:ext>
            </a:extLst>
          </p:cNvPr>
          <p:cNvSpPr>
            <a:spLocks noGrp="1"/>
          </p:cNvSpPr>
          <p:nvPr>
            <p:ph type="sldNum" sz="quarter" idx="12"/>
          </p:nvPr>
        </p:nvSpPr>
        <p:spPr/>
        <p:txBody>
          <a:bodyPr/>
          <a:lstStyle>
            <a:lvl1pPr>
              <a:defRPr/>
            </a:lvl1pPr>
          </a:lstStyle>
          <a:p>
            <a:pPr>
              <a:defRPr/>
            </a:pPr>
            <a:fld id="{EB3AD857-0D20-4CE5-BCF3-2B16451D14B3}" type="slidenum">
              <a:rPr lang="es-MX" altLang="es-ES_tradnl"/>
              <a:pPr>
                <a:defRPr/>
              </a:pPr>
              <a:t>‹Nº›</a:t>
            </a:fld>
            <a:endParaRPr lang="es-MX" altLang="es-ES_tradnl"/>
          </a:p>
        </p:txBody>
      </p:sp>
    </p:spTree>
    <p:extLst>
      <p:ext uri="{BB962C8B-B14F-4D97-AF65-F5344CB8AC3E}">
        <p14:creationId xmlns:p14="http://schemas.microsoft.com/office/powerpoint/2010/main" val="1693110737"/>
      </p:ext>
    </p:extLst>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3">
            <a:extLst>
              <a:ext uri="{FF2B5EF4-FFF2-40B4-BE49-F238E27FC236}">
                <a16:creationId xmlns:a16="http://schemas.microsoft.com/office/drawing/2014/main" id="{60A763B7-41C5-9B0C-B4DF-B0680109EC5C}"/>
              </a:ext>
            </a:extLst>
          </p:cNvPr>
          <p:cNvSpPr>
            <a:spLocks noGrp="1"/>
          </p:cNvSpPr>
          <p:nvPr>
            <p:ph type="dt" sz="half" idx="10"/>
          </p:nvPr>
        </p:nvSpPr>
        <p:spPr/>
        <p:txBody>
          <a:bodyPr/>
          <a:lstStyle>
            <a:lvl1pPr>
              <a:defRPr/>
            </a:lvl1pPr>
          </a:lstStyle>
          <a:p>
            <a:pPr>
              <a:defRPr/>
            </a:pPr>
            <a:fld id="{562C6767-A312-45FF-867E-B6D4CDCA806C}" type="datetimeFigureOut">
              <a:rPr lang="es-MX" altLang="es-ES_tradnl"/>
              <a:pPr>
                <a:defRPr/>
              </a:pPr>
              <a:t>21/11/2024</a:t>
            </a:fld>
            <a:endParaRPr lang="es-MX" altLang="es-ES_tradnl"/>
          </a:p>
        </p:txBody>
      </p:sp>
      <p:sp>
        <p:nvSpPr>
          <p:cNvPr id="4" name="Footer Placeholder 4">
            <a:extLst>
              <a:ext uri="{FF2B5EF4-FFF2-40B4-BE49-F238E27FC236}">
                <a16:creationId xmlns:a16="http://schemas.microsoft.com/office/drawing/2014/main" id="{B9F61381-8C24-4063-542C-48573BC43D46}"/>
              </a:ext>
            </a:extLst>
          </p:cNvPr>
          <p:cNvSpPr>
            <a:spLocks noGrp="1"/>
          </p:cNvSpPr>
          <p:nvPr>
            <p:ph type="ftr" sz="quarter" idx="11"/>
          </p:nvPr>
        </p:nvSpPr>
        <p:spPr/>
        <p:txBody>
          <a:bodyPr/>
          <a:lstStyle>
            <a:lvl1pPr>
              <a:defRPr/>
            </a:lvl1pPr>
          </a:lstStyle>
          <a:p>
            <a:pPr>
              <a:defRPr/>
            </a:pPr>
            <a:endParaRPr lang="es-MX"/>
          </a:p>
        </p:txBody>
      </p:sp>
      <p:sp>
        <p:nvSpPr>
          <p:cNvPr id="5" name="Slide Number Placeholder 5">
            <a:extLst>
              <a:ext uri="{FF2B5EF4-FFF2-40B4-BE49-F238E27FC236}">
                <a16:creationId xmlns:a16="http://schemas.microsoft.com/office/drawing/2014/main" id="{7D3F4461-15C5-AEE0-7749-D807F3B91DF1}"/>
              </a:ext>
            </a:extLst>
          </p:cNvPr>
          <p:cNvSpPr>
            <a:spLocks noGrp="1"/>
          </p:cNvSpPr>
          <p:nvPr>
            <p:ph type="sldNum" sz="quarter" idx="12"/>
          </p:nvPr>
        </p:nvSpPr>
        <p:spPr/>
        <p:txBody>
          <a:bodyPr/>
          <a:lstStyle>
            <a:lvl1pPr>
              <a:defRPr/>
            </a:lvl1pPr>
          </a:lstStyle>
          <a:p>
            <a:pPr>
              <a:defRPr/>
            </a:pPr>
            <a:fld id="{89C9B021-9063-4BA9-9443-1E4FDEA11CC8}" type="slidenum">
              <a:rPr lang="es-MX" altLang="es-ES_tradnl"/>
              <a:pPr>
                <a:defRPr/>
              </a:pPr>
              <a:t>‹Nº›</a:t>
            </a:fld>
            <a:endParaRPr lang="es-MX" altLang="es-ES_tradnl"/>
          </a:p>
        </p:txBody>
      </p:sp>
    </p:spTree>
    <p:extLst>
      <p:ext uri="{BB962C8B-B14F-4D97-AF65-F5344CB8AC3E}">
        <p14:creationId xmlns:p14="http://schemas.microsoft.com/office/powerpoint/2010/main" val="828642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221D071-A055-E3C4-B55F-122F039D19E4}"/>
              </a:ext>
            </a:extLst>
          </p:cNvPr>
          <p:cNvSpPr>
            <a:spLocks noGrp="1"/>
          </p:cNvSpPr>
          <p:nvPr>
            <p:ph type="dt" sz="half" idx="10"/>
          </p:nvPr>
        </p:nvSpPr>
        <p:spPr/>
        <p:txBody>
          <a:bodyPr/>
          <a:lstStyle>
            <a:lvl1pPr>
              <a:defRPr/>
            </a:lvl1pPr>
          </a:lstStyle>
          <a:p>
            <a:pPr>
              <a:defRPr/>
            </a:pPr>
            <a:fld id="{D13CA75C-8427-4E9C-96DB-A66CD53E6211}" type="datetimeFigureOut">
              <a:rPr lang="es-MX" altLang="es-ES_tradnl"/>
              <a:pPr>
                <a:defRPr/>
              </a:pPr>
              <a:t>21/11/2024</a:t>
            </a:fld>
            <a:endParaRPr lang="es-MX" altLang="es-ES_tradnl"/>
          </a:p>
        </p:txBody>
      </p:sp>
      <p:sp>
        <p:nvSpPr>
          <p:cNvPr id="3" name="Footer Placeholder 4">
            <a:extLst>
              <a:ext uri="{FF2B5EF4-FFF2-40B4-BE49-F238E27FC236}">
                <a16:creationId xmlns:a16="http://schemas.microsoft.com/office/drawing/2014/main" id="{44BAE055-DE5A-DD4E-523C-23CE3A95BA1E}"/>
              </a:ext>
            </a:extLst>
          </p:cNvPr>
          <p:cNvSpPr>
            <a:spLocks noGrp="1"/>
          </p:cNvSpPr>
          <p:nvPr>
            <p:ph type="ftr" sz="quarter" idx="11"/>
          </p:nvPr>
        </p:nvSpPr>
        <p:spPr/>
        <p:txBody>
          <a:bodyPr/>
          <a:lstStyle>
            <a:lvl1pPr>
              <a:defRPr/>
            </a:lvl1pPr>
          </a:lstStyle>
          <a:p>
            <a:pPr>
              <a:defRPr/>
            </a:pPr>
            <a:endParaRPr lang="es-MX"/>
          </a:p>
        </p:txBody>
      </p:sp>
      <p:sp>
        <p:nvSpPr>
          <p:cNvPr id="4" name="Slide Number Placeholder 5">
            <a:extLst>
              <a:ext uri="{FF2B5EF4-FFF2-40B4-BE49-F238E27FC236}">
                <a16:creationId xmlns:a16="http://schemas.microsoft.com/office/drawing/2014/main" id="{7ED1AA46-05D6-54CF-5A73-F07DE799C086}"/>
              </a:ext>
            </a:extLst>
          </p:cNvPr>
          <p:cNvSpPr>
            <a:spLocks noGrp="1"/>
          </p:cNvSpPr>
          <p:nvPr>
            <p:ph type="sldNum" sz="quarter" idx="12"/>
          </p:nvPr>
        </p:nvSpPr>
        <p:spPr/>
        <p:txBody>
          <a:bodyPr/>
          <a:lstStyle>
            <a:lvl1pPr>
              <a:defRPr/>
            </a:lvl1pPr>
          </a:lstStyle>
          <a:p>
            <a:pPr>
              <a:defRPr/>
            </a:pPr>
            <a:fld id="{72D28DC4-C875-4601-A239-0587A41807CB}" type="slidenum">
              <a:rPr lang="es-MX" altLang="es-ES_tradnl"/>
              <a:pPr>
                <a:defRPr/>
              </a:pPr>
              <a:t>‹Nº›</a:t>
            </a:fld>
            <a:endParaRPr lang="es-MX" altLang="es-ES_tradnl"/>
          </a:p>
        </p:txBody>
      </p:sp>
    </p:spTree>
    <p:extLst>
      <p:ext uri="{BB962C8B-B14F-4D97-AF65-F5344CB8AC3E}">
        <p14:creationId xmlns:p14="http://schemas.microsoft.com/office/powerpoint/2010/main" val="3277541401"/>
      </p:ext>
    </p:extLst>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3">
            <a:extLst>
              <a:ext uri="{FF2B5EF4-FFF2-40B4-BE49-F238E27FC236}">
                <a16:creationId xmlns:a16="http://schemas.microsoft.com/office/drawing/2014/main" id="{9D1E505E-F460-53AA-3168-103032A85C64}"/>
              </a:ext>
            </a:extLst>
          </p:cNvPr>
          <p:cNvSpPr>
            <a:spLocks noGrp="1"/>
          </p:cNvSpPr>
          <p:nvPr>
            <p:ph type="dt" sz="half" idx="10"/>
          </p:nvPr>
        </p:nvSpPr>
        <p:spPr/>
        <p:txBody>
          <a:bodyPr/>
          <a:lstStyle>
            <a:lvl1pPr>
              <a:defRPr/>
            </a:lvl1pPr>
          </a:lstStyle>
          <a:p>
            <a:pPr>
              <a:defRPr/>
            </a:pPr>
            <a:fld id="{36D40279-CC35-48E5-8FDE-BC1BDDD3DC92}" type="datetimeFigureOut">
              <a:rPr lang="es-MX" altLang="es-ES_tradnl"/>
              <a:pPr>
                <a:defRPr/>
              </a:pPr>
              <a:t>21/11/2024</a:t>
            </a:fld>
            <a:endParaRPr lang="es-MX" altLang="es-ES_tradnl"/>
          </a:p>
        </p:txBody>
      </p:sp>
      <p:sp>
        <p:nvSpPr>
          <p:cNvPr id="6" name="Footer Placeholder 4">
            <a:extLst>
              <a:ext uri="{FF2B5EF4-FFF2-40B4-BE49-F238E27FC236}">
                <a16:creationId xmlns:a16="http://schemas.microsoft.com/office/drawing/2014/main" id="{28C5048F-D543-FFE3-9997-51CB7EDF5E28}"/>
              </a:ext>
            </a:extLst>
          </p:cNvPr>
          <p:cNvSpPr>
            <a:spLocks noGrp="1"/>
          </p:cNvSpPr>
          <p:nvPr>
            <p:ph type="ftr" sz="quarter" idx="11"/>
          </p:nvPr>
        </p:nvSpPr>
        <p:spPr/>
        <p:txBody>
          <a:bodyPr/>
          <a:lstStyle>
            <a:lvl1pPr>
              <a:defRPr/>
            </a:lvl1pPr>
          </a:lstStyle>
          <a:p>
            <a:pPr>
              <a:defRPr/>
            </a:pPr>
            <a:endParaRPr lang="es-MX"/>
          </a:p>
        </p:txBody>
      </p:sp>
      <p:sp>
        <p:nvSpPr>
          <p:cNvPr id="7" name="Slide Number Placeholder 5">
            <a:extLst>
              <a:ext uri="{FF2B5EF4-FFF2-40B4-BE49-F238E27FC236}">
                <a16:creationId xmlns:a16="http://schemas.microsoft.com/office/drawing/2014/main" id="{3D730CE1-F1DD-F9F4-0DBC-A0E323D132ED}"/>
              </a:ext>
            </a:extLst>
          </p:cNvPr>
          <p:cNvSpPr>
            <a:spLocks noGrp="1"/>
          </p:cNvSpPr>
          <p:nvPr>
            <p:ph type="sldNum" sz="quarter" idx="12"/>
          </p:nvPr>
        </p:nvSpPr>
        <p:spPr/>
        <p:txBody>
          <a:bodyPr/>
          <a:lstStyle>
            <a:lvl1pPr>
              <a:defRPr/>
            </a:lvl1pPr>
          </a:lstStyle>
          <a:p>
            <a:pPr>
              <a:defRPr/>
            </a:pPr>
            <a:fld id="{0872EDF2-E6E8-4F6F-8BA0-5464FDDF66A6}" type="slidenum">
              <a:rPr lang="es-MX" altLang="es-ES_tradnl"/>
              <a:pPr>
                <a:defRPr/>
              </a:pPr>
              <a:t>‹Nº›</a:t>
            </a:fld>
            <a:endParaRPr lang="es-MX" altLang="es-ES_tradnl"/>
          </a:p>
        </p:txBody>
      </p:sp>
    </p:spTree>
    <p:extLst>
      <p:ext uri="{BB962C8B-B14F-4D97-AF65-F5344CB8AC3E}">
        <p14:creationId xmlns:p14="http://schemas.microsoft.com/office/powerpoint/2010/main" val="463523975"/>
      </p:ext>
    </p:extLst>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endParaRPr lang="en-US"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3">
            <a:extLst>
              <a:ext uri="{FF2B5EF4-FFF2-40B4-BE49-F238E27FC236}">
                <a16:creationId xmlns:a16="http://schemas.microsoft.com/office/drawing/2014/main" id="{29836890-5B54-B8D3-B7F1-2609433C3C75}"/>
              </a:ext>
            </a:extLst>
          </p:cNvPr>
          <p:cNvSpPr>
            <a:spLocks noGrp="1"/>
          </p:cNvSpPr>
          <p:nvPr>
            <p:ph type="dt" sz="half" idx="10"/>
          </p:nvPr>
        </p:nvSpPr>
        <p:spPr/>
        <p:txBody>
          <a:bodyPr/>
          <a:lstStyle>
            <a:lvl1pPr>
              <a:defRPr/>
            </a:lvl1pPr>
          </a:lstStyle>
          <a:p>
            <a:pPr>
              <a:defRPr/>
            </a:pPr>
            <a:fld id="{C5BF980C-5DCA-469B-82FF-06F19FE34138}" type="datetimeFigureOut">
              <a:rPr lang="es-MX" altLang="es-ES_tradnl"/>
              <a:pPr>
                <a:defRPr/>
              </a:pPr>
              <a:t>21/11/2024</a:t>
            </a:fld>
            <a:endParaRPr lang="es-MX" altLang="es-ES_tradnl"/>
          </a:p>
        </p:txBody>
      </p:sp>
      <p:sp>
        <p:nvSpPr>
          <p:cNvPr id="6" name="Footer Placeholder 4">
            <a:extLst>
              <a:ext uri="{FF2B5EF4-FFF2-40B4-BE49-F238E27FC236}">
                <a16:creationId xmlns:a16="http://schemas.microsoft.com/office/drawing/2014/main" id="{874B231A-B202-BDE2-853D-21C8355D38C7}"/>
              </a:ext>
            </a:extLst>
          </p:cNvPr>
          <p:cNvSpPr>
            <a:spLocks noGrp="1"/>
          </p:cNvSpPr>
          <p:nvPr>
            <p:ph type="ftr" sz="quarter" idx="11"/>
          </p:nvPr>
        </p:nvSpPr>
        <p:spPr/>
        <p:txBody>
          <a:bodyPr/>
          <a:lstStyle>
            <a:lvl1pPr>
              <a:defRPr/>
            </a:lvl1pPr>
          </a:lstStyle>
          <a:p>
            <a:pPr>
              <a:defRPr/>
            </a:pPr>
            <a:endParaRPr lang="es-MX"/>
          </a:p>
        </p:txBody>
      </p:sp>
      <p:sp>
        <p:nvSpPr>
          <p:cNvPr id="7" name="Slide Number Placeholder 5">
            <a:extLst>
              <a:ext uri="{FF2B5EF4-FFF2-40B4-BE49-F238E27FC236}">
                <a16:creationId xmlns:a16="http://schemas.microsoft.com/office/drawing/2014/main" id="{96ECF665-A46B-E13B-1A9F-C34F247F2233}"/>
              </a:ext>
            </a:extLst>
          </p:cNvPr>
          <p:cNvSpPr>
            <a:spLocks noGrp="1"/>
          </p:cNvSpPr>
          <p:nvPr>
            <p:ph type="sldNum" sz="quarter" idx="12"/>
          </p:nvPr>
        </p:nvSpPr>
        <p:spPr/>
        <p:txBody>
          <a:bodyPr/>
          <a:lstStyle>
            <a:lvl1pPr>
              <a:defRPr/>
            </a:lvl1pPr>
          </a:lstStyle>
          <a:p>
            <a:pPr>
              <a:defRPr/>
            </a:pPr>
            <a:fld id="{A1772517-353B-46A5-844A-A9AB5DDEC719}" type="slidenum">
              <a:rPr lang="es-MX" altLang="es-ES_tradnl"/>
              <a:pPr>
                <a:defRPr/>
              </a:pPr>
              <a:t>‹Nº›</a:t>
            </a:fld>
            <a:endParaRPr lang="es-MX" altLang="es-ES_tradnl"/>
          </a:p>
        </p:txBody>
      </p:sp>
    </p:spTree>
    <p:extLst>
      <p:ext uri="{BB962C8B-B14F-4D97-AF65-F5344CB8AC3E}">
        <p14:creationId xmlns:p14="http://schemas.microsoft.com/office/powerpoint/2010/main" val="896056023"/>
      </p:ext>
    </p:extLst>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456AB55-0462-0633-C4EC-EE0BE16B3988}"/>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CO"/>
              <a:t>Haga clic para modificar el estilo de título del patrón</a:t>
            </a:r>
            <a:endParaRPr lang="en-US" altLang="es-CO"/>
          </a:p>
        </p:txBody>
      </p:sp>
      <p:sp>
        <p:nvSpPr>
          <p:cNvPr id="1027" name="Text Placeholder 2">
            <a:extLst>
              <a:ext uri="{FF2B5EF4-FFF2-40B4-BE49-F238E27FC236}">
                <a16:creationId xmlns:a16="http://schemas.microsoft.com/office/drawing/2014/main" id="{4EDD7E5A-BE1A-D1D9-DF94-2B74FF304577}"/>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a:t>Haga clic para modificar los estilos de texto del patrón</a:t>
            </a:r>
          </a:p>
          <a:p>
            <a:pPr lvl="1"/>
            <a:r>
              <a:rPr lang="es-ES" altLang="es-CO"/>
              <a:t>Segundo nivel</a:t>
            </a:r>
          </a:p>
          <a:p>
            <a:pPr lvl="2"/>
            <a:r>
              <a:rPr lang="es-ES" altLang="es-CO"/>
              <a:t>Tercer nivel</a:t>
            </a:r>
          </a:p>
          <a:p>
            <a:pPr lvl="3"/>
            <a:r>
              <a:rPr lang="es-ES" altLang="es-CO"/>
              <a:t>Cuarto nivel</a:t>
            </a:r>
          </a:p>
          <a:p>
            <a:pPr lvl="4"/>
            <a:r>
              <a:rPr lang="es-ES" altLang="es-CO"/>
              <a:t>Quinto nivel</a:t>
            </a:r>
            <a:endParaRPr lang="en-US" altLang="es-CO"/>
          </a:p>
        </p:txBody>
      </p:sp>
      <p:sp>
        <p:nvSpPr>
          <p:cNvPr id="4" name="Date Placeholder 3">
            <a:extLst>
              <a:ext uri="{FF2B5EF4-FFF2-40B4-BE49-F238E27FC236}">
                <a16:creationId xmlns:a16="http://schemas.microsoft.com/office/drawing/2014/main" id="{08539DD7-7992-10D0-3EC7-D50E1C361F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679DB02B-A6B6-4814-8D41-4BF337E2C588}" type="datetimeFigureOut">
              <a:rPr lang="es-MX" altLang="es-ES_tradnl"/>
              <a:pPr>
                <a:defRPr/>
              </a:pPr>
              <a:t>21/11/2024</a:t>
            </a:fld>
            <a:endParaRPr lang="es-MX" altLang="es-ES_tradnl"/>
          </a:p>
        </p:txBody>
      </p:sp>
      <p:sp>
        <p:nvSpPr>
          <p:cNvPr id="5" name="Footer Placeholder 4">
            <a:extLst>
              <a:ext uri="{FF2B5EF4-FFF2-40B4-BE49-F238E27FC236}">
                <a16:creationId xmlns:a16="http://schemas.microsoft.com/office/drawing/2014/main" id="{C6C39887-F46B-BD50-CB50-106F7C32AC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s-MX"/>
          </a:p>
        </p:txBody>
      </p:sp>
      <p:sp>
        <p:nvSpPr>
          <p:cNvPr id="6" name="Slide Number Placeholder 5">
            <a:extLst>
              <a:ext uri="{FF2B5EF4-FFF2-40B4-BE49-F238E27FC236}">
                <a16:creationId xmlns:a16="http://schemas.microsoft.com/office/drawing/2014/main" id="{B26F2279-ECAC-9C93-64AE-20D5A5C251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05102653-E074-41EA-98BC-711016B855CA}" type="slidenum">
              <a:rPr lang="es-MX" altLang="es-ES_tradnl"/>
              <a:pPr>
                <a:defRPr/>
              </a:pPr>
              <a:t>‹Nº›</a:t>
            </a:fld>
            <a:endParaRPr lang="es-MX" altLang="es-ES_tradnl"/>
          </a:p>
        </p:txBody>
      </p:sp>
      <p:pic>
        <p:nvPicPr>
          <p:cNvPr id="1031" name="Picture 3">
            <a:extLst>
              <a:ext uri="{FF2B5EF4-FFF2-40B4-BE49-F238E27FC236}">
                <a16:creationId xmlns:a16="http://schemas.microsoft.com/office/drawing/2014/main" id="{DF974A46-789B-1090-4337-19942A01E03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l="12592" t="92007" r="73581"/>
          <a:stretch>
            <a:fillRect/>
          </a:stretch>
        </p:blipFill>
        <p:spPr bwMode="auto">
          <a:xfrm>
            <a:off x="0" y="-1588"/>
            <a:ext cx="2259013" cy="55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Imagen 11">
            <a:extLst>
              <a:ext uri="{FF2B5EF4-FFF2-40B4-BE49-F238E27FC236}">
                <a16:creationId xmlns:a16="http://schemas.microsoft.com/office/drawing/2014/main" id="{18981D62-75AF-3D06-A8B0-98AEBD6F92AC}"/>
              </a:ext>
            </a:extLst>
          </p:cNvPr>
          <p:cNvPicPr>
            <a:picLocks noChangeAspect="1"/>
          </p:cNvPicPr>
          <p:nvPr userDrawn="1"/>
        </p:nvPicPr>
        <p:blipFill>
          <a:blip r:embed="rId15">
            <a:extLst>
              <a:ext uri="{28A0092B-C50C-407E-A947-70E740481C1C}">
                <a14:useLocalDpi xmlns:a14="http://schemas.microsoft.com/office/drawing/2010/main" val="0"/>
              </a:ext>
            </a:extLst>
          </a:blip>
          <a:srcRect l="97141" t="249" r="72" b="24661"/>
          <a:stretch>
            <a:fillRect/>
          </a:stretch>
        </p:blipFill>
        <p:spPr bwMode="auto">
          <a:xfrm>
            <a:off x="11888788" y="0"/>
            <a:ext cx="352425"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75" r:id="rId1"/>
    <p:sldLayoutId id="2147484076" r:id="rId2"/>
    <p:sldLayoutId id="2147484086" r:id="rId3"/>
    <p:sldLayoutId id="2147484077" r:id="rId4"/>
    <p:sldLayoutId id="2147484078" r:id="rId5"/>
    <p:sldLayoutId id="2147484079" r:id="rId6"/>
    <p:sldLayoutId id="2147484080" r:id="rId7"/>
    <p:sldLayoutId id="2147484081" r:id="rId8"/>
    <p:sldLayoutId id="2147484082" r:id="rId9"/>
    <p:sldLayoutId id="2147484083" r:id="rId10"/>
    <p:sldLayoutId id="2147484084" r:id="rId11"/>
    <p:sldLayoutId id="2147484085" r:id="rId12"/>
  </p:sldLayoutIdLst>
  <p:transition spd="slow">
    <p:circl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3" Type="http://schemas.openxmlformats.org/officeDocument/2006/relationships/image" Target="../media/image4.png"/><Relationship Id="rId7" Type="http://schemas.openxmlformats.org/officeDocument/2006/relationships/image" Target="../media/image32.svg"/><Relationship Id="rId12"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5" Type="http://schemas.openxmlformats.org/officeDocument/2006/relationships/image" Target="../media/image40.sv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svg"/><Relationship Id="rId14" Type="http://schemas.openxmlformats.org/officeDocument/2006/relationships/image" Target="../media/image39.png"/></Relationships>
</file>

<file path=ppt/slides/_rels/slide14.xml.rels><?xml version="1.0" encoding="UTF-8" standalone="yes"?>
<Relationships xmlns="http://schemas.openxmlformats.org/package/2006/relationships"><Relationship Id="rId8" Type="http://schemas.openxmlformats.org/officeDocument/2006/relationships/image" Target="../media/image34.sv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 Id="rId14" Type="http://schemas.openxmlformats.org/officeDocument/2006/relationships/image" Target="../media/image40.sv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png"/><Relationship Id="rId7" Type="http://schemas.openxmlformats.org/officeDocument/2006/relationships/diagramColors" Target="../diagrams/colors4.xml"/><Relationship Id="rId2" Type="http://schemas.openxmlformats.org/officeDocument/2006/relationships/image" Target="../media/image43.gif"/><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7.gif"/></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4.png"/><Relationship Id="rId7" Type="http://schemas.openxmlformats.org/officeDocument/2006/relationships/diagramColors" Target="../diagrams/colors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4.png"/><Relationship Id="rId7" Type="http://schemas.openxmlformats.org/officeDocument/2006/relationships/diagramColors" Target="../diagrams/colors7.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52.sv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sv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4.png"/><Relationship Id="rId7" Type="http://schemas.openxmlformats.org/officeDocument/2006/relationships/diagramColors" Target="../diagrams/colors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image" Target="../media/image55.svg"/><Relationship Id="rId7" Type="http://schemas.openxmlformats.org/officeDocument/2006/relationships/diagramData" Target="../diagrams/data9.xml"/><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4.png"/><Relationship Id="rId11" Type="http://schemas.microsoft.com/office/2007/relationships/diagramDrawing" Target="../diagrams/drawing9.xml"/><Relationship Id="rId5" Type="http://schemas.openxmlformats.org/officeDocument/2006/relationships/image" Target="../media/image57.svg"/><Relationship Id="rId10" Type="http://schemas.openxmlformats.org/officeDocument/2006/relationships/diagramColors" Target="../diagrams/colors9.xml"/><Relationship Id="rId4" Type="http://schemas.openxmlformats.org/officeDocument/2006/relationships/image" Target="../media/image56.png"/><Relationship Id="rId9" Type="http://schemas.openxmlformats.org/officeDocument/2006/relationships/diagramQuickStyle" Target="../diagrams/quickStyle9.xml"/></Relationships>
</file>

<file path=ppt/slides/_rels/slide46.xml.rels><?xml version="1.0" encoding="UTF-8" standalone="yes"?>
<Relationships xmlns="http://schemas.openxmlformats.org/package/2006/relationships"><Relationship Id="rId8" Type="http://schemas.openxmlformats.org/officeDocument/2006/relationships/diagramLayout" Target="../diagrams/layout10.xml"/><Relationship Id="rId13" Type="http://schemas.microsoft.com/office/2007/relationships/hdphoto" Target="../media/hdphoto3.wdp"/><Relationship Id="rId3" Type="http://schemas.openxmlformats.org/officeDocument/2006/relationships/image" Target="../media/image55.svg"/><Relationship Id="rId7" Type="http://schemas.openxmlformats.org/officeDocument/2006/relationships/diagramData" Target="../diagrams/data10.xml"/><Relationship Id="rId12" Type="http://schemas.openxmlformats.org/officeDocument/2006/relationships/image" Target="../media/image58.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4.png"/><Relationship Id="rId11" Type="http://schemas.microsoft.com/office/2007/relationships/diagramDrawing" Target="../diagrams/drawing10.xml"/><Relationship Id="rId5" Type="http://schemas.openxmlformats.org/officeDocument/2006/relationships/image" Target="../media/image57.svg"/><Relationship Id="rId15" Type="http://schemas.microsoft.com/office/2007/relationships/hdphoto" Target="../media/hdphoto4.wdp"/><Relationship Id="rId10" Type="http://schemas.openxmlformats.org/officeDocument/2006/relationships/diagramColors" Target="../diagrams/colors10.xml"/><Relationship Id="rId4" Type="http://schemas.openxmlformats.org/officeDocument/2006/relationships/image" Target="../media/image56.png"/><Relationship Id="rId9" Type="http://schemas.openxmlformats.org/officeDocument/2006/relationships/diagramQuickStyle" Target="../diagrams/quickStyle10.xml"/><Relationship Id="rId14" Type="http://schemas.openxmlformats.org/officeDocument/2006/relationships/image" Target="../media/image59.png"/></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11.xml"/><Relationship Id="rId13" Type="http://schemas.microsoft.com/office/2007/relationships/hdphoto" Target="../media/hdphoto6.wdp"/><Relationship Id="rId3" Type="http://schemas.openxmlformats.org/officeDocument/2006/relationships/image" Target="../media/image57.svg"/><Relationship Id="rId7" Type="http://schemas.openxmlformats.org/officeDocument/2006/relationships/diagramQuickStyle" Target="../diagrams/quickStyle11.xml"/><Relationship Id="rId12"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diagramLayout" Target="../diagrams/layout11.xml"/><Relationship Id="rId11" Type="http://schemas.microsoft.com/office/2007/relationships/hdphoto" Target="../media/hdphoto5.wdp"/><Relationship Id="rId5" Type="http://schemas.openxmlformats.org/officeDocument/2006/relationships/diagramData" Target="../diagrams/data11.xml"/><Relationship Id="rId10" Type="http://schemas.openxmlformats.org/officeDocument/2006/relationships/image" Target="../media/image60.png"/><Relationship Id="rId4" Type="http://schemas.openxmlformats.org/officeDocument/2006/relationships/image" Target="../media/image4.png"/><Relationship Id="rId9" Type="http://schemas.microsoft.com/office/2007/relationships/diagramDrawing" Target="../diagrams/drawing11.xml"/></Relationships>
</file>

<file path=ppt/slides/_rels/slide48.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image" Target="../media/image55.svg"/><Relationship Id="rId7" Type="http://schemas.openxmlformats.org/officeDocument/2006/relationships/diagramData" Target="../diagrams/data12.xml"/><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4.png"/><Relationship Id="rId11" Type="http://schemas.microsoft.com/office/2007/relationships/diagramDrawing" Target="../diagrams/drawing12.xml"/><Relationship Id="rId5" Type="http://schemas.openxmlformats.org/officeDocument/2006/relationships/image" Target="../media/image57.svg"/><Relationship Id="rId10" Type="http://schemas.openxmlformats.org/officeDocument/2006/relationships/diagramColors" Target="../diagrams/colors12.xml"/><Relationship Id="rId4" Type="http://schemas.openxmlformats.org/officeDocument/2006/relationships/image" Target="../media/image56.png"/><Relationship Id="rId9" Type="http://schemas.openxmlformats.org/officeDocument/2006/relationships/diagramQuickStyle" Target="../diagrams/quickStyle12.xml"/></Relationships>
</file>

<file path=ppt/slides/_rels/slide4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6.sv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ítulo 1">
            <a:extLst>
              <a:ext uri="{FF2B5EF4-FFF2-40B4-BE49-F238E27FC236}">
                <a16:creationId xmlns:a16="http://schemas.microsoft.com/office/drawing/2014/main" id="{3E69F0F4-EAEB-2A8E-BB78-1266F2F0F811}"/>
              </a:ext>
            </a:extLst>
          </p:cNvPr>
          <p:cNvSpPr>
            <a:spLocks noGrp="1"/>
          </p:cNvSpPr>
          <p:nvPr>
            <p:ph type="ctrTitle"/>
          </p:nvPr>
        </p:nvSpPr>
        <p:spPr>
          <a:xfrm>
            <a:off x="1008063" y="2705100"/>
            <a:ext cx="10371137" cy="4155098"/>
          </a:xfrm>
        </p:spPr>
        <p:txBody>
          <a:bodyPr rtlCol="0">
            <a:normAutofit fontScale="90000"/>
          </a:bodyPr>
          <a:lstStyle/>
          <a:p>
            <a:pPr eaLnBrk="1" fontAlgn="auto" hangingPunct="1">
              <a:lnSpc>
                <a:spcPct val="100000"/>
              </a:lnSpc>
              <a:spcAft>
                <a:spcPts val="0"/>
              </a:spcAft>
              <a:defRPr/>
            </a:pPr>
            <a:r>
              <a:rPr lang="es-ES" sz="3600" b="1" dirty="0">
                <a:latin typeface="+mn-lt"/>
                <a:ea typeface="ADLaM Display" panose="02010000000000000000" pitchFamily="2" charset="0"/>
                <a:cs typeface="ADLaM Display" panose="02010000000000000000" pitchFamily="2" charset="0"/>
              </a:rPr>
              <a:t>RELACIÓN ENTRE LOS TIPOS ROTACIONALES DEL ANÁLISIS DE LAVERGNE-PETROVIC EN PACIENTES HIPERDIVERGENTES EN EL PLANO VERTICAL Y SU APARATOLOGÍA ORTOPÉDICA EN LA</a:t>
            </a:r>
            <a:r>
              <a:rPr lang="es-ES" sz="3600" b="1" spc="-102" dirty="0">
                <a:latin typeface="+mn-lt"/>
                <a:ea typeface="ADLaM Display" panose="02010000000000000000" pitchFamily="2" charset="0"/>
                <a:cs typeface="ADLaM Display" panose="02010000000000000000" pitchFamily="2" charset="0"/>
              </a:rPr>
              <a:t> </a:t>
            </a:r>
            <a:r>
              <a:rPr lang="es-ES" sz="3600" b="1" dirty="0">
                <a:latin typeface="+mn-lt"/>
                <a:ea typeface="ADLaM Display" panose="02010000000000000000" pitchFamily="2" charset="0"/>
                <a:cs typeface="ADLaM Display" panose="02010000000000000000" pitchFamily="2" charset="0"/>
              </a:rPr>
              <a:t>CLÍNICA DEL POSTGRADO DE ORTODONCIA Y ORTOPEDIA MAXILAR DE</a:t>
            </a:r>
            <a:r>
              <a:rPr lang="es-ES" sz="3600" b="1" spc="-55" dirty="0">
                <a:latin typeface="+mn-lt"/>
                <a:ea typeface="ADLaM Display" panose="02010000000000000000" pitchFamily="2" charset="0"/>
                <a:cs typeface="ADLaM Display" panose="02010000000000000000" pitchFamily="2" charset="0"/>
              </a:rPr>
              <a:t> </a:t>
            </a:r>
            <a:r>
              <a:rPr lang="es-ES" sz="3600" b="1" dirty="0">
                <a:latin typeface="+mn-lt"/>
                <a:ea typeface="ADLaM Display" panose="02010000000000000000" pitchFamily="2" charset="0"/>
                <a:cs typeface="ADLaM Display" panose="02010000000000000000" pitchFamily="2" charset="0"/>
              </a:rPr>
              <a:t>UNICOC</a:t>
            </a:r>
            <a:br>
              <a:rPr lang="es-CO" sz="2200" b="1" dirty="0">
                <a:latin typeface="+mn-lt"/>
                <a:ea typeface="ADLaM Display" panose="02010000000000000000" pitchFamily="2" charset="0"/>
                <a:cs typeface="ADLaM Display" panose="02010000000000000000" pitchFamily="2" charset="0"/>
              </a:rPr>
            </a:br>
            <a:br>
              <a:rPr lang="es-CO" sz="4400" b="1" dirty="0">
                <a:latin typeface="+mn-lt"/>
                <a:ea typeface="ADLaM Display" panose="02010000000000000000" pitchFamily="2" charset="0"/>
                <a:cs typeface="ADLaM Display" panose="02010000000000000000" pitchFamily="2" charset="0"/>
              </a:rPr>
            </a:br>
            <a:br>
              <a:rPr lang="es-CO" sz="3000" b="1" dirty="0">
                <a:effectLst>
                  <a:outerShdw blurRad="38100" dist="38100" dir="2700000" algn="tl">
                    <a:srgbClr val="C0C0C0"/>
                  </a:outerShdw>
                </a:effectLst>
                <a:latin typeface="+mn-lt"/>
                <a:ea typeface="ADLaM Display" panose="02010000000000000000" pitchFamily="2" charset="0"/>
                <a:cs typeface="ADLaM Display" panose="02010000000000000000" pitchFamily="2" charset="0"/>
              </a:rPr>
            </a:br>
            <a:r>
              <a:rPr lang="es-CO" sz="3000" b="1" dirty="0">
                <a:solidFill>
                  <a:srgbClr val="79A244"/>
                </a:solidFill>
                <a:effectLst>
                  <a:outerShdw blurRad="38100" dist="38100" dir="2700000" algn="tl">
                    <a:srgbClr val="C0C0C0"/>
                  </a:outerShdw>
                </a:effectLst>
                <a:latin typeface="+mn-lt"/>
                <a:ea typeface="ADLaM Display" panose="02010000000000000000" pitchFamily="2" charset="0"/>
                <a:cs typeface="ADLaM Display" panose="02010000000000000000" pitchFamily="2" charset="0"/>
              </a:rPr>
              <a:t> </a:t>
            </a:r>
          </a:p>
        </p:txBody>
      </p:sp>
      <p:pic>
        <p:nvPicPr>
          <p:cNvPr id="4100" name="Imagen 3">
            <a:extLst>
              <a:ext uri="{FF2B5EF4-FFF2-40B4-BE49-F238E27FC236}">
                <a16:creationId xmlns:a16="http://schemas.microsoft.com/office/drawing/2014/main" id="{EF07E3CB-D115-75D9-37FC-403F27B0C2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6050" t="35362" r="24637" b="44058"/>
          <a:stretch>
            <a:fillRect/>
          </a:stretch>
        </p:blipFill>
        <p:spPr bwMode="auto">
          <a:xfrm>
            <a:off x="4494213" y="387350"/>
            <a:ext cx="3398837"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a:extLst>
              <a:ext uri="{FF2B5EF4-FFF2-40B4-BE49-F238E27FC236}">
                <a16:creationId xmlns:a16="http://schemas.microsoft.com/office/drawing/2014/main" id="{9033F44C-4EEC-A548-8F02-596C62CF8F6E}"/>
              </a:ext>
            </a:extLst>
          </p:cNvPr>
          <p:cNvPicPr>
            <a:picLocks noChangeAspect="1"/>
          </p:cNvPicPr>
          <p:nvPr/>
        </p:nvPicPr>
        <p:blipFill rotWithShape="1">
          <a:blip r:embed="rId4"/>
          <a:srcRect b="13297"/>
          <a:stretch/>
        </p:blipFill>
        <p:spPr>
          <a:xfrm>
            <a:off x="3978979" y="264606"/>
            <a:ext cx="3905795" cy="2122715"/>
          </a:xfrm>
          <a:prstGeom prst="rect">
            <a:avLst/>
          </a:prstGeom>
        </p:spPr>
      </p:pic>
      <p:pic>
        <p:nvPicPr>
          <p:cNvPr id="4" name="Imagen 3">
            <a:extLst>
              <a:ext uri="{FF2B5EF4-FFF2-40B4-BE49-F238E27FC236}">
                <a16:creationId xmlns:a16="http://schemas.microsoft.com/office/drawing/2014/main" id="{4C333833-570D-B5CE-FACD-169523041FA9}"/>
              </a:ext>
            </a:extLst>
          </p:cNvPr>
          <p:cNvPicPr>
            <a:picLocks noChangeAspect="1"/>
          </p:cNvPicPr>
          <p:nvPr/>
        </p:nvPicPr>
        <p:blipFill rotWithShape="1">
          <a:blip r:embed="rId4"/>
          <a:srcRect b="13297"/>
          <a:stretch/>
        </p:blipFill>
        <p:spPr>
          <a:xfrm>
            <a:off x="61752" y="23359"/>
            <a:ext cx="1930334" cy="1049095"/>
          </a:xfrm>
          <a:prstGeom prst="rect">
            <a:avLst/>
          </a:prstGeom>
        </p:spPr>
      </p:pic>
    </p:spTree>
  </p:cSld>
  <p:clrMapOvr>
    <a:masterClrMapping/>
  </p:clrMapOvr>
  <p:transition spd="slow">
    <p:circl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3">
            <a:extLst>
              <a:ext uri="{FF2B5EF4-FFF2-40B4-BE49-F238E27FC236}">
                <a16:creationId xmlns:a16="http://schemas.microsoft.com/office/drawing/2014/main" id="{BDD1206F-80C6-A5AC-CA2D-895116D552A2}"/>
              </a:ext>
            </a:extLst>
          </p:cNvPr>
          <p:cNvSpPr txBox="1">
            <a:spLocks noChangeArrowheads="1"/>
          </p:cNvSpPr>
          <p:nvPr/>
        </p:nvSpPr>
        <p:spPr bwMode="auto">
          <a:xfrm>
            <a:off x="8059738" y="6429375"/>
            <a:ext cx="3082925" cy="307975"/>
          </a:xfrm>
          <a:prstGeom prst="rect">
            <a:avLst/>
          </a:prstGeom>
          <a:noFill/>
          <a:ln w="9525">
            <a:noFill/>
            <a:miter lim="800000"/>
            <a:headEnd/>
            <a:tailEnd/>
          </a:ln>
        </p:spPr>
        <p:txBody>
          <a:bodyPr>
            <a:spAutoFit/>
          </a:bodyPr>
          <a:lstStyle/>
          <a:p>
            <a:pPr algn="r" eaLnBrk="1" hangingPunct="1">
              <a:defRPr/>
            </a:pPr>
            <a:r>
              <a:rPr lang="es-CO" sz="1400" i="1">
                <a:latin typeface="+mn-lt"/>
              </a:rPr>
              <a:t>Ariza M., Romero E., Saumeth A</a:t>
            </a:r>
            <a:r>
              <a:rPr lang="es-CO" sz="1400" b="1" i="1">
                <a:latin typeface="+mn-lt"/>
              </a:rPr>
              <a:t>. </a:t>
            </a:r>
            <a:endParaRPr lang="es-ES" altLang="es-CO" sz="1400" b="1" i="1">
              <a:latin typeface="+mn-lt"/>
            </a:endParaRPr>
          </a:p>
        </p:txBody>
      </p:sp>
      <p:pic>
        <p:nvPicPr>
          <p:cNvPr id="9" name="Imagen 8">
            <a:extLst>
              <a:ext uri="{FF2B5EF4-FFF2-40B4-BE49-F238E27FC236}">
                <a16:creationId xmlns:a16="http://schemas.microsoft.com/office/drawing/2014/main" id="{059AC0C3-8A6E-48C3-94F2-16F0BFA40BAF}"/>
              </a:ext>
            </a:extLst>
          </p:cNvPr>
          <p:cNvPicPr>
            <a:picLocks noChangeAspect="1"/>
          </p:cNvPicPr>
          <p:nvPr/>
        </p:nvPicPr>
        <p:blipFill>
          <a:blip r:embed="rId2"/>
          <a:stretch>
            <a:fillRect/>
          </a:stretch>
        </p:blipFill>
        <p:spPr>
          <a:xfrm>
            <a:off x="7694297" y="2027635"/>
            <a:ext cx="3813805" cy="3252528"/>
          </a:xfrm>
          <a:prstGeom prst="rect">
            <a:avLst/>
          </a:prstGeom>
        </p:spPr>
      </p:pic>
      <p:pic>
        <p:nvPicPr>
          <p:cNvPr id="2" name="Imagen 1">
            <a:extLst>
              <a:ext uri="{FF2B5EF4-FFF2-40B4-BE49-F238E27FC236}">
                <a16:creationId xmlns:a16="http://schemas.microsoft.com/office/drawing/2014/main" id="{5669D4EF-DE41-6CD6-4872-8E0EA292B0DB}"/>
              </a:ext>
            </a:extLst>
          </p:cNvPr>
          <p:cNvPicPr>
            <a:picLocks noChangeAspect="1"/>
          </p:cNvPicPr>
          <p:nvPr/>
        </p:nvPicPr>
        <p:blipFill rotWithShape="1">
          <a:blip r:embed="rId3"/>
          <a:srcRect b="13297"/>
          <a:stretch/>
        </p:blipFill>
        <p:spPr>
          <a:xfrm>
            <a:off x="61752" y="23359"/>
            <a:ext cx="1930334" cy="1049095"/>
          </a:xfrm>
          <a:prstGeom prst="rect">
            <a:avLst/>
          </a:prstGeom>
        </p:spPr>
      </p:pic>
      <p:graphicFrame>
        <p:nvGraphicFramePr>
          <p:cNvPr id="3" name="Diagrama 2">
            <a:extLst>
              <a:ext uri="{FF2B5EF4-FFF2-40B4-BE49-F238E27FC236}">
                <a16:creationId xmlns:a16="http://schemas.microsoft.com/office/drawing/2014/main" id="{9597C128-15C3-B2A7-FC64-2226F726C3A6}"/>
              </a:ext>
            </a:extLst>
          </p:cNvPr>
          <p:cNvGraphicFramePr/>
          <p:nvPr>
            <p:extLst>
              <p:ext uri="{D42A27DB-BD31-4B8C-83A1-F6EECF244321}">
                <p14:modId xmlns:p14="http://schemas.microsoft.com/office/powerpoint/2010/main" val="1338778805"/>
              </p:ext>
            </p:extLst>
          </p:nvPr>
        </p:nvGraphicFramePr>
        <p:xfrm>
          <a:off x="382657" y="1735617"/>
          <a:ext cx="7137967" cy="43608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1 Título">
            <a:extLst>
              <a:ext uri="{FF2B5EF4-FFF2-40B4-BE49-F238E27FC236}">
                <a16:creationId xmlns:a16="http://schemas.microsoft.com/office/drawing/2014/main" id="{423505B1-B27D-46D1-D94B-3E424F2B346E}"/>
              </a:ext>
            </a:extLst>
          </p:cNvPr>
          <p:cNvSpPr>
            <a:spLocks noGrp="1"/>
          </p:cNvSpPr>
          <p:nvPr>
            <p:ph type="title"/>
          </p:nvPr>
        </p:nvSpPr>
        <p:spPr>
          <a:xfrm>
            <a:off x="1438275" y="259881"/>
            <a:ext cx="9315450" cy="1325562"/>
          </a:xfrm>
        </p:spPr>
        <p:txBody>
          <a:bodyPr/>
          <a:lstStyle/>
          <a:p>
            <a:pPr algn="ctr" eaLnBrk="1" hangingPunct="1">
              <a:defRPr/>
            </a:pPr>
            <a:r>
              <a:rPr lang="es-CO" sz="4800" b="1" dirty="0">
                <a:latin typeface="+mn-lt"/>
                <a:ea typeface="ADLaM Display" panose="02010000000000000000" pitchFamily="2" charset="0"/>
                <a:cs typeface="ADLaM Display" panose="02010000000000000000" pitchFamily="2" charset="0"/>
              </a:rPr>
              <a:t>OBJETIVOS ESPECÍFICOS</a:t>
            </a:r>
          </a:p>
        </p:txBody>
      </p:sp>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1551028" y="1937469"/>
            <a:ext cx="9089944" cy="2983061"/>
          </a:xfrm>
          <a:prstGeom prst="rect">
            <a:avLst/>
          </a:prstGeom>
        </p:spPr>
        <p:txBody>
          <a:bodyPr wrap="square" lIns="0" tIns="0" rIns="0" bIns="0" rtlCol="0" anchor="t">
            <a:spAutoFit/>
          </a:bodyPr>
          <a:lstStyle/>
          <a:p>
            <a:pPr algn="ctr">
              <a:lnSpc>
                <a:spcPts val="12223"/>
              </a:lnSpc>
            </a:pPr>
            <a:r>
              <a:rPr lang="en-US" sz="8000" b="1" dirty="0">
                <a:latin typeface="+mn-lt"/>
                <a:ea typeface="ADLaM Display"/>
                <a:cs typeface="ADLaM Display"/>
                <a:sym typeface="Ballpoint"/>
              </a:rPr>
              <a:t>MATERIALES Y MÉTODOS</a:t>
            </a:r>
            <a:endParaRPr lang="en-US" sz="8000" b="1" dirty="0">
              <a:latin typeface="+mn-lt"/>
              <a:ea typeface="ADLaM Display" panose="02010000000000000000" pitchFamily="2" charset="0"/>
              <a:cs typeface="ADLaM Display" panose="02010000000000000000" pitchFamily="2" charset="0"/>
              <a:sym typeface="Ballpoint"/>
            </a:endParaRPr>
          </a:p>
        </p:txBody>
      </p:sp>
      <p:pic>
        <p:nvPicPr>
          <p:cNvPr id="6" name="Imagen 5">
            <a:extLst>
              <a:ext uri="{FF2B5EF4-FFF2-40B4-BE49-F238E27FC236}">
                <a16:creationId xmlns:a16="http://schemas.microsoft.com/office/drawing/2014/main" id="{6BE019C3-833E-CBDB-948B-D48D82563859}"/>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7" name="CuadroTexto 3">
            <a:extLst>
              <a:ext uri="{FF2B5EF4-FFF2-40B4-BE49-F238E27FC236}">
                <a16:creationId xmlns:a16="http://schemas.microsoft.com/office/drawing/2014/main" id="{99772BE6-5F6E-7D75-4A9D-2B0205865D0E}"/>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3110613604"/>
      </p:ext>
    </p:extLst>
  </p:cSld>
  <p:clrMapOvr>
    <a:masterClrMapping/>
  </p:clrMapOvr>
  <p:transition spd="slow">
    <p:circl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D4EB507B-A0CE-77B1-92EC-0723643C720F}"/>
              </a:ext>
            </a:extLst>
          </p:cNvPr>
          <p:cNvGraphicFramePr/>
          <p:nvPr>
            <p:extLst>
              <p:ext uri="{D42A27DB-BD31-4B8C-83A1-F6EECF244321}">
                <p14:modId xmlns:p14="http://schemas.microsoft.com/office/powerpoint/2010/main" val="3259565469"/>
              </p:ext>
            </p:extLst>
          </p:nvPr>
        </p:nvGraphicFramePr>
        <p:xfrm>
          <a:off x="690465" y="-746312"/>
          <a:ext cx="10571584" cy="8350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435" name="CuadroTexto 3">
            <a:extLst>
              <a:ext uri="{FF2B5EF4-FFF2-40B4-BE49-F238E27FC236}">
                <a16:creationId xmlns:a16="http://schemas.microsoft.com/office/drawing/2014/main" id="{CAC482A4-5AA3-FD13-7E19-17BA1FE85D23}"/>
              </a:ext>
            </a:extLst>
          </p:cNvPr>
          <p:cNvSpPr txBox="1">
            <a:spLocks noChangeArrowheads="1"/>
          </p:cNvSpPr>
          <p:nvPr/>
        </p:nvSpPr>
        <p:spPr bwMode="auto">
          <a:xfrm>
            <a:off x="9109075" y="6461125"/>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CA378B8-588F-477F-E779-DE779E94257E}"/>
              </a:ext>
            </a:extLst>
          </p:cNvPr>
          <p:cNvPicPr>
            <a:picLocks noChangeAspect="1"/>
          </p:cNvPicPr>
          <p:nvPr/>
        </p:nvPicPr>
        <p:blipFill rotWithShape="1">
          <a:blip r:embed="rId7"/>
          <a:srcRect b="13297"/>
          <a:stretch/>
        </p:blipFill>
        <p:spPr>
          <a:xfrm>
            <a:off x="61752" y="23359"/>
            <a:ext cx="1930334" cy="1049095"/>
          </a:xfrm>
          <a:prstGeom prst="rect">
            <a:avLst/>
          </a:prstGeom>
        </p:spPr>
      </p:pic>
    </p:spTree>
  </p:cSld>
  <p:clrMapOvr>
    <a:masterClrMapping/>
  </p:clrMapOvr>
  <p:transition spd="slow">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CuadroTexto 3">
            <a:extLst>
              <a:ext uri="{FF2B5EF4-FFF2-40B4-BE49-F238E27FC236}">
                <a16:creationId xmlns:a16="http://schemas.microsoft.com/office/drawing/2014/main" id="{DD0C6B5C-BDA4-18F4-E6D6-0DB27167F106}"/>
              </a:ext>
            </a:extLst>
          </p:cNvPr>
          <p:cNvSpPr txBox="1">
            <a:spLocks noChangeArrowheads="1"/>
          </p:cNvSpPr>
          <p:nvPr/>
        </p:nvSpPr>
        <p:spPr bwMode="auto">
          <a:xfrm>
            <a:off x="8859838" y="6421438"/>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16835512-D348-AC52-5961-A72D9700E6ED}"/>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10" name="AutoShape 3">
            <a:extLst>
              <a:ext uri="{FF2B5EF4-FFF2-40B4-BE49-F238E27FC236}">
                <a16:creationId xmlns:a16="http://schemas.microsoft.com/office/drawing/2014/main" id="{07AE8D13-88FE-4743-BD81-6D06ADC20827}"/>
              </a:ext>
            </a:extLst>
          </p:cNvPr>
          <p:cNvSpPr/>
          <p:nvPr/>
        </p:nvSpPr>
        <p:spPr>
          <a:xfrm flipH="1" flipV="1">
            <a:off x="6417495" y="2013936"/>
            <a:ext cx="5202" cy="1327846"/>
          </a:xfrm>
          <a:prstGeom prst="line">
            <a:avLst/>
          </a:prstGeom>
          <a:ln w="85725" cap="rnd">
            <a:solidFill>
              <a:schemeClr val="accent6">
                <a:lumMod val="75000"/>
              </a:schemeClr>
            </a:solidFill>
            <a:prstDash val="solid"/>
            <a:headEnd type="none" w="sm" len="sm"/>
            <a:tailEnd type="oval" w="lg" len="lg"/>
          </a:ln>
        </p:spPr>
        <p:txBody>
          <a:bodyPr/>
          <a:lstStyle/>
          <a:p>
            <a:endParaRPr lang="es-CO"/>
          </a:p>
        </p:txBody>
      </p:sp>
      <p:sp>
        <p:nvSpPr>
          <p:cNvPr id="11" name="AutoShape 4">
            <a:extLst>
              <a:ext uri="{FF2B5EF4-FFF2-40B4-BE49-F238E27FC236}">
                <a16:creationId xmlns:a16="http://schemas.microsoft.com/office/drawing/2014/main" id="{BDE435AE-B1B4-4F08-8A3D-AE588751A192}"/>
              </a:ext>
            </a:extLst>
          </p:cNvPr>
          <p:cNvSpPr/>
          <p:nvPr/>
        </p:nvSpPr>
        <p:spPr>
          <a:xfrm flipH="1" flipV="1">
            <a:off x="6419975" y="3503465"/>
            <a:ext cx="5202" cy="1194115"/>
          </a:xfrm>
          <a:prstGeom prst="line">
            <a:avLst/>
          </a:prstGeom>
          <a:ln w="85725" cap="rnd">
            <a:solidFill>
              <a:schemeClr val="accent6">
                <a:lumMod val="60000"/>
                <a:lumOff val="40000"/>
              </a:schemeClr>
            </a:solidFill>
            <a:prstDash val="solid"/>
            <a:headEnd type="none" w="sm" len="sm"/>
            <a:tailEnd type="oval" w="lg" len="lg"/>
          </a:ln>
        </p:spPr>
        <p:txBody>
          <a:bodyPr/>
          <a:lstStyle/>
          <a:p>
            <a:endParaRPr lang="es-CO"/>
          </a:p>
        </p:txBody>
      </p:sp>
      <p:sp>
        <p:nvSpPr>
          <p:cNvPr id="12" name="AutoShape 5">
            <a:extLst>
              <a:ext uri="{FF2B5EF4-FFF2-40B4-BE49-F238E27FC236}">
                <a16:creationId xmlns:a16="http://schemas.microsoft.com/office/drawing/2014/main" id="{ED66870E-DBA1-4DBA-A9FE-CBE2D0CFBD06}"/>
              </a:ext>
            </a:extLst>
          </p:cNvPr>
          <p:cNvSpPr/>
          <p:nvPr/>
        </p:nvSpPr>
        <p:spPr>
          <a:xfrm flipV="1">
            <a:off x="6425177" y="4885379"/>
            <a:ext cx="0" cy="1203108"/>
          </a:xfrm>
          <a:prstGeom prst="line">
            <a:avLst/>
          </a:prstGeom>
          <a:ln w="85725" cap="rnd">
            <a:solidFill>
              <a:schemeClr val="accent6">
                <a:lumMod val="20000"/>
                <a:lumOff val="80000"/>
              </a:schemeClr>
            </a:solidFill>
            <a:prstDash val="solid"/>
            <a:headEnd type="none" w="sm" len="sm"/>
            <a:tailEnd type="oval" w="lg" len="lg"/>
          </a:ln>
        </p:spPr>
        <p:txBody>
          <a:bodyPr/>
          <a:lstStyle/>
          <a:p>
            <a:endParaRPr lang="es-CO"/>
          </a:p>
        </p:txBody>
      </p:sp>
      <p:grpSp>
        <p:nvGrpSpPr>
          <p:cNvPr id="13" name="Group 6">
            <a:extLst>
              <a:ext uri="{FF2B5EF4-FFF2-40B4-BE49-F238E27FC236}">
                <a16:creationId xmlns:a16="http://schemas.microsoft.com/office/drawing/2014/main" id="{2FF7AF34-A986-47A0-AD7E-570D97E8BAC1}"/>
              </a:ext>
            </a:extLst>
          </p:cNvPr>
          <p:cNvGrpSpPr/>
          <p:nvPr/>
        </p:nvGrpSpPr>
        <p:grpSpPr>
          <a:xfrm rot="-5400000">
            <a:off x="6870072" y="1586340"/>
            <a:ext cx="732946" cy="907102"/>
            <a:chOff x="0" y="0"/>
            <a:chExt cx="597301" cy="787879"/>
          </a:xfrm>
          <a:solidFill>
            <a:schemeClr val="accent6">
              <a:lumMod val="75000"/>
            </a:schemeClr>
          </a:solidFill>
        </p:grpSpPr>
        <p:sp>
          <p:nvSpPr>
            <p:cNvPr id="14" name="Freeform 7">
              <a:extLst>
                <a:ext uri="{FF2B5EF4-FFF2-40B4-BE49-F238E27FC236}">
                  <a16:creationId xmlns:a16="http://schemas.microsoft.com/office/drawing/2014/main" id="{591B0F01-93C4-4A8A-BD29-E3AC91B3733B}"/>
                </a:ext>
              </a:extLst>
            </p:cNvPr>
            <p:cNvSpPr/>
            <p:nvPr/>
          </p:nvSpPr>
          <p:spPr>
            <a:xfrm>
              <a:off x="0" y="0"/>
              <a:ext cx="597301" cy="787879"/>
            </a:xfrm>
            <a:custGeom>
              <a:avLst/>
              <a:gdLst/>
              <a:ahLst/>
              <a:cxnLst/>
              <a:rect l="l" t="t" r="r" b="b"/>
              <a:pathLst>
                <a:path w="597301" h="787879">
                  <a:moveTo>
                    <a:pt x="199208" y="768810"/>
                  </a:moveTo>
                  <a:cubicBezTo>
                    <a:pt x="229830" y="780324"/>
                    <a:pt x="264644" y="787879"/>
                    <a:pt x="298812" y="787879"/>
                  </a:cubicBezTo>
                  <a:cubicBezTo>
                    <a:pt x="332981" y="787879"/>
                    <a:pt x="365860" y="781402"/>
                    <a:pt x="396159" y="769888"/>
                  </a:cubicBezTo>
                  <a:cubicBezTo>
                    <a:pt x="396805" y="769529"/>
                    <a:pt x="397449" y="769529"/>
                    <a:pt x="398093" y="769169"/>
                  </a:cubicBezTo>
                  <a:cubicBezTo>
                    <a:pt x="511880" y="723114"/>
                    <a:pt x="595690" y="601500"/>
                    <a:pt x="597301" y="459931"/>
                  </a:cubicBezTo>
                  <a:lnTo>
                    <a:pt x="597301" y="0"/>
                  </a:lnTo>
                  <a:lnTo>
                    <a:pt x="0" y="0"/>
                  </a:lnTo>
                  <a:lnTo>
                    <a:pt x="0" y="459589"/>
                  </a:lnTo>
                  <a:cubicBezTo>
                    <a:pt x="1612" y="602219"/>
                    <a:pt x="84132" y="723834"/>
                    <a:pt x="199208" y="768810"/>
                  </a:cubicBezTo>
                  <a:close/>
                </a:path>
              </a:pathLst>
            </a:custGeom>
            <a:grpFill/>
          </p:spPr>
          <p:txBody>
            <a:bodyPr/>
            <a:lstStyle/>
            <a:p>
              <a:endParaRPr lang="es-CO"/>
            </a:p>
          </p:txBody>
        </p:sp>
        <p:sp>
          <p:nvSpPr>
            <p:cNvPr id="15" name="TextBox 8">
              <a:extLst>
                <a:ext uri="{FF2B5EF4-FFF2-40B4-BE49-F238E27FC236}">
                  <a16:creationId xmlns:a16="http://schemas.microsoft.com/office/drawing/2014/main" id="{83E271E4-BA23-4ACA-9AE4-F7296087AD4A}"/>
                </a:ext>
              </a:extLst>
            </p:cNvPr>
            <p:cNvSpPr txBox="1"/>
            <p:nvPr/>
          </p:nvSpPr>
          <p:spPr>
            <a:xfrm>
              <a:off x="0" y="19050"/>
              <a:ext cx="597301" cy="641829"/>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30" name="TextBox 23">
            <a:extLst>
              <a:ext uri="{FF2B5EF4-FFF2-40B4-BE49-F238E27FC236}">
                <a16:creationId xmlns:a16="http://schemas.microsoft.com/office/drawing/2014/main" id="{234F5072-FCD5-4084-8136-1C6479C3088B}"/>
              </a:ext>
            </a:extLst>
          </p:cNvPr>
          <p:cNvSpPr txBox="1"/>
          <p:nvPr/>
        </p:nvSpPr>
        <p:spPr>
          <a:xfrm rot="5400000">
            <a:off x="4167576" y="5625264"/>
            <a:ext cx="751469" cy="744589"/>
          </a:xfrm>
          <a:prstGeom prst="rect">
            <a:avLst/>
          </a:prstGeom>
        </p:spPr>
        <p:txBody>
          <a:bodyPr lIns="27432" tIns="27432" rIns="27432" bIns="27432" rtlCol="0" anchor="ctr"/>
          <a:lstStyle/>
          <a:p>
            <a:pPr algn="ctr">
              <a:lnSpc>
                <a:spcPts val="777"/>
              </a:lnSpc>
            </a:pPr>
            <a:endParaRPr sz="1600">
              <a:latin typeface="+mn-lt"/>
            </a:endParaRPr>
          </a:p>
        </p:txBody>
      </p:sp>
      <p:sp>
        <p:nvSpPr>
          <p:cNvPr id="37" name="AutoShape 30">
            <a:extLst>
              <a:ext uri="{FF2B5EF4-FFF2-40B4-BE49-F238E27FC236}">
                <a16:creationId xmlns:a16="http://schemas.microsoft.com/office/drawing/2014/main" id="{8FA36240-A15A-478E-8711-A41E98D5BC54}"/>
              </a:ext>
            </a:extLst>
          </p:cNvPr>
          <p:cNvSpPr/>
          <p:nvPr/>
        </p:nvSpPr>
        <p:spPr>
          <a:xfrm flipH="1" flipV="1">
            <a:off x="5473969" y="2014905"/>
            <a:ext cx="20666" cy="1264762"/>
          </a:xfrm>
          <a:prstGeom prst="line">
            <a:avLst/>
          </a:prstGeom>
          <a:ln w="85725" cap="rnd">
            <a:solidFill>
              <a:schemeClr val="accent6">
                <a:lumMod val="20000"/>
                <a:lumOff val="80000"/>
              </a:schemeClr>
            </a:solidFill>
            <a:prstDash val="solid"/>
            <a:headEnd type="none" w="sm" len="sm"/>
            <a:tailEnd type="oval" w="lg" len="lg"/>
          </a:ln>
        </p:spPr>
        <p:txBody>
          <a:bodyPr/>
          <a:lstStyle/>
          <a:p>
            <a:endParaRPr lang="es-CO"/>
          </a:p>
        </p:txBody>
      </p:sp>
      <p:sp>
        <p:nvSpPr>
          <p:cNvPr id="38" name="AutoShape 31">
            <a:extLst>
              <a:ext uri="{FF2B5EF4-FFF2-40B4-BE49-F238E27FC236}">
                <a16:creationId xmlns:a16="http://schemas.microsoft.com/office/drawing/2014/main" id="{131EF8A0-EE63-4014-BC2B-02D18C967D47}"/>
              </a:ext>
            </a:extLst>
          </p:cNvPr>
          <p:cNvSpPr/>
          <p:nvPr/>
        </p:nvSpPr>
        <p:spPr>
          <a:xfrm flipV="1">
            <a:off x="5485207" y="3494983"/>
            <a:ext cx="9428" cy="1183608"/>
          </a:xfrm>
          <a:prstGeom prst="line">
            <a:avLst/>
          </a:prstGeom>
          <a:ln w="85725" cap="rnd">
            <a:solidFill>
              <a:schemeClr val="accent6">
                <a:lumMod val="60000"/>
                <a:lumOff val="40000"/>
              </a:schemeClr>
            </a:solidFill>
            <a:prstDash val="solid"/>
            <a:headEnd type="none" w="sm" len="sm"/>
            <a:tailEnd type="oval" w="lg" len="lg"/>
          </a:ln>
        </p:spPr>
        <p:txBody>
          <a:bodyPr/>
          <a:lstStyle/>
          <a:p>
            <a:endParaRPr lang="es-CO"/>
          </a:p>
        </p:txBody>
      </p:sp>
      <p:sp>
        <p:nvSpPr>
          <p:cNvPr id="39" name="AutoShape 32">
            <a:extLst>
              <a:ext uri="{FF2B5EF4-FFF2-40B4-BE49-F238E27FC236}">
                <a16:creationId xmlns:a16="http://schemas.microsoft.com/office/drawing/2014/main" id="{9D4D09BD-20DC-4601-9345-A4B071BCD0BD}"/>
              </a:ext>
            </a:extLst>
          </p:cNvPr>
          <p:cNvSpPr/>
          <p:nvPr/>
        </p:nvSpPr>
        <p:spPr>
          <a:xfrm flipV="1">
            <a:off x="5507138" y="4910706"/>
            <a:ext cx="10777" cy="1158791"/>
          </a:xfrm>
          <a:prstGeom prst="line">
            <a:avLst/>
          </a:prstGeom>
          <a:ln w="85725" cap="rnd">
            <a:solidFill>
              <a:schemeClr val="accent6">
                <a:lumMod val="75000"/>
              </a:schemeClr>
            </a:solidFill>
            <a:prstDash val="solid"/>
            <a:headEnd type="none" w="sm" len="sm"/>
            <a:tailEnd type="oval" w="lg" len="lg"/>
          </a:ln>
        </p:spPr>
        <p:txBody>
          <a:bodyPr/>
          <a:lstStyle/>
          <a:p>
            <a:endParaRPr lang="es-CO"/>
          </a:p>
        </p:txBody>
      </p:sp>
      <p:grpSp>
        <p:nvGrpSpPr>
          <p:cNvPr id="41" name="Group 34">
            <a:extLst>
              <a:ext uri="{FF2B5EF4-FFF2-40B4-BE49-F238E27FC236}">
                <a16:creationId xmlns:a16="http://schemas.microsoft.com/office/drawing/2014/main" id="{5E56E9AA-CD61-4E14-80D3-1DDC0A860A14}"/>
              </a:ext>
            </a:extLst>
          </p:cNvPr>
          <p:cNvGrpSpPr/>
          <p:nvPr/>
        </p:nvGrpSpPr>
        <p:grpSpPr>
          <a:xfrm rot="5400000">
            <a:off x="4328448" y="1607690"/>
            <a:ext cx="732946" cy="907102"/>
            <a:chOff x="0" y="0"/>
            <a:chExt cx="597301" cy="787879"/>
          </a:xfrm>
          <a:solidFill>
            <a:schemeClr val="accent6">
              <a:lumMod val="20000"/>
              <a:lumOff val="80000"/>
            </a:schemeClr>
          </a:solidFill>
        </p:grpSpPr>
        <p:sp>
          <p:nvSpPr>
            <p:cNvPr id="42" name="Freeform 35">
              <a:extLst>
                <a:ext uri="{FF2B5EF4-FFF2-40B4-BE49-F238E27FC236}">
                  <a16:creationId xmlns:a16="http://schemas.microsoft.com/office/drawing/2014/main" id="{D0A21867-2256-442C-B61C-8FF36CEF448A}"/>
                </a:ext>
              </a:extLst>
            </p:cNvPr>
            <p:cNvSpPr/>
            <p:nvPr/>
          </p:nvSpPr>
          <p:spPr>
            <a:xfrm>
              <a:off x="0" y="0"/>
              <a:ext cx="597301" cy="787879"/>
            </a:xfrm>
            <a:custGeom>
              <a:avLst/>
              <a:gdLst/>
              <a:ahLst/>
              <a:cxnLst/>
              <a:rect l="l" t="t" r="r" b="b"/>
              <a:pathLst>
                <a:path w="597301" h="787879">
                  <a:moveTo>
                    <a:pt x="199208" y="768810"/>
                  </a:moveTo>
                  <a:cubicBezTo>
                    <a:pt x="229830" y="780324"/>
                    <a:pt x="264644" y="787879"/>
                    <a:pt x="298812" y="787879"/>
                  </a:cubicBezTo>
                  <a:cubicBezTo>
                    <a:pt x="332981" y="787879"/>
                    <a:pt x="365860" y="781402"/>
                    <a:pt x="396159" y="769888"/>
                  </a:cubicBezTo>
                  <a:cubicBezTo>
                    <a:pt x="396805" y="769529"/>
                    <a:pt x="397449" y="769529"/>
                    <a:pt x="398093" y="769169"/>
                  </a:cubicBezTo>
                  <a:cubicBezTo>
                    <a:pt x="511880" y="723114"/>
                    <a:pt x="595690" y="601500"/>
                    <a:pt x="597301" y="459931"/>
                  </a:cubicBezTo>
                  <a:lnTo>
                    <a:pt x="597301" y="0"/>
                  </a:lnTo>
                  <a:lnTo>
                    <a:pt x="0" y="0"/>
                  </a:lnTo>
                  <a:lnTo>
                    <a:pt x="0" y="459589"/>
                  </a:lnTo>
                  <a:cubicBezTo>
                    <a:pt x="1612" y="602219"/>
                    <a:pt x="84132" y="723834"/>
                    <a:pt x="199208" y="768810"/>
                  </a:cubicBezTo>
                  <a:close/>
                </a:path>
              </a:pathLst>
            </a:custGeom>
            <a:grpFill/>
          </p:spPr>
          <p:txBody>
            <a:bodyPr/>
            <a:lstStyle/>
            <a:p>
              <a:endParaRPr lang="es-CO"/>
            </a:p>
          </p:txBody>
        </p:sp>
        <p:sp>
          <p:nvSpPr>
            <p:cNvPr id="43" name="TextBox 36">
              <a:extLst>
                <a:ext uri="{FF2B5EF4-FFF2-40B4-BE49-F238E27FC236}">
                  <a16:creationId xmlns:a16="http://schemas.microsoft.com/office/drawing/2014/main" id="{6E455CC0-D41A-4838-A991-BA4769F74891}"/>
                </a:ext>
              </a:extLst>
            </p:cNvPr>
            <p:cNvSpPr txBox="1"/>
            <p:nvPr/>
          </p:nvSpPr>
          <p:spPr>
            <a:xfrm>
              <a:off x="0" y="19050"/>
              <a:ext cx="597301" cy="641829"/>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44" name="TextBox 37">
            <a:extLst>
              <a:ext uri="{FF2B5EF4-FFF2-40B4-BE49-F238E27FC236}">
                <a16:creationId xmlns:a16="http://schemas.microsoft.com/office/drawing/2014/main" id="{7E3006A8-A36F-4DF5-98A5-57A1211000D1}"/>
              </a:ext>
            </a:extLst>
          </p:cNvPr>
          <p:cNvSpPr txBox="1"/>
          <p:nvPr/>
        </p:nvSpPr>
        <p:spPr>
          <a:xfrm>
            <a:off x="1104224" y="1655365"/>
            <a:ext cx="3185000" cy="830997"/>
          </a:xfrm>
          <a:prstGeom prst="rect">
            <a:avLst/>
          </a:prstGeom>
        </p:spPr>
        <p:txBody>
          <a:bodyPr wrap="square" lIns="0" tIns="0" rIns="0" bIns="0" rtlCol="0" anchor="t">
            <a:spAutoFit/>
          </a:bodyPr>
          <a:lstStyle/>
          <a:p>
            <a:pPr algn="ctr"/>
            <a:r>
              <a:rPr lang="es-MX">
                <a:latin typeface="+mn-lt"/>
              </a:rPr>
              <a:t>1. Estandarización en cefalometría de Lavergne y Petrovic con la asesora científica</a:t>
            </a:r>
            <a:endParaRPr lang="es-CO">
              <a:latin typeface="+mn-lt"/>
            </a:endParaRPr>
          </a:p>
        </p:txBody>
      </p:sp>
      <p:grpSp>
        <p:nvGrpSpPr>
          <p:cNvPr id="45" name="Group 38">
            <a:extLst>
              <a:ext uri="{FF2B5EF4-FFF2-40B4-BE49-F238E27FC236}">
                <a16:creationId xmlns:a16="http://schemas.microsoft.com/office/drawing/2014/main" id="{C063B330-6A20-4832-8E69-318C1B552CEC}"/>
              </a:ext>
            </a:extLst>
          </p:cNvPr>
          <p:cNvGrpSpPr/>
          <p:nvPr/>
        </p:nvGrpSpPr>
        <p:grpSpPr>
          <a:xfrm rot="5400000">
            <a:off x="4348831" y="3093795"/>
            <a:ext cx="717048" cy="903472"/>
            <a:chOff x="0" y="0"/>
            <a:chExt cx="584346" cy="784726"/>
          </a:xfrm>
          <a:solidFill>
            <a:schemeClr val="accent6">
              <a:lumMod val="60000"/>
              <a:lumOff val="40000"/>
            </a:schemeClr>
          </a:solidFill>
        </p:grpSpPr>
        <p:sp>
          <p:nvSpPr>
            <p:cNvPr id="46" name="Freeform 39">
              <a:extLst>
                <a:ext uri="{FF2B5EF4-FFF2-40B4-BE49-F238E27FC236}">
                  <a16:creationId xmlns:a16="http://schemas.microsoft.com/office/drawing/2014/main" id="{F084C605-1D38-470A-947B-518D8A35751D}"/>
                </a:ext>
              </a:extLst>
            </p:cNvPr>
            <p:cNvSpPr/>
            <p:nvPr/>
          </p:nvSpPr>
          <p:spPr>
            <a:xfrm>
              <a:off x="0" y="0"/>
              <a:ext cx="584346" cy="784726"/>
            </a:xfrm>
            <a:custGeom>
              <a:avLst/>
              <a:gdLst/>
              <a:ahLst/>
              <a:cxnLst/>
              <a:rect l="l" t="t" r="r" b="b"/>
              <a:pathLst>
                <a:path w="584346" h="784726">
                  <a:moveTo>
                    <a:pt x="194887" y="765657"/>
                  </a:moveTo>
                  <a:cubicBezTo>
                    <a:pt x="224845" y="777171"/>
                    <a:pt x="258904" y="784726"/>
                    <a:pt x="292330" y="784726"/>
                  </a:cubicBezTo>
                  <a:cubicBezTo>
                    <a:pt x="325758" y="784726"/>
                    <a:pt x="357924" y="778249"/>
                    <a:pt x="387567" y="766736"/>
                  </a:cubicBezTo>
                  <a:cubicBezTo>
                    <a:pt x="388198" y="766376"/>
                    <a:pt x="388828" y="766376"/>
                    <a:pt x="389459" y="766017"/>
                  </a:cubicBezTo>
                  <a:cubicBezTo>
                    <a:pt x="500778" y="719961"/>
                    <a:pt x="582770" y="598347"/>
                    <a:pt x="584346" y="456848"/>
                  </a:cubicBezTo>
                  <a:lnTo>
                    <a:pt x="584346" y="0"/>
                  </a:lnTo>
                  <a:lnTo>
                    <a:pt x="0" y="0"/>
                  </a:lnTo>
                  <a:lnTo>
                    <a:pt x="0" y="456509"/>
                  </a:lnTo>
                  <a:cubicBezTo>
                    <a:pt x="1577" y="599066"/>
                    <a:pt x="82307" y="720681"/>
                    <a:pt x="194887" y="765657"/>
                  </a:cubicBezTo>
                  <a:close/>
                </a:path>
              </a:pathLst>
            </a:custGeom>
            <a:grpFill/>
          </p:spPr>
          <p:txBody>
            <a:bodyPr/>
            <a:lstStyle/>
            <a:p>
              <a:endParaRPr lang="es-CO"/>
            </a:p>
          </p:txBody>
        </p:sp>
        <p:sp>
          <p:nvSpPr>
            <p:cNvPr id="47" name="TextBox 40">
              <a:extLst>
                <a:ext uri="{FF2B5EF4-FFF2-40B4-BE49-F238E27FC236}">
                  <a16:creationId xmlns:a16="http://schemas.microsoft.com/office/drawing/2014/main" id="{E1DE5CAA-534B-4D00-ACE7-BBF64EF34E92}"/>
                </a:ext>
              </a:extLst>
            </p:cNvPr>
            <p:cNvSpPr txBox="1"/>
            <p:nvPr/>
          </p:nvSpPr>
          <p:spPr>
            <a:xfrm>
              <a:off x="0" y="19050"/>
              <a:ext cx="584346" cy="638676"/>
            </a:xfrm>
            <a:prstGeom prst="rect">
              <a:avLst/>
            </a:prstGeom>
            <a:grpFill/>
          </p:spPr>
          <p:txBody>
            <a:bodyPr lIns="27432" tIns="27432" rIns="27432" bIns="27432" rtlCol="0" anchor="ctr"/>
            <a:lstStyle/>
            <a:p>
              <a:pPr algn="ctr">
                <a:lnSpc>
                  <a:spcPts val="777"/>
                </a:lnSpc>
              </a:pPr>
              <a:endParaRPr sz="1600">
                <a:latin typeface="+mn-lt"/>
              </a:endParaRPr>
            </a:p>
          </p:txBody>
        </p:sp>
      </p:grpSp>
      <p:grpSp>
        <p:nvGrpSpPr>
          <p:cNvPr id="48" name="Group 41">
            <a:extLst>
              <a:ext uri="{FF2B5EF4-FFF2-40B4-BE49-F238E27FC236}">
                <a16:creationId xmlns:a16="http://schemas.microsoft.com/office/drawing/2014/main" id="{9493233A-7F81-4B7E-A3C0-7E9F2000BEA9}"/>
              </a:ext>
            </a:extLst>
          </p:cNvPr>
          <p:cNvGrpSpPr/>
          <p:nvPr/>
        </p:nvGrpSpPr>
        <p:grpSpPr>
          <a:xfrm rot="5400000">
            <a:off x="4347238" y="4499071"/>
            <a:ext cx="755934" cy="903472"/>
            <a:chOff x="0" y="0"/>
            <a:chExt cx="616035" cy="784726"/>
          </a:xfrm>
          <a:solidFill>
            <a:schemeClr val="accent6">
              <a:lumMod val="75000"/>
            </a:schemeClr>
          </a:solidFill>
        </p:grpSpPr>
        <p:sp>
          <p:nvSpPr>
            <p:cNvPr id="49" name="Freeform 42">
              <a:extLst>
                <a:ext uri="{FF2B5EF4-FFF2-40B4-BE49-F238E27FC236}">
                  <a16:creationId xmlns:a16="http://schemas.microsoft.com/office/drawing/2014/main" id="{2087B48A-B196-4AA7-BFBE-102BE15EB70E}"/>
                </a:ext>
              </a:extLst>
            </p:cNvPr>
            <p:cNvSpPr/>
            <p:nvPr/>
          </p:nvSpPr>
          <p:spPr>
            <a:xfrm>
              <a:off x="0" y="0"/>
              <a:ext cx="616035" cy="784726"/>
            </a:xfrm>
            <a:custGeom>
              <a:avLst/>
              <a:gdLst/>
              <a:ahLst/>
              <a:cxnLst/>
              <a:rect l="l" t="t" r="r" b="b"/>
              <a:pathLst>
                <a:path w="616035" h="784726">
                  <a:moveTo>
                    <a:pt x="205456" y="765657"/>
                  </a:moveTo>
                  <a:cubicBezTo>
                    <a:pt x="237039" y="777171"/>
                    <a:pt x="272944" y="784726"/>
                    <a:pt x="308184" y="784726"/>
                  </a:cubicBezTo>
                  <a:cubicBezTo>
                    <a:pt x="343424" y="784726"/>
                    <a:pt x="377335" y="778249"/>
                    <a:pt x="408584" y="766736"/>
                  </a:cubicBezTo>
                  <a:cubicBezTo>
                    <a:pt x="409250" y="766376"/>
                    <a:pt x="409915" y="766376"/>
                    <a:pt x="410579" y="766017"/>
                  </a:cubicBezTo>
                  <a:cubicBezTo>
                    <a:pt x="527935" y="719961"/>
                    <a:pt x="614373" y="598347"/>
                    <a:pt x="616035" y="456848"/>
                  </a:cubicBezTo>
                  <a:lnTo>
                    <a:pt x="616035" y="0"/>
                  </a:lnTo>
                  <a:lnTo>
                    <a:pt x="0" y="0"/>
                  </a:lnTo>
                  <a:lnTo>
                    <a:pt x="0" y="456509"/>
                  </a:lnTo>
                  <a:cubicBezTo>
                    <a:pt x="1662" y="599066"/>
                    <a:pt x="86770" y="720681"/>
                    <a:pt x="205456" y="765657"/>
                  </a:cubicBezTo>
                  <a:close/>
                </a:path>
              </a:pathLst>
            </a:custGeom>
            <a:grpFill/>
          </p:spPr>
          <p:txBody>
            <a:bodyPr/>
            <a:lstStyle/>
            <a:p>
              <a:endParaRPr lang="es-CO"/>
            </a:p>
          </p:txBody>
        </p:sp>
        <p:sp>
          <p:nvSpPr>
            <p:cNvPr id="50" name="TextBox 43">
              <a:extLst>
                <a:ext uri="{FF2B5EF4-FFF2-40B4-BE49-F238E27FC236}">
                  <a16:creationId xmlns:a16="http://schemas.microsoft.com/office/drawing/2014/main" id="{DC00C93A-4A79-4EF7-9358-59E6887D1BE3}"/>
                </a:ext>
              </a:extLst>
            </p:cNvPr>
            <p:cNvSpPr txBox="1"/>
            <p:nvPr/>
          </p:nvSpPr>
          <p:spPr>
            <a:xfrm>
              <a:off x="0" y="19050"/>
              <a:ext cx="616035" cy="638676"/>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59" name="Freeform 52">
            <a:extLst>
              <a:ext uri="{FF2B5EF4-FFF2-40B4-BE49-F238E27FC236}">
                <a16:creationId xmlns:a16="http://schemas.microsoft.com/office/drawing/2014/main" id="{A46AD78A-1EAB-4C64-A8D2-B9D0FEA7AC62}"/>
              </a:ext>
            </a:extLst>
          </p:cNvPr>
          <p:cNvSpPr/>
          <p:nvPr/>
        </p:nvSpPr>
        <p:spPr>
          <a:xfrm>
            <a:off x="7001654" y="1776425"/>
            <a:ext cx="412867" cy="514940"/>
          </a:xfrm>
          <a:custGeom>
            <a:avLst/>
            <a:gdLst/>
            <a:ahLst/>
            <a:cxnLst/>
            <a:rect l="l" t="t" r="r" b="b"/>
            <a:pathLst>
              <a:path w="1016858" h="1189940">
                <a:moveTo>
                  <a:pt x="0" y="0"/>
                </a:moveTo>
                <a:lnTo>
                  <a:pt x="1016858" y="0"/>
                </a:lnTo>
                <a:lnTo>
                  <a:pt x="1016858" y="1189940"/>
                </a:lnTo>
                <a:lnTo>
                  <a:pt x="0" y="118994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grpSp>
        <p:nvGrpSpPr>
          <p:cNvPr id="71" name="Group 6">
            <a:extLst>
              <a:ext uri="{FF2B5EF4-FFF2-40B4-BE49-F238E27FC236}">
                <a16:creationId xmlns:a16="http://schemas.microsoft.com/office/drawing/2014/main" id="{E1F801BD-2607-4BB7-BB00-F12FA075EB68}"/>
              </a:ext>
            </a:extLst>
          </p:cNvPr>
          <p:cNvGrpSpPr/>
          <p:nvPr/>
        </p:nvGrpSpPr>
        <p:grpSpPr>
          <a:xfrm rot="-5400000">
            <a:off x="6870072" y="3103021"/>
            <a:ext cx="732946" cy="907102"/>
            <a:chOff x="0" y="0"/>
            <a:chExt cx="597301" cy="787879"/>
          </a:xfrm>
          <a:solidFill>
            <a:schemeClr val="accent6">
              <a:lumMod val="60000"/>
              <a:lumOff val="40000"/>
            </a:schemeClr>
          </a:solidFill>
        </p:grpSpPr>
        <p:sp>
          <p:nvSpPr>
            <p:cNvPr id="72" name="Freeform 7">
              <a:extLst>
                <a:ext uri="{FF2B5EF4-FFF2-40B4-BE49-F238E27FC236}">
                  <a16:creationId xmlns:a16="http://schemas.microsoft.com/office/drawing/2014/main" id="{8EE0430C-54C9-48BC-833C-0758EB3D14DC}"/>
                </a:ext>
              </a:extLst>
            </p:cNvPr>
            <p:cNvSpPr/>
            <p:nvPr/>
          </p:nvSpPr>
          <p:spPr>
            <a:xfrm>
              <a:off x="0" y="0"/>
              <a:ext cx="597301" cy="787879"/>
            </a:xfrm>
            <a:custGeom>
              <a:avLst/>
              <a:gdLst/>
              <a:ahLst/>
              <a:cxnLst/>
              <a:rect l="l" t="t" r="r" b="b"/>
              <a:pathLst>
                <a:path w="597301" h="787879">
                  <a:moveTo>
                    <a:pt x="199208" y="768810"/>
                  </a:moveTo>
                  <a:cubicBezTo>
                    <a:pt x="229830" y="780324"/>
                    <a:pt x="264644" y="787879"/>
                    <a:pt x="298812" y="787879"/>
                  </a:cubicBezTo>
                  <a:cubicBezTo>
                    <a:pt x="332981" y="787879"/>
                    <a:pt x="365860" y="781402"/>
                    <a:pt x="396159" y="769888"/>
                  </a:cubicBezTo>
                  <a:cubicBezTo>
                    <a:pt x="396805" y="769529"/>
                    <a:pt x="397449" y="769529"/>
                    <a:pt x="398093" y="769169"/>
                  </a:cubicBezTo>
                  <a:cubicBezTo>
                    <a:pt x="511880" y="723114"/>
                    <a:pt x="595690" y="601500"/>
                    <a:pt x="597301" y="459931"/>
                  </a:cubicBezTo>
                  <a:lnTo>
                    <a:pt x="597301" y="0"/>
                  </a:lnTo>
                  <a:lnTo>
                    <a:pt x="0" y="0"/>
                  </a:lnTo>
                  <a:lnTo>
                    <a:pt x="0" y="459589"/>
                  </a:lnTo>
                  <a:cubicBezTo>
                    <a:pt x="1612" y="602219"/>
                    <a:pt x="84132" y="723834"/>
                    <a:pt x="199208" y="768810"/>
                  </a:cubicBezTo>
                  <a:close/>
                </a:path>
              </a:pathLst>
            </a:custGeom>
            <a:grpFill/>
          </p:spPr>
          <p:txBody>
            <a:bodyPr/>
            <a:lstStyle/>
            <a:p>
              <a:endParaRPr lang="es-CO"/>
            </a:p>
          </p:txBody>
        </p:sp>
        <p:sp>
          <p:nvSpPr>
            <p:cNvPr id="73" name="TextBox 8">
              <a:extLst>
                <a:ext uri="{FF2B5EF4-FFF2-40B4-BE49-F238E27FC236}">
                  <a16:creationId xmlns:a16="http://schemas.microsoft.com/office/drawing/2014/main" id="{4980E243-0CE5-410C-85A4-806E65312E90}"/>
                </a:ext>
              </a:extLst>
            </p:cNvPr>
            <p:cNvSpPr txBox="1"/>
            <p:nvPr/>
          </p:nvSpPr>
          <p:spPr>
            <a:xfrm>
              <a:off x="0" y="19050"/>
              <a:ext cx="597301" cy="641829"/>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60" name="Freeform 53">
            <a:extLst>
              <a:ext uri="{FF2B5EF4-FFF2-40B4-BE49-F238E27FC236}">
                <a16:creationId xmlns:a16="http://schemas.microsoft.com/office/drawing/2014/main" id="{1560AE3F-E48F-4350-A026-098EE11479BD}"/>
              </a:ext>
            </a:extLst>
          </p:cNvPr>
          <p:cNvSpPr/>
          <p:nvPr/>
        </p:nvSpPr>
        <p:spPr>
          <a:xfrm>
            <a:off x="4566121" y="3279667"/>
            <a:ext cx="442453" cy="511568"/>
          </a:xfrm>
          <a:custGeom>
            <a:avLst/>
            <a:gdLst/>
            <a:ahLst/>
            <a:cxnLst/>
            <a:rect l="l" t="t" r="r" b="b"/>
            <a:pathLst>
              <a:path w="1089724" h="1182147">
                <a:moveTo>
                  <a:pt x="0" y="0"/>
                </a:moveTo>
                <a:lnTo>
                  <a:pt x="1089725" y="0"/>
                </a:lnTo>
                <a:lnTo>
                  <a:pt x="1089725" y="1182146"/>
                </a:lnTo>
                <a:lnTo>
                  <a:pt x="0" y="118214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62" name="Freeform 55">
            <a:extLst>
              <a:ext uri="{FF2B5EF4-FFF2-40B4-BE49-F238E27FC236}">
                <a16:creationId xmlns:a16="http://schemas.microsoft.com/office/drawing/2014/main" id="{6A9C5967-50E1-4611-8D16-CFD2E387F639}"/>
              </a:ext>
            </a:extLst>
          </p:cNvPr>
          <p:cNvSpPr/>
          <p:nvPr/>
        </p:nvSpPr>
        <p:spPr>
          <a:xfrm>
            <a:off x="6989082" y="3239967"/>
            <a:ext cx="370640" cy="570258"/>
          </a:xfrm>
          <a:custGeom>
            <a:avLst/>
            <a:gdLst/>
            <a:ahLst/>
            <a:cxnLst/>
            <a:rect l="l" t="t" r="r" b="b"/>
            <a:pathLst>
              <a:path w="912856" h="1317771">
                <a:moveTo>
                  <a:pt x="0" y="0"/>
                </a:moveTo>
                <a:lnTo>
                  <a:pt x="912856" y="0"/>
                </a:lnTo>
                <a:lnTo>
                  <a:pt x="912856" y="1317771"/>
                </a:lnTo>
                <a:lnTo>
                  <a:pt x="0" y="131777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s-CO"/>
          </a:p>
        </p:txBody>
      </p:sp>
      <p:sp>
        <p:nvSpPr>
          <p:cNvPr id="63" name="Freeform 56">
            <a:extLst>
              <a:ext uri="{FF2B5EF4-FFF2-40B4-BE49-F238E27FC236}">
                <a16:creationId xmlns:a16="http://schemas.microsoft.com/office/drawing/2014/main" id="{20017D2D-811C-4C9A-960A-72C174FF3566}"/>
              </a:ext>
            </a:extLst>
          </p:cNvPr>
          <p:cNvSpPr/>
          <p:nvPr/>
        </p:nvSpPr>
        <p:spPr>
          <a:xfrm>
            <a:off x="4550913" y="1818681"/>
            <a:ext cx="449370" cy="485119"/>
          </a:xfrm>
          <a:custGeom>
            <a:avLst/>
            <a:gdLst/>
            <a:ahLst/>
            <a:cxnLst/>
            <a:rect l="l" t="t" r="r" b="b"/>
            <a:pathLst>
              <a:path w="1106760" h="1121028">
                <a:moveTo>
                  <a:pt x="0" y="0"/>
                </a:moveTo>
                <a:lnTo>
                  <a:pt x="1106761" y="0"/>
                </a:lnTo>
                <a:lnTo>
                  <a:pt x="1106761" y="1121028"/>
                </a:lnTo>
                <a:lnTo>
                  <a:pt x="0" y="112102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s-CO"/>
          </a:p>
        </p:txBody>
      </p:sp>
      <p:grpSp>
        <p:nvGrpSpPr>
          <p:cNvPr id="68" name="Group 41">
            <a:extLst>
              <a:ext uri="{FF2B5EF4-FFF2-40B4-BE49-F238E27FC236}">
                <a16:creationId xmlns:a16="http://schemas.microsoft.com/office/drawing/2014/main" id="{E44D08ED-F777-4184-9B3A-17AC7D5AA7AA}"/>
              </a:ext>
            </a:extLst>
          </p:cNvPr>
          <p:cNvGrpSpPr/>
          <p:nvPr/>
        </p:nvGrpSpPr>
        <p:grpSpPr>
          <a:xfrm rot="16200000">
            <a:off x="6868091" y="4499070"/>
            <a:ext cx="755934" cy="903472"/>
            <a:chOff x="0" y="0"/>
            <a:chExt cx="616035" cy="784726"/>
          </a:xfrm>
          <a:solidFill>
            <a:schemeClr val="accent6">
              <a:lumMod val="20000"/>
              <a:lumOff val="80000"/>
            </a:schemeClr>
          </a:solidFill>
        </p:grpSpPr>
        <p:sp>
          <p:nvSpPr>
            <p:cNvPr id="69" name="Freeform 42">
              <a:extLst>
                <a:ext uri="{FF2B5EF4-FFF2-40B4-BE49-F238E27FC236}">
                  <a16:creationId xmlns:a16="http://schemas.microsoft.com/office/drawing/2014/main" id="{9A2F1650-2EFF-4C41-964D-871C4C840017}"/>
                </a:ext>
              </a:extLst>
            </p:cNvPr>
            <p:cNvSpPr/>
            <p:nvPr/>
          </p:nvSpPr>
          <p:spPr>
            <a:xfrm>
              <a:off x="0" y="0"/>
              <a:ext cx="616035" cy="784726"/>
            </a:xfrm>
            <a:custGeom>
              <a:avLst/>
              <a:gdLst/>
              <a:ahLst/>
              <a:cxnLst/>
              <a:rect l="l" t="t" r="r" b="b"/>
              <a:pathLst>
                <a:path w="616035" h="784726">
                  <a:moveTo>
                    <a:pt x="205456" y="765657"/>
                  </a:moveTo>
                  <a:cubicBezTo>
                    <a:pt x="237039" y="777171"/>
                    <a:pt x="272944" y="784726"/>
                    <a:pt x="308184" y="784726"/>
                  </a:cubicBezTo>
                  <a:cubicBezTo>
                    <a:pt x="343424" y="784726"/>
                    <a:pt x="377335" y="778249"/>
                    <a:pt x="408584" y="766736"/>
                  </a:cubicBezTo>
                  <a:cubicBezTo>
                    <a:pt x="409250" y="766376"/>
                    <a:pt x="409915" y="766376"/>
                    <a:pt x="410579" y="766017"/>
                  </a:cubicBezTo>
                  <a:cubicBezTo>
                    <a:pt x="527935" y="719961"/>
                    <a:pt x="614373" y="598347"/>
                    <a:pt x="616035" y="456848"/>
                  </a:cubicBezTo>
                  <a:lnTo>
                    <a:pt x="616035" y="0"/>
                  </a:lnTo>
                  <a:lnTo>
                    <a:pt x="0" y="0"/>
                  </a:lnTo>
                  <a:lnTo>
                    <a:pt x="0" y="456509"/>
                  </a:lnTo>
                  <a:cubicBezTo>
                    <a:pt x="1662" y="599066"/>
                    <a:pt x="86770" y="720681"/>
                    <a:pt x="205456" y="765657"/>
                  </a:cubicBezTo>
                  <a:close/>
                </a:path>
              </a:pathLst>
            </a:custGeom>
            <a:grpFill/>
          </p:spPr>
          <p:txBody>
            <a:bodyPr/>
            <a:lstStyle/>
            <a:p>
              <a:endParaRPr lang="es-CO"/>
            </a:p>
          </p:txBody>
        </p:sp>
        <p:sp>
          <p:nvSpPr>
            <p:cNvPr id="70" name="TextBox 43">
              <a:extLst>
                <a:ext uri="{FF2B5EF4-FFF2-40B4-BE49-F238E27FC236}">
                  <a16:creationId xmlns:a16="http://schemas.microsoft.com/office/drawing/2014/main" id="{E843538B-F6F5-4930-81C4-1AF37B9732DA}"/>
                </a:ext>
              </a:extLst>
            </p:cNvPr>
            <p:cNvSpPr txBox="1"/>
            <p:nvPr/>
          </p:nvSpPr>
          <p:spPr>
            <a:xfrm>
              <a:off x="0" y="19050"/>
              <a:ext cx="616035" cy="638676"/>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64" name="Freeform 57">
            <a:extLst>
              <a:ext uri="{FF2B5EF4-FFF2-40B4-BE49-F238E27FC236}">
                <a16:creationId xmlns:a16="http://schemas.microsoft.com/office/drawing/2014/main" id="{56C8D57B-7129-4248-8008-AF44F57CED14}"/>
              </a:ext>
            </a:extLst>
          </p:cNvPr>
          <p:cNvSpPr/>
          <p:nvPr/>
        </p:nvSpPr>
        <p:spPr>
          <a:xfrm>
            <a:off x="4587397" y="4678591"/>
            <a:ext cx="412886" cy="484065"/>
          </a:xfrm>
          <a:custGeom>
            <a:avLst/>
            <a:gdLst/>
            <a:ahLst/>
            <a:cxnLst/>
            <a:rect l="l" t="t" r="r" b="b"/>
            <a:pathLst>
              <a:path w="1016904" h="1118594">
                <a:moveTo>
                  <a:pt x="0" y="0"/>
                </a:moveTo>
                <a:lnTo>
                  <a:pt x="1016904" y="0"/>
                </a:lnTo>
                <a:lnTo>
                  <a:pt x="1016904" y="1118594"/>
                </a:lnTo>
                <a:lnTo>
                  <a:pt x="0" y="1118594"/>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s-CO"/>
          </a:p>
        </p:txBody>
      </p:sp>
      <p:sp>
        <p:nvSpPr>
          <p:cNvPr id="65" name="Freeform 58">
            <a:extLst>
              <a:ext uri="{FF2B5EF4-FFF2-40B4-BE49-F238E27FC236}">
                <a16:creationId xmlns:a16="http://schemas.microsoft.com/office/drawing/2014/main" id="{3B9B7494-9761-41B0-B007-3A22D65BED81}"/>
              </a:ext>
            </a:extLst>
          </p:cNvPr>
          <p:cNvSpPr/>
          <p:nvPr/>
        </p:nvSpPr>
        <p:spPr>
          <a:xfrm>
            <a:off x="7018709" y="4706779"/>
            <a:ext cx="454695" cy="497278"/>
          </a:xfrm>
          <a:custGeom>
            <a:avLst/>
            <a:gdLst/>
            <a:ahLst/>
            <a:cxnLst/>
            <a:rect l="l" t="t" r="r" b="b"/>
            <a:pathLst>
              <a:path w="1119876" h="1149127">
                <a:moveTo>
                  <a:pt x="0" y="0"/>
                </a:moveTo>
                <a:lnTo>
                  <a:pt x="1119876" y="0"/>
                </a:lnTo>
                <a:lnTo>
                  <a:pt x="1119876" y="1149127"/>
                </a:lnTo>
                <a:lnTo>
                  <a:pt x="0" y="1149127"/>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s-CO"/>
          </a:p>
        </p:txBody>
      </p:sp>
      <p:sp>
        <p:nvSpPr>
          <p:cNvPr id="74" name="TextBox 37">
            <a:extLst>
              <a:ext uri="{FF2B5EF4-FFF2-40B4-BE49-F238E27FC236}">
                <a16:creationId xmlns:a16="http://schemas.microsoft.com/office/drawing/2014/main" id="{0F9904FB-9D2C-4A1B-821A-3C8040E4FBF0}"/>
              </a:ext>
            </a:extLst>
          </p:cNvPr>
          <p:cNvSpPr txBox="1"/>
          <p:nvPr/>
        </p:nvSpPr>
        <p:spPr>
          <a:xfrm>
            <a:off x="1059653" y="3390397"/>
            <a:ext cx="3185000" cy="553998"/>
          </a:xfrm>
          <a:prstGeom prst="rect">
            <a:avLst/>
          </a:prstGeom>
        </p:spPr>
        <p:txBody>
          <a:bodyPr wrap="square" lIns="0" tIns="0" rIns="0" bIns="0" rtlCol="0" anchor="t">
            <a:spAutoFit/>
          </a:bodyPr>
          <a:lstStyle/>
          <a:p>
            <a:pPr algn="ctr"/>
            <a:r>
              <a:rPr lang="es-MX">
                <a:latin typeface="+mn-lt"/>
              </a:rPr>
              <a:t>2. </a:t>
            </a:r>
            <a:r>
              <a:rPr lang="es-MX"/>
              <a:t>Solicitud de historias clínicas</a:t>
            </a:r>
            <a:endParaRPr lang="es-CO"/>
          </a:p>
          <a:p>
            <a:pPr algn="ctr"/>
            <a:endParaRPr lang="es-CO">
              <a:latin typeface="+mn-lt"/>
            </a:endParaRPr>
          </a:p>
        </p:txBody>
      </p:sp>
      <p:sp>
        <p:nvSpPr>
          <p:cNvPr id="75" name="CuadroTexto 74">
            <a:extLst>
              <a:ext uri="{FF2B5EF4-FFF2-40B4-BE49-F238E27FC236}">
                <a16:creationId xmlns:a16="http://schemas.microsoft.com/office/drawing/2014/main" id="{C20966EA-B1BA-405D-872E-A831578E3B82}"/>
              </a:ext>
            </a:extLst>
          </p:cNvPr>
          <p:cNvSpPr txBox="1"/>
          <p:nvPr/>
        </p:nvSpPr>
        <p:spPr>
          <a:xfrm>
            <a:off x="605783" y="4761843"/>
            <a:ext cx="3797327" cy="646331"/>
          </a:xfrm>
          <a:prstGeom prst="rect">
            <a:avLst/>
          </a:prstGeom>
          <a:noFill/>
        </p:spPr>
        <p:txBody>
          <a:bodyPr wrap="square">
            <a:spAutoFit/>
          </a:bodyPr>
          <a:lstStyle/>
          <a:p>
            <a:r>
              <a:rPr lang="es-MX"/>
              <a:t>3. Recolección de datos y radiografías</a:t>
            </a:r>
            <a:endParaRPr lang="es-CO"/>
          </a:p>
          <a:p>
            <a:pPr lvl="0"/>
            <a:endParaRPr lang="es-CO"/>
          </a:p>
        </p:txBody>
      </p:sp>
      <p:sp>
        <p:nvSpPr>
          <p:cNvPr id="76" name="CuadroTexto 75">
            <a:extLst>
              <a:ext uri="{FF2B5EF4-FFF2-40B4-BE49-F238E27FC236}">
                <a16:creationId xmlns:a16="http://schemas.microsoft.com/office/drawing/2014/main" id="{A8A3495A-1C6E-42DB-9512-DD93950D882B}"/>
              </a:ext>
            </a:extLst>
          </p:cNvPr>
          <p:cNvSpPr txBox="1"/>
          <p:nvPr/>
        </p:nvSpPr>
        <p:spPr>
          <a:xfrm>
            <a:off x="7711056" y="3298064"/>
            <a:ext cx="3797327" cy="1200329"/>
          </a:xfrm>
          <a:prstGeom prst="rect">
            <a:avLst/>
          </a:prstGeom>
          <a:noFill/>
        </p:spPr>
        <p:txBody>
          <a:bodyPr wrap="square">
            <a:spAutoFit/>
          </a:bodyPr>
          <a:lstStyle/>
          <a:p>
            <a:pPr algn="ctr"/>
            <a:r>
              <a:rPr lang="es-MX"/>
              <a:t>5. Análisis cefalométrico de Lavergne y Petrovic</a:t>
            </a:r>
            <a:endParaRPr lang="es-CO"/>
          </a:p>
          <a:p>
            <a:endParaRPr lang="es-CO"/>
          </a:p>
          <a:p>
            <a:pPr lvl="0"/>
            <a:endParaRPr lang="es-CO"/>
          </a:p>
        </p:txBody>
      </p:sp>
      <p:sp>
        <p:nvSpPr>
          <p:cNvPr id="77" name="CuadroTexto 76">
            <a:extLst>
              <a:ext uri="{FF2B5EF4-FFF2-40B4-BE49-F238E27FC236}">
                <a16:creationId xmlns:a16="http://schemas.microsoft.com/office/drawing/2014/main" id="{98107261-1EDD-47FA-B0A4-B1698C683BA3}"/>
              </a:ext>
            </a:extLst>
          </p:cNvPr>
          <p:cNvSpPr txBox="1"/>
          <p:nvPr/>
        </p:nvSpPr>
        <p:spPr>
          <a:xfrm>
            <a:off x="7543878" y="1770722"/>
            <a:ext cx="3951816" cy="646331"/>
          </a:xfrm>
          <a:prstGeom prst="rect">
            <a:avLst/>
          </a:prstGeom>
          <a:noFill/>
        </p:spPr>
        <p:txBody>
          <a:bodyPr wrap="square">
            <a:spAutoFit/>
          </a:bodyPr>
          <a:lstStyle/>
          <a:p>
            <a:pPr lvl="0" algn="ctr"/>
            <a:r>
              <a:rPr lang="es-MX"/>
              <a:t>4. Verificación de datos completos y consentimientos informados</a:t>
            </a:r>
            <a:endParaRPr lang="es-CO"/>
          </a:p>
        </p:txBody>
      </p:sp>
      <p:sp>
        <p:nvSpPr>
          <p:cNvPr id="78" name="CuadroTexto 77">
            <a:extLst>
              <a:ext uri="{FF2B5EF4-FFF2-40B4-BE49-F238E27FC236}">
                <a16:creationId xmlns:a16="http://schemas.microsoft.com/office/drawing/2014/main" id="{01C99B42-D0C9-444E-9B6F-0E9D600688DF}"/>
              </a:ext>
            </a:extLst>
          </p:cNvPr>
          <p:cNvSpPr txBox="1"/>
          <p:nvPr/>
        </p:nvSpPr>
        <p:spPr>
          <a:xfrm>
            <a:off x="7754031" y="4700713"/>
            <a:ext cx="3515421" cy="369332"/>
          </a:xfrm>
          <a:prstGeom prst="rect">
            <a:avLst/>
          </a:prstGeom>
          <a:noFill/>
        </p:spPr>
        <p:txBody>
          <a:bodyPr wrap="square">
            <a:spAutoFit/>
          </a:bodyPr>
          <a:lstStyle/>
          <a:p>
            <a:pPr lvl="0"/>
            <a:r>
              <a:rPr lang="es-MX"/>
              <a:t>6. Identificación de tipo rotacional</a:t>
            </a:r>
            <a:endParaRPr lang="es-CO"/>
          </a:p>
        </p:txBody>
      </p:sp>
      <p:sp>
        <p:nvSpPr>
          <p:cNvPr id="3" name="TextBox 19">
            <a:extLst>
              <a:ext uri="{FF2B5EF4-FFF2-40B4-BE49-F238E27FC236}">
                <a16:creationId xmlns:a16="http://schemas.microsoft.com/office/drawing/2014/main" id="{BB55F31A-EAA3-4F87-CC32-266B3D60C5D4}"/>
              </a:ext>
            </a:extLst>
          </p:cNvPr>
          <p:cNvSpPr txBox="1"/>
          <p:nvPr/>
        </p:nvSpPr>
        <p:spPr>
          <a:xfrm rot="5400000">
            <a:off x="5708492" y="-2016983"/>
            <a:ext cx="775015" cy="5573185"/>
          </a:xfrm>
          <a:prstGeom prst="rect">
            <a:avLst/>
          </a:prstGeom>
        </p:spPr>
        <p:txBody>
          <a:bodyPr vert="vert270" wrap="square" lIns="36000" tIns="0" rIns="0" bIns="0" rtlCol="0" anchor="t">
            <a:spAutoFit/>
          </a:bodyPr>
          <a:lstStyle/>
          <a:p>
            <a:pPr marL="216000" algn="ctr"/>
            <a:r>
              <a:rPr lang="en-US" sz="4800" b="1" dirty="0">
                <a:latin typeface="+mn-lt"/>
                <a:ea typeface="ADLaM Display" panose="02010000000000000000" pitchFamily="2" charset="0"/>
                <a:cs typeface="ADLaM Display" panose="02010000000000000000" pitchFamily="2" charset="0"/>
                <a:sym typeface="Inter Bold"/>
              </a:rPr>
              <a:t>PROCEDIMIENTO</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ppt_x"/>
                                          </p:val>
                                        </p:tav>
                                        <p:tav tm="100000">
                                          <p:val>
                                            <p:strVal val="#ppt_x"/>
                                          </p:val>
                                        </p:tav>
                                      </p:tavLst>
                                    </p:anim>
                                    <p:anim calcmode="lin" valueType="num">
                                      <p:cBhvr additive="base">
                                        <p:cTn id="16"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ppt_x"/>
                                          </p:val>
                                        </p:tav>
                                        <p:tav tm="100000">
                                          <p:val>
                                            <p:strVal val="#ppt_x"/>
                                          </p:val>
                                        </p:tav>
                                      </p:tavLst>
                                    </p:anim>
                                    <p:anim calcmode="lin" valueType="num">
                                      <p:cBhvr additive="base">
                                        <p:cTn id="22" dur="500" fill="hold"/>
                                        <p:tgtEl>
                                          <p:spTgt spid="4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ppt_x"/>
                                          </p:val>
                                        </p:tav>
                                        <p:tav tm="100000">
                                          <p:val>
                                            <p:strVal val="#ppt_x"/>
                                          </p:val>
                                        </p:tav>
                                      </p:tavLst>
                                    </p:anim>
                                    <p:anim calcmode="lin" valueType="num">
                                      <p:cBhvr additive="base">
                                        <p:cTn id="26" dur="500" fill="hold"/>
                                        <p:tgtEl>
                                          <p:spTgt spid="6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500" fill="hold"/>
                                        <p:tgtEl>
                                          <p:spTgt spid="74"/>
                                        </p:tgtEl>
                                        <p:attrNameLst>
                                          <p:attrName>ppt_x</p:attrName>
                                        </p:attrNameLst>
                                      </p:cBhvr>
                                      <p:tavLst>
                                        <p:tav tm="0">
                                          <p:val>
                                            <p:strVal val="#ppt_x"/>
                                          </p:val>
                                        </p:tav>
                                        <p:tav tm="100000">
                                          <p:val>
                                            <p:strVal val="#ppt_x"/>
                                          </p:val>
                                        </p:tav>
                                      </p:tavLst>
                                    </p:anim>
                                    <p:anim calcmode="lin" valueType="num">
                                      <p:cBhvr additive="base">
                                        <p:cTn id="30"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500" fill="hold"/>
                                        <p:tgtEl>
                                          <p:spTgt spid="48"/>
                                        </p:tgtEl>
                                        <p:attrNameLst>
                                          <p:attrName>ppt_x</p:attrName>
                                        </p:attrNameLst>
                                      </p:cBhvr>
                                      <p:tavLst>
                                        <p:tav tm="0">
                                          <p:val>
                                            <p:strVal val="#ppt_x"/>
                                          </p:val>
                                        </p:tav>
                                        <p:tav tm="100000">
                                          <p:val>
                                            <p:strVal val="#ppt_x"/>
                                          </p:val>
                                        </p:tav>
                                      </p:tavLst>
                                    </p:anim>
                                    <p:anim calcmode="lin" valueType="num">
                                      <p:cBhvr additive="base">
                                        <p:cTn id="36" dur="500" fill="hold"/>
                                        <p:tgtEl>
                                          <p:spTgt spid="4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500" fill="hold"/>
                                        <p:tgtEl>
                                          <p:spTgt spid="64"/>
                                        </p:tgtEl>
                                        <p:attrNameLst>
                                          <p:attrName>ppt_x</p:attrName>
                                        </p:attrNameLst>
                                      </p:cBhvr>
                                      <p:tavLst>
                                        <p:tav tm="0">
                                          <p:val>
                                            <p:strVal val="#ppt_x"/>
                                          </p:val>
                                        </p:tav>
                                        <p:tav tm="100000">
                                          <p:val>
                                            <p:strVal val="#ppt_x"/>
                                          </p:val>
                                        </p:tav>
                                      </p:tavLst>
                                    </p:anim>
                                    <p:anim calcmode="lin" valueType="num">
                                      <p:cBhvr additive="base">
                                        <p:cTn id="40" dur="500" fill="hold"/>
                                        <p:tgtEl>
                                          <p:spTgt spid="6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additive="base">
                                        <p:cTn id="43" dur="500" fill="hold"/>
                                        <p:tgtEl>
                                          <p:spTgt spid="75"/>
                                        </p:tgtEl>
                                        <p:attrNameLst>
                                          <p:attrName>ppt_x</p:attrName>
                                        </p:attrNameLst>
                                      </p:cBhvr>
                                      <p:tavLst>
                                        <p:tav tm="0">
                                          <p:val>
                                            <p:strVal val="#ppt_x"/>
                                          </p:val>
                                        </p:tav>
                                        <p:tav tm="100000">
                                          <p:val>
                                            <p:strVal val="#ppt_x"/>
                                          </p:val>
                                        </p:tav>
                                      </p:tavLst>
                                    </p:anim>
                                    <p:anim calcmode="lin" valueType="num">
                                      <p:cBhvr additive="base">
                                        <p:cTn id="4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500" fill="hold"/>
                                        <p:tgtEl>
                                          <p:spTgt spid="59"/>
                                        </p:tgtEl>
                                        <p:attrNameLst>
                                          <p:attrName>ppt_x</p:attrName>
                                        </p:attrNameLst>
                                      </p:cBhvr>
                                      <p:tavLst>
                                        <p:tav tm="0">
                                          <p:val>
                                            <p:strVal val="#ppt_x"/>
                                          </p:val>
                                        </p:tav>
                                        <p:tav tm="100000">
                                          <p:val>
                                            <p:strVal val="#ppt_x"/>
                                          </p:val>
                                        </p:tav>
                                      </p:tavLst>
                                    </p:anim>
                                    <p:anim calcmode="lin" valueType="num">
                                      <p:cBhvr additive="base">
                                        <p:cTn id="54" dur="5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fill="hold"/>
                                        <p:tgtEl>
                                          <p:spTgt spid="77"/>
                                        </p:tgtEl>
                                        <p:attrNameLst>
                                          <p:attrName>ppt_x</p:attrName>
                                        </p:attrNameLst>
                                      </p:cBhvr>
                                      <p:tavLst>
                                        <p:tav tm="0">
                                          <p:val>
                                            <p:strVal val="#ppt_x"/>
                                          </p:val>
                                        </p:tav>
                                        <p:tav tm="100000">
                                          <p:val>
                                            <p:strVal val="#ppt_x"/>
                                          </p:val>
                                        </p:tav>
                                      </p:tavLst>
                                    </p:anim>
                                    <p:anim calcmode="lin" valueType="num">
                                      <p:cBhvr additive="base">
                                        <p:cTn id="58"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additive="base">
                                        <p:cTn id="63" dur="500" fill="hold"/>
                                        <p:tgtEl>
                                          <p:spTgt spid="76"/>
                                        </p:tgtEl>
                                        <p:attrNameLst>
                                          <p:attrName>ppt_x</p:attrName>
                                        </p:attrNameLst>
                                      </p:cBhvr>
                                      <p:tavLst>
                                        <p:tav tm="0">
                                          <p:val>
                                            <p:strVal val="#ppt_x"/>
                                          </p:val>
                                        </p:tav>
                                        <p:tav tm="100000">
                                          <p:val>
                                            <p:strVal val="#ppt_x"/>
                                          </p:val>
                                        </p:tav>
                                      </p:tavLst>
                                    </p:anim>
                                    <p:anim calcmode="lin" valueType="num">
                                      <p:cBhvr additive="base">
                                        <p:cTn id="64" dur="500" fill="hold"/>
                                        <p:tgtEl>
                                          <p:spTgt spid="76"/>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71"/>
                                        </p:tgtEl>
                                        <p:attrNameLst>
                                          <p:attrName>style.visibility</p:attrName>
                                        </p:attrNameLst>
                                      </p:cBhvr>
                                      <p:to>
                                        <p:strVal val="visible"/>
                                      </p:to>
                                    </p:set>
                                    <p:anim calcmode="lin" valueType="num">
                                      <p:cBhvr additive="base">
                                        <p:cTn id="67" dur="500" fill="hold"/>
                                        <p:tgtEl>
                                          <p:spTgt spid="71"/>
                                        </p:tgtEl>
                                        <p:attrNameLst>
                                          <p:attrName>ppt_x</p:attrName>
                                        </p:attrNameLst>
                                      </p:cBhvr>
                                      <p:tavLst>
                                        <p:tav tm="0">
                                          <p:val>
                                            <p:strVal val="#ppt_x"/>
                                          </p:val>
                                        </p:tav>
                                        <p:tav tm="100000">
                                          <p:val>
                                            <p:strVal val="#ppt_x"/>
                                          </p:val>
                                        </p:tav>
                                      </p:tavLst>
                                    </p:anim>
                                    <p:anim calcmode="lin" valueType="num">
                                      <p:cBhvr additive="base">
                                        <p:cTn id="68" dur="500" fill="hold"/>
                                        <p:tgtEl>
                                          <p:spTgt spid="7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68"/>
                                        </p:tgtEl>
                                        <p:attrNameLst>
                                          <p:attrName>style.visibility</p:attrName>
                                        </p:attrNameLst>
                                      </p:cBhvr>
                                      <p:to>
                                        <p:strVal val="visible"/>
                                      </p:to>
                                    </p:set>
                                    <p:anim calcmode="lin" valueType="num">
                                      <p:cBhvr additive="base">
                                        <p:cTn id="77" dur="500" fill="hold"/>
                                        <p:tgtEl>
                                          <p:spTgt spid="68"/>
                                        </p:tgtEl>
                                        <p:attrNameLst>
                                          <p:attrName>ppt_x</p:attrName>
                                        </p:attrNameLst>
                                      </p:cBhvr>
                                      <p:tavLst>
                                        <p:tav tm="0">
                                          <p:val>
                                            <p:strVal val="#ppt_x"/>
                                          </p:val>
                                        </p:tav>
                                        <p:tav tm="100000">
                                          <p:val>
                                            <p:strVal val="#ppt_x"/>
                                          </p:val>
                                        </p:tav>
                                      </p:tavLst>
                                    </p:anim>
                                    <p:anim calcmode="lin" valueType="num">
                                      <p:cBhvr additive="base">
                                        <p:cTn id="78" dur="500" fill="hold"/>
                                        <p:tgtEl>
                                          <p:spTgt spid="6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65"/>
                                        </p:tgtEl>
                                        <p:attrNameLst>
                                          <p:attrName>style.visibility</p:attrName>
                                        </p:attrNameLst>
                                      </p:cBhvr>
                                      <p:to>
                                        <p:strVal val="visible"/>
                                      </p:to>
                                    </p:set>
                                    <p:anim calcmode="lin" valueType="num">
                                      <p:cBhvr additive="base">
                                        <p:cTn id="81" dur="500" fill="hold"/>
                                        <p:tgtEl>
                                          <p:spTgt spid="65"/>
                                        </p:tgtEl>
                                        <p:attrNameLst>
                                          <p:attrName>ppt_x</p:attrName>
                                        </p:attrNameLst>
                                      </p:cBhvr>
                                      <p:tavLst>
                                        <p:tav tm="0">
                                          <p:val>
                                            <p:strVal val="#ppt_x"/>
                                          </p:val>
                                        </p:tav>
                                        <p:tav tm="100000">
                                          <p:val>
                                            <p:strVal val="#ppt_x"/>
                                          </p:val>
                                        </p:tav>
                                      </p:tavLst>
                                    </p:anim>
                                    <p:anim calcmode="lin" valueType="num">
                                      <p:cBhvr additive="base">
                                        <p:cTn id="82" dur="500" fill="hold"/>
                                        <p:tgtEl>
                                          <p:spTgt spid="65"/>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78"/>
                                        </p:tgtEl>
                                        <p:attrNameLst>
                                          <p:attrName>style.visibility</p:attrName>
                                        </p:attrNameLst>
                                      </p:cBhvr>
                                      <p:to>
                                        <p:strVal val="visible"/>
                                      </p:to>
                                    </p:set>
                                    <p:anim calcmode="lin" valueType="num">
                                      <p:cBhvr additive="base">
                                        <p:cTn id="85" dur="500" fill="hold"/>
                                        <p:tgtEl>
                                          <p:spTgt spid="78"/>
                                        </p:tgtEl>
                                        <p:attrNameLst>
                                          <p:attrName>ppt_x</p:attrName>
                                        </p:attrNameLst>
                                      </p:cBhvr>
                                      <p:tavLst>
                                        <p:tav tm="0">
                                          <p:val>
                                            <p:strVal val="#ppt_x"/>
                                          </p:val>
                                        </p:tav>
                                        <p:tav tm="100000">
                                          <p:val>
                                            <p:strVal val="#ppt_x"/>
                                          </p:val>
                                        </p:tav>
                                      </p:tavLst>
                                    </p:anim>
                                    <p:anim calcmode="lin" valueType="num">
                                      <p:cBhvr additive="base">
                                        <p:cTn id="86"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9" grpId="0" animBg="1"/>
      <p:bldP spid="60" grpId="0" animBg="1"/>
      <p:bldP spid="62" grpId="0" animBg="1"/>
      <p:bldP spid="63" grpId="0" animBg="1"/>
      <p:bldP spid="64" grpId="0" animBg="1"/>
      <p:bldP spid="65" grpId="0" animBg="1"/>
      <p:bldP spid="74" grpId="0"/>
      <p:bldP spid="75" grpId="0"/>
      <p:bldP spid="76" grpId="0"/>
      <p:bldP spid="77" grpId="0"/>
      <p:bldP spid="7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5CAB49ED-8E99-4FC8-B25E-DD362DF88634}"/>
              </a:ext>
            </a:extLst>
          </p:cNvPr>
          <p:cNvSpPr/>
          <p:nvPr/>
        </p:nvSpPr>
        <p:spPr>
          <a:xfrm flipH="1" flipV="1">
            <a:off x="6417495" y="2013936"/>
            <a:ext cx="5202" cy="1327846"/>
          </a:xfrm>
          <a:prstGeom prst="line">
            <a:avLst/>
          </a:prstGeom>
          <a:ln w="85725" cap="rnd">
            <a:solidFill>
              <a:schemeClr val="accent6">
                <a:lumMod val="75000"/>
              </a:schemeClr>
            </a:solidFill>
            <a:prstDash val="solid"/>
            <a:headEnd type="none" w="sm" len="sm"/>
            <a:tailEnd type="oval" w="lg" len="lg"/>
          </a:ln>
        </p:spPr>
        <p:txBody>
          <a:bodyPr/>
          <a:lstStyle/>
          <a:p>
            <a:endParaRPr lang="es-CO"/>
          </a:p>
        </p:txBody>
      </p:sp>
      <p:sp>
        <p:nvSpPr>
          <p:cNvPr id="5" name="AutoShape 4">
            <a:extLst>
              <a:ext uri="{FF2B5EF4-FFF2-40B4-BE49-F238E27FC236}">
                <a16:creationId xmlns:a16="http://schemas.microsoft.com/office/drawing/2014/main" id="{0174C094-E9FC-4E92-9F96-94BF01A45224}"/>
              </a:ext>
            </a:extLst>
          </p:cNvPr>
          <p:cNvSpPr/>
          <p:nvPr/>
        </p:nvSpPr>
        <p:spPr>
          <a:xfrm flipH="1" flipV="1">
            <a:off x="6419975" y="3503465"/>
            <a:ext cx="5202" cy="1194115"/>
          </a:xfrm>
          <a:prstGeom prst="line">
            <a:avLst/>
          </a:prstGeom>
          <a:ln w="85725" cap="rnd">
            <a:solidFill>
              <a:schemeClr val="accent6">
                <a:lumMod val="60000"/>
                <a:lumOff val="40000"/>
              </a:schemeClr>
            </a:solidFill>
            <a:prstDash val="solid"/>
            <a:headEnd type="none" w="sm" len="sm"/>
            <a:tailEnd type="oval" w="lg" len="lg"/>
          </a:ln>
        </p:spPr>
        <p:txBody>
          <a:bodyPr/>
          <a:lstStyle/>
          <a:p>
            <a:endParaRPr lang="es-CO"/>
          </a:p>
        </p:txBody>
      </p:sp>
      <p:sp>
        <p:nvSpPr>
          <p:cNvPr id="6" name="AutoShape 5">
            <a:extLst>
              <a:ext uri="{FF2B5EF4-FFF2-40B4-BE49-F238E27FC236}">
                <a16:creationId xmlns:a16="http://schemas.microsoft.com/office/drawing/2014/main" id="{392D8EB6-30DD-494B-9419-3582FB08FEFE}"/>
              </a:ext>
            </a:extLst>
          </p:cNvPr>
          <p:cNvSpPr/>
          <p:nvPr/>
        </p:nvSpPr>
        <p:spPr>
          <a:xfrm flipV="1">
            <a:off x="6425177" y="4885379"/>
            <a:ext cx="0" cy="1203108"/>
          </a:xfrm>
          <a:prstGeom prst="line">
            <a:avLst/>
          </a:prstGeom>
          <a:ln w="85725" cap="rnd">
            <a:solidFill>
              <a:schemeClr val="accent6">
                <a:lumMod val="20000"/>
                <a:lumOff val="80000"/>
              </a:schemeClr>
            </a:solidFill>
            <a:prstDash val="solid"/>
            <a:headEnd type="none" w="sm" len="sm"/>
            <a:tailEnd type="oval" w="lg" len="lg"/>
          </a:ln>
        </p:spPr>
        <p:txBody>
          <a:bodyPr/>
          <a:lstStyle/>
          <a:p>
            <a:endParaRPr lang="es-CO"/>
          </a:p>
        </p:txBody>
      </p:sp>
      <p:grpSp>
        <p:nvGrpSpPr>
          <p:cNvPr id="7" name="Group 6">
            <a:extLst>
              <a:ext uri="{FF2B5EF4-FFF2-40B4-BE49-F238E27FC236}">
                <a16:creationId xmlns:a16="http://schemas.microsoft.com/office/drawing/2014/main" id="{D3D60F24-711B-45E0-9CAE-03F8F414C8A2}"/>
              </a:ext>
            </a:extLst>
          </p:cNvPr>
          <p:cNvGrpSpPr/>
          <p:nvPr/>
        </p:nvGrpSpPr>
        <p:grpSpPr>
          <a:xfrm rot="-5400000">
            <a:off x="6870072" y="1586340"/>
            <a:ext cx="732946" cy="907102"/>
            <a:chOff x="0" y="0"/>
            <a:chExt cx="597301" cy="787879"/>
          </a:xfrm>
          <a:solidFill>
            <a:schemeClr val="accent6">
              <a:lumMod val="75000"/>
            </a:schemeClr>
          </a:solidFill>
        </p:grpSpPr>
        <p:sp>
          <p:nvSpPr>
            <p:cNvPr id="8" name="Freeform 7">
              <a:extLst>
                <a:ext uri="{FF2B5EF4-FFF2-40B4-BE49-F238E27FC236}">
                  <a16:creationId xmlns:a16="http://schemas.microsoft.com/office/drawing/2014/main" id="{066AF961-AB3B-441A-B247-66C9655FF7F3}"/>
                </a:ext>
              </a:extLst>
            </p:cNvPr>
            <p:cNvSpPr/>
            <p:nvPr/>
          </p:nvSpPr>
          <p:spPr>
            <a:xfrm>
              <a:off x="0" y="0"/>
              <a:ext cx="597301" cy="787879"/>
            </a:xfrm>
            <a:custGeom>
              <a:avLst/>
              <a:gdLst/>
              <a:ahLst/>
              <a:cxnLst/>
              <a:rect l="l" t="t" r="r" b="b"/>
              <a:pathLst>
                <a:path w="597301" h="787879">
                  <a:moveTo>
                    <a:pt x="199208" y="768810"/>
                  </a:moveTo>
                  <a:cubicBezTo>
                    <a:pt x="229830" y="780324"/>
                    <a:pt x="264644" y="787879"/>
                    <a:pt x="298812" y="787879"/>
                  </a:cubicBezTo>
                  <a:cubicBezTo>
                    <a:pt x="332981" y="787879"/>
                    <a:pt x="365860" y="781402"/>
                    <a:pt x="396159" y="769888"/>
                  </a:cubicBezTo>
                  <a:cubicBezTo>
                    <a:pt x="396805" y="769529"/>
                    <a:pt x="397449" y="769529"/>
                    <a:pt x="398093" y="769169"/>
                  </a:cubicBezTo>
                  <a:cubicBezTo>
                    <a:pt x="511880" y="723114"/>
                    <a:pt x="595690" y="601500"/>
                    <a:pt x="597301" y="459931"/>
                  </a:cubicBezTo>
                  <a:lnTo>
                    <a:pt x="597301" y="0"/>
                  </a:lnTo>
                  <a:lnTo>
                    <a:pt x="0" y="0"/>
                  </a:lnTo>
                  <a:lnTo>
                    <a:pt x="0" y="459589"/>
                  </a:lnTo>
                  <a:cubicBezTo>
                    <a:pt x="1612" y="602219"/>
                    <a:pt x="84132" y="723834"/>
                    <a:pt x="199208" y="768810"/>
                  </a:cubicBezTo>
                  <a:close/>
                </a:path>
              </a:pathLst>
            </a:custGeom>
            <a:grpFill/>
          </p:spPr>
          <p:txBody>
            <a:bodyPr/>
            <a:lstStyle/>
            <a:p>
              <a:endParaRPr lang="es-CO"/>
            </a:p>
          </p:txBody>
        </p:sp>
        <p:sp>
          <p:nvSpPr>
            <p:cNvPr id="9" name="TextBox 8">
              <a:extLst>
                <a:ext uri="{FF2B5EF4-FFF2-40B4-BE49-F238E27FC236}">
                  <a16:creationId xmlns:a16="http://schemas.microsoft.com/office/drawing/2014/main" id="{87992326-6E66-477A-854E-EEB2EA359366}"/>
                </a:ext>
              </a:extLst>
            </p:cNvPr>
            <p:cNvSpPr txBox="1"/>
            <p:nvPr/>
          </p:nvSpPr>
          <p:spPr>
            <a:xfrm>
              <a:off x="0" y="19050"/>
              <a:ext cx="597301" cy="641829"/>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10" name="AutoShape 30">
            <a:extLst>
              <a:ext uri="{FF2B5EF4-FFF2-40B4-BE49-F238E27FC236}">
                <a16:creationId xmlns:a16="http://schemas.microsoft.com/office/drawing/2014/main" id="{E00A61B6-7C9E-47D8-B717-E678FEB88C0A}"/>
              </a:ext>
            </a:extLst>
          </p:cNvPr>
          <p:cNvSpPr/>
          <p:nvPr/>
        </p:nvSpPr>
        <p:spPr>
          <a:xfrm flipH="1" flipV="1">
            <a:off x="5473969" y="2014905"/>
            <a:ext cx="20666" cy="1264762"/>
          </a:xfrm>
          <a:prstGeom prst="line">
            <a:avLst/>
          </a:prstGeom>
          <a:ln w="85725" cap="rnd">
            <a:solidFill>
              <a:schemeClr val="accent6">
                <a:lumMod val="20000"/>
                <a:lumOff val="80000"/>
              </a:schemeClr>
            </a:solidFill>
            <a:prstDash val="solid"/>
            <a:headEnd type="none" w="sm" len="sm"/>
            <a:tailEnd type="oval" w="lg" len="lg"/>
          </a:ln>
        </p:spPr>
        <p:txBody>
          <a:bodyPr/>
          <a:lstStyle/>
          <a:p>
            <a:endParaRPr lang="es-CO"/>
          </a:p>
        </p:txBody>
      </p:sp>
      <p:sp>
        <p:nvSpPr>
          <p:cNvPr id="11" name="AutoShape 31">
            <a:extLst>
              <a:ext uri="{FF2B5EF4-FFF2-40B4-BE49-F238E27FC236}">
                <a16:creationId xmlns:a16="http://schemas.microsoft.com/office/drawing/2014/main" id="{A24A559E-8FD8-4C88-AC66-DD52A4356703}"/>
              </a:ext>
            </a:extLst>
          </p:cNvPr>
          <p:cNvSpPr/>
          <p:nvPr/>
        </p:nvSpPr>
        <p:spPr>
          <a:xfrm flipV="1">
            <a:off x="5485207" y="3494983"/>
            <a:ext cx="9428" cy="1183608"/>
          </a:xfrm>
          <a:prstGeom prst="line">
            <a:avLst/>
          </a:prstGeom>
          <a:ln w="85725" cap="rnd">
            <a:solidFill>
              <a:schemeClr val="accent6">
                <a:lumMod val="60000"/>
                <a:lumOff val="40000"/>
              </a:schemeClr>
            </a:solidFill>
            <a:prstDash val="solid"/>
            <a:headEnd type="none" w="sm" len="sm"/>
            <a:tailEnd type="oval" w="lg" len="lg"/>
          </a:ln>
        </p:spPr>
        <p:txBody>
          <a:bodyPr/>
          <a:lstStyle/>
          <a:p>
            <a:endParaRPr lang="es-CO"/>
          </a:p>
        </p:txBody>
      </p:sp>
      <p:sp>
        <p:nvSpPr>
          <p:cNvPr id="12" name="AutoShape 32">
            <a:extLst>
              <a:ext uri="{FF2B5EF4-FFF2-40B4-BE49-F238E27FC236}">
                <a16:creationId xmlns:a16="http://schemas.microsoft.com/office/drawing/2014/main" id="{EE17D092-21B6-4932-A5E4-0408ED473691}"/>
              </a:ext>
            </a:extLst>
          </p:cNvPr>
          <p:cNvSpPr/>
          <p:nvPr/>
        </p:nvSpPr>
        <p:spPr>
          <a:xfrm flipV="1">
            <a:off x="5507138" y="4910706"/>
            <a:ext cx="10777" cy="1158791"/>
          </a:xfrm>
          <a:prstGeom prst="line">
            <a:avLst/>
          </a:prstGeom>
          <a:ln w="85725" cap="rnd">
            <a:solidFill>
              <a:schemeClr val="accent6">
                <a:lumMod val="75000"/>
              </a:schemeClr>
            </a:solidFill>
            <a:prstDash val="solid"/>
            <a:headEnd type="none" w="sm" len="sm"/>
            <a:tailEnd type="oval" w="lg" len="lg"/>
          </a:ln>
        </p:spPr>
        <p:txBody>
          <a:bodyPr/>
          <a:lstStyle/>
          <a:p>
            <a:endParaRPr lang="es-CO"/>
          </a:p>
        </p:txBody>
      </p:sp>
      <p:grpSp>
        <p:nvGrpSpPr>
          <p:cNvPr id="13" name="Group 34">
            <a:extLst>
              <a:ext uri="{FF2B5EF4-FFF2-40B4-BE49-F238E27FC236}">
                <a16:creationId xmlns:a16="http://schemas.microsoft.com/office/drawing/2014/main" id="{80FF28E2-938B-4CC5-BE1D-CC2823BDD481}"/>
              </a:ext>
            </a:extLst>
          </p:cNvPr>
          <p:cNvGrpSpPr/>
          <p:nvPr/>
        </p:nvGrpSpPr>
        <p:grpSpPr>
          <a:xfrm rot="5400000">
            <a:off x="4328448" y="1607690"/>
            <a:ext cx="732946" cy="907102"/>
            <a:chOff x="0" y="0"/>
            <a:chExt cx="597301" cy="787879"/>
          </a:xfrm>
          <a:solidFill>
            <a:schemeClr val="accent6">
              <a:lumMod val="20000"/>
              <a:lumOff val="80000"/>
            </a:schemeClr>
          </a:solidFill>
        </p:grpSpPr>
        <p:sp>
          <p:nvSpPr>
            <p:cNvPr id="14" name="Freeform 35">
              <a:extLst>
                <a:ext uri="{FF2B5EF4-FFF2-40B4-BE49-F238E27FC236}">
                  <a16:creationId xmlns:a16="http://schemas.microsoft.com/office/drawing/2014/main" id="{DF4044C8-8BE3-4BE6-A6FA-28010014C29E}"/>
                </a:ext>
              </a:extLst>
            </p:cNvPr>
            <p:cNvSpPr/>
            <p:nvPr/>
          </p:nvSpPr>
          <p:spPr>
            <a:xfrm>
              <a:off x="0" y="0"/>
              <a:ext cx="597301" cy="787879"/>
            </a:xfrm>
            <a:custGeom>
              <a:avLst/>
              <a:gdLst/>
              <a:ahLst/>
              <a:cxnLst/>
              <a:rect l="l" t="t" r="r" b="b"/>
              <a:pathLst>
                <a:path w="597301" h="787879">
                  <a:moveTo>
                    <a:pt x="199208" y="768810"/>
                  </a:moveTo>
                  <a:cubicBezTo>
                    <a:pt x="229830" y="780324"/>
                    <a:pt x="264644" y="787879"/>
                    <a:pt x="298812" y="787879"/>
                  </a:cubicBezTo>
                  <a:cubicBezTo>
                    <a:pt x="332981" y="787879"/>
                    <a:pt x="365860" y="781402"/>
                    <a:pt x="396159" y="769888"/>
                  </a:cubicBezTo>
                  <a:cubicBezTo>
                    <a:pt x="396805" y="769529"/>
                    <a:pt x="397449" y="769529"/>
                    <a:pt x="398093" y="769169"/>
                  </a:cubicBezTo>
                  <a:cubicBezTo>
                    <a:pt x="511880" y="723114"/>
                    <a:pt x="595690" y="601500"/>
                    <a:pt x="597301" y="459931"/>
                  </a:cubicBezTo>
                  <a:lnTo>
                    <a:pt x="597301" y="0"/>
                  </a:lnTo>
                  <a:lnTo>
                    <a:pt x="0" y="0"/>
                  </a:lnTo>
                  <a:lnTo>
                    <a:pt x="0" y="459589"/>
                  </a:lnTo>
                  <a:cubicBezTo>
                    <a:pt x="1612" y="602219"/>
                    <a:pt x="84132" y="723834"/>
                    <a:pt x="199208" y="768810"/>
                  </a:cubicBezTo>
                  <a:close/>
                </a:path>
              </a:pathLst>
            </a:custGeom>
            <a:grpFill/>
          </p:spPr>
          <p:txBody>
            <a:bodyPr/>
            <a:lstStyle/>
            <a:p>
              <a:endParaRPr lang="es-CO"/>
            </a:p>
          </p:txBody>
        </p:sp>
        <p:sp>
          <p:nvSpPr>
            <p:cNvPr id="15" name="TextBox 36">
              <a:extLst>
                <a:ext uri="{FF2B5EF4-FFF2-40B4-BE49-F238E27FC236}">
                  <a16:creationId xmlns:a16="http://schemas.microsoft.com/office/drawing/2014/main" id="{8FA50D4B-AA54-46D7-9002-888760E8F63F}"/>
                </a:ext>
              </a:extLst>
            </p:cNvPr>
            <p:cNvSpPr txBox="1"/>
            <p:nvPr/>
          </p:nvSpPr>
          <p:spPr>
            <a:xfrm>
              <a:off x="0" y="19050"/>
              <a:ext cx="597301" cy="641829"/>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16" name="TextBox 37">
            <a:extLst>
              <a:ext uri="{FF2B5EF4-FFF2-40B4-BE49-F238E27FC236}">
                <a16:creationId xmlns:a16="http://schemas.microsoft.com/office/drawing/2014/main" id="{175AC666-3FDF-44A4-BC6B-76CCCC199057}"/>
              </a:ext>
            </a:extLst>
          </p:cNvPr>
          <p:cNvSpPr txBox="1"/>
          <p:nvPr/>
        </p:nvSpPr>
        <p:spPr>
          <a:xfrm>
            <a:off x="1177267" y="1825902"/>
            <a:ext cx="3185000" cy="553998"/>
          </a:xfrm>
          <a:prstGeom prst="rect">
            <a:avLst/>
          </a:prstGeom>
        </p:spPr>
        <p:txBody>
          <a:bodyPr wrap="square" lIns="0" tIns="0" rIns="0" bIns="0" rtlCol="0" anchor="t">
            <a:spAutoFit/>
          </a:bodyPr>
          <a:lstStyle/>
          <a:p>
            <a:pPr algn="ctr"/>
            <a:r>
              <a:rPr lang="es-MX">
                <a:latin typeface="+mn-lt"/>
              </a:rPr>
              <a:t>7. Ubicación de la categoría auxológica</a:t>
            </a:r>
            <a:endParaRPr lang="es-CO">
              <a:latin typeface="+mn-lt"/>
            </a:endParaRPr>
          </a:p>
        </p:txBody>
      </p:sp>
      <p:grpSp>
        <p:nvGrpSpPr>
          <p:cNvPr id="17" name="Group 38">
            <a:extLst>
              <a:ext uri="{FF2B5EF4-FFF2-40B4-BE49-F238E27FC236}">
                <a16:creationId xmlns:a16="http://schemas.microsoft.com/office/drawing/2014/main" id="{47DC2C35-1A10-4F94-A302-1CE029A55520}"/>
              </a:ext>
            </a:extLst>
          </p:cNvPr>
          <p:cNvGrpSpPr/>
          <p:nvPr/>
        </p:nvGrpSpPr>
        <p:grpSpPr>
          <a:xfrm rot="5400000">
            <a:off x="4348831" y="3093795"/>
            <a:ext cx="717048" cy="903472"/>
            <a:chOff x="0" y="0"/>
            <a:chExt cx="584346" cy="784726"/>
          </a:xfrm>
          <a:solidFill>
            <a:schemeClr val="accent6">
              <a:lumMod val="60000"/>
              <a:lumOff val="40000"/>
            </a:schemeClr>
          </a:solidFill>
        </p:grpSpPr>
        <p:sp>
          <p:nvSpPr>
            <p:cNvPr id="18" name="Freeform 39">
              <a:extLst>
                <a:ext uri="{FF2B5EF4-FFF2-40B4-BE49-F238E27FC236}">
                  <a16:creationId xmlns:a16="http://schemas.microsoft.com/office/drawing/2014/main" id="{17E4CE90-8DEF-4D19-BA08-C5799A558FF9}"/>
                </a:ext>
              </a:extLst>
            </p:cNvPr>
            <p:cNvSpPr/>
            <p:nvPr/>
          </p:nvSpPr>
          <p:spPr>
            <a:xfrm>
              <a:off x="0" y="0"/>
              <a:ext cx="584346" cy="784726"/>
            </a:xfrm>
            <a:custGeom>
              <a:avLst/>
              <a:gdLst/>
              <a:ahLst/>
              <a:cxnLst/>
              <a:rect l="l" t="t" r="r" b="b"/>
              <a:pathLst>
                <a:path w="584346" h="784726">
                  <a:moveTo>
                    <a:pt x="194887" y="765657"/>
                  </a:moveTo>
                  <a:cubicBezTo>
                    <a:pt x="224845" y="777171"/>
                    <a:pt x="258904" y="784726"/>
                    <a:pt x="292330" y="784726"/>
                  </a:cubicBezTo>
                  <a:cubicBezTo>
                    <a:pt x="325758" y="784726"/>
                    <a:pt x="357924" y="778249"/>
                    <a:pt x="387567" y="766736"/>
                  </a:cubicBezTo>
                  <a:cubicBezTo>
                    <a:pt x="388198" y="766376"/>
                    <a:pt x="388828" y="766376"/>
                    <a:pt x="389459" y="766017"/>
                  </a:cubicBezTo>
                  <a:cubicBezTo>
                    <a:pt x="500778" y="719961"/>
                    <a:pt x="582770" y="598347"/>
                    <a:pt x="584346" y="456848"/>
                  </a:cubicBezTo>
                  <a:lnTo>
                    <a:pt x="584346" y="0"/>
                  </a:lnTo>
                  <a:lnTo>
                    <a:pt x="0" y="0"/>
                  </a:lnTo>
                  <a:lnTo>
                    <a:pt x="0" y="456509"/>
                  </a:lnTo>
                  <a:cubicBezTo>
                    <a:pt x="1577" y="599066"/>
                    <a:pt x="82307" y="720681"/>
                    <a:pt x="194887" y="765657"/>
                  </a:cubicBezTo>
                  <a:close/>
                </a:path>
              </a:pathLst>
            </a:custGeom>
            <a:grpFill/>
          </p:spPr>
          <p:txBody>
            <a:bodyPr/>
            <a:lstStyle/>
            <a:p>
              <a:endParaRPr lang="es-CO"/>
            </a:p>
          </p:txBody>
        </p:sp>
        <p:sp>
          <p:nvSpPr>
            <p:cNvPr id="19" name="TextBox 40">
              <a:extLst>
                <a:ext uri="{FF2B5EF4-FFF2-40B4-BE49-F238E27FC236}">
                  <a16:creationId xmlns:a16="http://schemas.microsoft.com/office/drawing/2014/main" id="{DC7F9660-5E85-4785-B11C-A7182DC3AB71}"/>
                </a:ext>
              </a:extLst>
            </p:cNvPr>
            <p:cNvSpPr txBox="1"/>
            <p:nvPr/>
          </p:nvSpPr>
          <p:spPr>
            <a:xfrm>
              <a:off x="0" y="19050"/>
              <a:ext cx="584346" cy="638676"/>
            </a:xfrm>
            <a:prstGeom prst="rect">
              <a:avLst/>
            </a:prstGeom>
            <a:grpFill/>
          </p:spPr>
          <p:txBody>
            <a:bodyPr lIns="27432" tIns="27432" rIns="27432" bIns="27432" rtlCol="0" anchor="ctr"/>
            <a:lstStyle/>
            <a:p>
              <a:pPr algn="ctr">
                <a:lnSpc>
                  <a:spcPts val="777"/>
                </a:lnSpc>
              </a:pPr>
              <a:endParaRPr sz="1600">
                <a:latin typeface="+mn-lt"/>
              </a:endParaRPr>
            </a:p>
          </p:txBody>
        </p:sp>
      </p:grpSp>
      <p:grpSp>
        <p:nvGrpSpPr>
          <p:cNvPr id="20" name="Group 41">
            <a:extLst>
              <a:ext uri="{FF2B5EF4-FFF2-40B4-BE49-F238E27FC236}">
                <a16:creationId xmlns:a16="http://schemas.microsoft.com/office/drawing/2014/main" id="{FFFBAF7A-7242-48BF-ABA3-0BAA577F7AC4}"/>
              </a:ext>
            </a:extLst>
          </p:cNvPr>
          <p:cNvGrpSpPr/>
          <p:nvPr/>
        </p:nvGrpSpPr>
        <p:grpSpPr>
          <a:xfrm rot="5400000">
            <a:off x="4347238" y="4499071"/>
            <a:ext cx="755934" cy="903472"/>
            <a:chOff x="0" y="0"/>
            <a:chExt cx="616035" cy="784726"/>
          </a:xfrm>
          <a:solidFill>
            <a:schemeClr val="accent6">
              <a:lumMod val="75000"/>
            </a:schemeClr>
          </a:solidFill>
        </p:grpSpPr>
        <p:sp>
          <p:nvSpPr>
            <p:cNvPr id="21" name="Freeform 42">
              <a:extLst>
                <a:ext uri="{FF2B5EF4-FFF2-40B4-BE49-F238E27FC236}">
                  <a16:creationId xmlns:a16="http://schemas.microsoft.com/office/drawing/2014/main" id="{A1BD592F-40A7-4B30-8C44-3EE4E1392673}"/>
                </a:ext>
              </a:extLst>
            </p:cNvPr>
            <p:cNvSpPr/>
            <p:nvPr/>
          </p:nvSpPr>
          <p:spPr>
            <a:xfrm>
              <a:off x="0" y="0"/>
              <a:ext cx="616035" cy="784726"/>
            </a:xfrm>
            <a:custGeom>
              <a:avLst/>
              <a:gdLst/>
              <a:ahLst/>
              <a:cxnLst/>
              <a:rect l="l" t="t" r="r" b="b"/>
              <a:pathLst>
                <a:path w="616035" h="784726">
                  <a:moveTo>
                    <a:pt x="205456" y="765657"/>
                  </a:moveTo>
                  <a:cubicBezTo>
                    <a:pt x="237039" y="777171"/>
                    <a:pt x="272944" y="784726"/>
                    <a:pt x="308184" y="784726"/>
                  </a:cubicBezTo>
                  <a:cubicBezTo>
                    <a:pt x="343424" y="784726"/>
                    <a:pt x="377335" y="778249"/>
                    <a:pt x="408584" y="766736"/>
                  </a:cubicBezTo>
                  <a:cubicBezTo>
                    <a:pt x="409250" y="766376"/>
                    <a:pt x="409915" y="766376"/>
                    <a:pt x="410579" y="766017"/>
                  </a:cubicBezTo>
                  <a:cubicBezTo>
                    <a:pt x="527935" y="719961"/>
                    <a:pt x="614373" y="598347"/>
                    <a:pt x="616035" y="456848"/>
                  </a:cubicBezTo>
                  <a:lnTo>
                    <a:pt x="616035" y="0"/>
                  </a:lnTo>
                  <a:lnTo>
                    <a:pt x="0" y="0"/>
                  </a:lnTo>
                  <a:lnTo>
                    <a:pt x="0" y="456509"/>
                  </a:lnTo>
                  <a:cubicBezTo>
                    <a:pt x="1662" y="599066"/>
                    <a:pt x="86770" y="720681"/>
                    <a:pt x="205456" y="765657"/>
                  </a:cubicBezTo>
                  <a:close/>
                </a:path>
              </a:pathLst>
            </a:custGeom>
            <a:grpFill/>
          </p:spPr>
          <p:txBody>
            <a:bodyPr/>
            <a:lstStyle/>
            <a:p>
              <a:endParaRPr lang="es-CO"/>
            </a:p>
          </p:txBody>
        </p:sp>
        <p:sp>
          <p:nvSpPr>
            <p:cNvPr id="22" name="TextBox 43">
              <a:extLst>
                <a:ext uri="{FF2B5EF4-FFF2-40B4-BE49-F238E27FC236}">
                  <a16:creationId xmlns:a16="http://schemas.microsoft.com/office/drawing/2014/main" id="{890CA9EA-5648-446F-A2EE-C94704CD8F4E}"/>
                </a:ext>
              </a:extLst>
            </p:cNvPr>
            <p:cNvSpPr txBox="1"/>
            <p:nvPr/>
          </p:nvSpPr>
          <p:spPr>
            <a:xfrm>
              <a:off x="0" y="19050"/>
              <a:ext cx="616035" cy="638676"/>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23" name="Freeform 52">
            <a:extLst>
              <a:ext uri="{FF2B5EF4-FFF2-40B4-BE49-F238E27FC236}">
                <a16:creationId xmlns:a16="http://schemas.microsoft.com/office/drawing/2014/main" id="{5AAB45FA-5912-4556-9AF1-67AD176DAC0C}"/>
              </a:ext>
            </a:extLst>
          </p:cNvPr>
          <p:cNvSpPr/>
          <p:nvPr/>
        </p:nvSpPr>
        <p:spPr>
          <a:xfrm>
            <a:off x="7001654" y="1776425"/>
            <a:ext cx="412867" cy="514940"/>
          </a:xfrm>
          <a:custGeom>
            <a:avLst/>
            <a:gdLst/>
            <a:ahLst/>
            <a:cxnLst/>
            <a:rect l="l" t="t" r="r" b="b"/>
            <a:pathLst>
              <a:path w="1016858" h="1189940">
                <a:moveTo>
                  <a:pt x="0" y="0"/>
                </a:moveTo>
                <a:lnTo>
                  <a:pt x="1016858" y="0"/>
                </a:lnTo>
                <a:lnTo>
                  <a:pt x="1016858" y="1189940"/>
                </a:lnTo>
                <a:lnTo>
                  <a:pt x="0" y="118994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s-CO"/>
          </a:p>
        </p:txBody>
      </p:sp>
      <p:grpSp>
        <p:nvGrpSpPr>
          <p:cNvPr id="24" name="Group 6">
            <a:extLst>
              <a:ext uri="{FF2B5EF4-FFF2-40B4-BE49-F238E27FC236}">
                <a16:creationId xmlns:a16="http://schemas.microsoft.com/office/drawing/2014/main" id="{D96FA9C6-0735-45FA-A330-6B0B1FBCDF48}"/>
              </a:ext>
            </a:extLst>
          </p:cNvPr>
          <p:cNvGrpSpPr/>
          <p:nvPr/>
        </p:nvGrpSpPr>
        <p:grpSpPr>
          <a:xfrm rot="-5400000">
            <a:off x="6870072" y="3103021"/>
            <a:ext cx="732946" cy="907102"/>
            <a:chOff x="0" y="0"/>
            <a:chExt cx="597301" cy="787879"/>
          </a:xfrm>
          <a:solidFill>
            <a:schemeClr val="accent6">
              <a:lumMod val="60000"/>
              <a:lumOff val="40000"/>
            </a:schemeClr>
          </a:solidFill>
        </p:grpSpPr>
        <p:sp>
          <p:nvSpPr>
            <p:cNvPr id="25" name="Freeform 7">
              <a:extLst>
                <a:ext uri="{FF2B5EF4-FFF2-40B4-BE49-F238E27FC236}">
                  <a16:creationId xmlns:a16="http://schemas.microsoft.com/office/drawing/2014/main" id="{4A966A9C-AD2A-46E0-B0CF-5759ED711317}"/>
                </a:ext>
              </a:extLst>
            </p:cNvPr>
            <p:cNvSpPr/>
            <p:nvPr/>
          </p:nvSpPr>
          <p:spPr>
            <a:xfrm>
              <a:off x="0" y="0"/>
              <a:ext cx="597301" cy="787879"/>
            </a:xfrm>
            <a:custGeom>
              <a:avLst/>
              <a:gdLst/>
              <a:ahLst/>
              <a:cxnLst/>
              <a:rect l="l" t="t" r="r" b="b"/>
              <a:pathLst>
                <a:path w="597301" h="787879">
                  <a:moveTo>
                    <a:pt x="199208" y="768810"/>
                  </a:moveTo>
                  <a:cubicBezTo>
                    <a:pt x="229830" y="780324"/>
                    <a:pt x="264644" y="787879"/>
                    <a:pt x="298812" y="787879"/>
                  </a:cubicBezTo>
                  <a:cubicBezTo>
                    <a:pt x="332981" y="787879"/>
                    <a:pt x="365860" y="781402"/>
                    <a:pt x="396159" y="769888"/>
                  </a:cubicBezTo>
                  <a:cubicBezTo>
                    <a:pt x="396805" y="769529"/>
                    <a:pt x="397449" y="769529"/>
                    <a:pt x="398093" y="769169"/>
                  </a:cubicBezTo>
                  <a:cubicBezTo>
                    <a:pt x="511880" y="723114"/>
                    <a:pt x="595690" y="601500"/>
                    <a:pt x="597301" y="459931"/>
                  </a:cubicBezTo>
                  <a:lnTo>
                    <a:pt x="597301" y="0"/>
                  </a:lnTo>
                  <a:lnTo>
                    <a:pt x="0" y="0"/>
                  </a:lnTo>
                  <a:lnTo>
                    <a:pt x="0" y="459589"/>
                  </a:lnTo>
                  <a:cubicBezTo>
                    <a:pt x="1612" y="602219"/>
                    <a:pt x="84132" y="723834"/>
                    <a:pt x="199208" y="768810"/>
                  </a:cubicBezTo>
                  <a:close/>
                </a:path>
              </a:pathLst>
            </a:custGeom>
            <a:grpFill/>
          </p:spPr>
          <p:txBody>
            <a:bodyPr/>
            <a:lstStyle/>
            <a:p>
              <a:endParaRPr lang="es-CO"/>
            </a:p>
          </p:txBody>
        </p:sp>
        <p:sp>
          <p:nvSpPr>
            <p:cNvPr id="26" name="TextBox 8">
              <a:extLst>
                <a:ext uri="{FF2B5EF4-FFF2-40B4-BE49-F238E27FC236}">
                  <a16:creationId xmlns:a16="http://schemas.microsoft.com/office/drawing/2014/main" id="{2D5CC4D8-45A1-4971-B6F8-94E69CE8495F}"/>
                </a:ext>
              </a:extLst>
            </p:cNvPr>
            <p:cNvSpPr txBox="1"/>
            <p:nvPr/>
          </p:nvSpPr>
          <p:spPr>
            <a:xfrm>
              <a:off x="0" y="19050"/>
              <a:ext cx="597301" cy="641829"/>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27" name="Freeform 53">
            <a:extLst>
              <a:ext uri="{FF2B5EF4-FFF2-40B4-BE49-F238E27FC236}">
                <a16:creationId xmlns:a16="http://schemas.microsoft.com/office/drawing/2014/main" id="{9FD58F15-9789-45A6-BB72-9D7904FC96DF}"/>
              </a:ext>
            </a:extLst>
          </p:cNvPr>
          <p:cNvSpPr/>
          <p:nvPr/>
        </p:nvSpPr>
        <p:spPr>
          <a:xfrm>
            <a:off x="4566121" y="3279667"/>
            <a:ext cx="442453" cy="511568"/>
          </a:xfrm>
          <a:custGeom>
            <a:avLst/>
            <a:gdLst/>
            <a:ahLst/>
            <a:cxnLst/>
            <a:rect l="l" t="t" r="r" b="b"/>
            <a:pathLst>
              <a:path w="1089724" h="1182147">
                <a:moveTo>
                  <a:pt x="0" y="0"/>
                </a:moveTo>
                <a:lnTo>
                  <a:pt x="1089725" y="0"/>
                </a:lnTo>
                <a:lnTo>
                  <a:pt x="1089725" y="1182146"/>
                </a:lnTo>
                <a:lnTo>
                  <a:pt x="0" y="118214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s-CO"/>
          </a:p>
        </p:txBody>
      </p:sp>
      <p:sp>
        <p:nvSpPr>
          <p:cNvPr id="28" name="Freeform 55">
            <a:extLst>
              <a:ext uri="{FF2B5EF4-FFF2-40B4-BE49-F238E27FC236}">
                <a16:creationId xmlns:a16="http://schemas.microsoft.com/office/drawing/2014/main" id="{8A0DFBCC-E702-4269-B6D0-06142C6C6CEF}"/>
              </a:ext>
            </a:extLst>
          </p:cNvPr>
          <p:cNvSpPr/>
          <p:nvPr/>
        </p:nvSpPr>
        <p:spPr>
          <a:xfrm>
            <a:off x="6989082" y="3239967"/>
            <a:ext cx="370640" cy="570258"/>
          </a:xfrm>
          <a:custGeom>
            <a:avLst/>
            <a:gdLst/>
            <a:ahLst/>
            <a:cxnLst/>
            <a:rect l="l" t="t" r="r" b="b"/>
            <a:pathLst>
              <a:path w="912856" h="1317771">
                <a:moveTo>
                  <a:pt x="0" y="0"/>
                </a:moveTo>
                <a:lnTo>
                  <a:pt x="912856" y="0"/>
                </a:lnTo>
                <a:lnTo>
                  <a:pt x="912856" y="1317771"/>
                </a:lnTo>
                <a:lnTo>
                  <a:pt x="0" y="131777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s-CO"/>
          </a:p>
        </p:txBody>
      </p:sp>
      <p:sp>
        <p:nvSpPr>
          <p:cNvPr id="29" name="Freeform 56">
            <a:extLst>
              <a:ext uri="{FF2B5EF4-FFF2-40B4-BE49-F238E27FC236}">
                <a16:creationId xmlns:a16="http://schemas.microsoft.com/office/drawing/2014/main" id="{6B2D6AD8-D9DB-4069-B17A-CD7C52F30FB9}"/>
              </a:ext>
            </a:extLst>
          </p:cNvPr>
          <p:cNvSpPr/>
          <p:nvPr/>
        </p:nvSpPr>
        <p:spPr>
          <a:xfrm>
            <a:off x="4550913" y="1818681"/>
            <a:ext cx="449370" cy="485119"/>
          </a:xfrm>
          <a:custGeom>
            <a:avLst/>
            <a:gdLst/>
            <a:ahLst/>
            <a:cxnLst/>
            <a:rect l="l" t="t" r="r" b="b"/>
            <a:pathLst>
              <a:path w="1106760" h="1121028">
                <a:moveTo>
                  <a:pt x="0" y="0"/>
                </a:moveTo>
                <a:lnTo>
                  <a:pt x="1106761" y="0"/>
                </a:lnTo>
                <a:lnTo>
                  <a:pt x="1106761" y="1121028"/>
                </a:lnTo>
                <a:lnTo>
                  <a:pt x="0" y="112102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s-CO"/>
          </a:p>
        </p:txBody>
      </p:sp>
      <p:grpSp>
        <p:nvGrpSpPr>
          <p:cNvPr id="30" name="Group 41">
            <a:extLst>
              <a:ext uri="{FF2B5EF4-FFF2-40B4-BE49-F238E27FC236}">
                <a16:creationId xmlns:a16="http://schemas.microsoft.com/office/drawing/2014/main" id="{EFD3CB87-6707-42E8-8C34-3FCECBAE7009}"/>
              </a:ext>
            </a:extLst>
          </p:cNvPr>
          <p:cNvGrpSpPr/>
          <p:nvPr/>
        </p:nvGrpSpPr>
        <p:grpSpPr>
          <a:xfrm rot="16200000">
            <a:off x="6865061" y="4499070"/>
            <a:ext cx="755934" cy="903472"/>
            <a:chOff x="0" y="0"/>
            <a:chExt cx="616035" cy="784726"/>
          </a:xfrm>
          <a:solidFill>
            <a:schemeClr val="accent6">
              <a:lumMod val="20000"/>
              <a:lumOff val="80000"/>
            </a:schemeClr>
          </a:solidFill>
        </p:grpSpPr>
        <p:sp>
          <p:nvSpPr>
            <p:cNvPr id="31" name="Freeform 42">
              <a:extLst>
                <a:ext uri="{FF2B5EF4-FFF2-40B4-BE49-F238E27FC236}">
                  <a16:creationId xmlns:a16="http://schemas.microsoft.com/office/drawing/2014/main" id="{AFD2817D-6BCA-4D68-86B6-DB8884250259}"/>
                </a:ext>
              </a:extLst>
            </p:cNvPr>
            <p:cNvSpPr/>
            <p:nvPr/>
          </p:nvSpPr>
          <p:spPr>
            <a:xfrm>
              <a:off x="0" y="0"/>
              <a:ext cx="616035" cy="784726"/>
            </a:xfrm>
            <a:custGeom>
              <a:avLst/>
              <a:gdLst/>
              <a:ahLst/>
              <a:cxnLst/>
              <a:rect l="l" t="t" r="r" b="b"/>
              <a:pathLst>
                <a:path w="616035" h="784726">
                  <a:moveTo>
                    <a:pt x="205456" y="765657"/>
                  </a:moveTo>
                  <a:cubicBezTo>
                    <a:pt x="237039" y="777171"/>
                    <a:pt x="272944" y="784726"/>
                    <a:pt x="308184" y="784726"/>
                  </a:cubicBezTo>
                  <a:cubicBezTo>
                    <a:pt x="343424" y="784726"/>
                    <a:pt x="377335" y="778249"/>
                    <a:pt x="408584" y="766736"/>
                  </a:cubicBezTo>
                  <a:cubicBezTo>
                    <a:pt x="409250" y="766376"/>
                    <a:pt x="409915" y="766376"/>
                    <a:pt x="410579" y="766017"/>
                  </a:cubicBezTo>
                  <a:cubicBezTo>
                    <a:pt x="527935" y="719961"/>
                    <a:pt x="614373" y="598347"/>
                    <a:pt x="616035" y="456848"/>
                  </a:cubicBezTo>
                  <a:lnTo>
                    <a:pt x="616035" y="0"/>
                  </a:lnTo>
                  <a:lnTo>
                    <a:pt x="0" y="0"/>
                  </a:lnTo>
                  <a:lnTo>
                    <a:pt x="0" y="456509"/>
                  </a:lnTo>
                  <a:cubicBezTo>
                    <a:pt x="1662" y="599066"/>
                    <a:pt x="86770" y="720681"/>
                    <a:pt x="205456" y="765657"/>
                  </a:cubicBezTo>
                  <a:close/>
                </a:path>
              </a:pathLst>
            </a:custGeom>
            <a:grpFill/>
          </p:spPr>
          <p:txBody>
            <a:bodyPr/>
            <a:lstStyle/>
            <a:p>
              <a:endParaRPr lang="es-CO"/>
            </a:p>
          </p:txBody>
        </p:sp>
        <p:sp>
          <p:nvSpPr>
            <p:cNvPr id="32" name="TextBox 43">
              <a:extLst>
                <a:ext uri="{FF2B5EF4-FFF2-40B4-BE49-F238E27FC236}">
                  <a16:creationId xmlns:a16="http://schemas.microsoft.com/office/drawing/2014/main" id="{5CB99028-E936-43EE-9FB1-53F5EA58E670}"/>
                </a:ext>
              </a:extLst>
            </p:cNvPr>
            <p:cNvSpPr txBox="1"/>
            <p:nvPr/>
          </p:nvSpPr>
          <p:spPr>
            <a:xfrm>
              <a:off x="0" y="19050"/>
              <a:ext cx="616035" cy="638676"/>
            </a:xfrm>
            <a:prstGeom prst="rect">
              <a:avLst/>
            </a:prstGeom>
            <a:grpFill/>
          </p:spPr>
          <p:txBody>
            <a:bodyPr lIns="27432" tIns="27432" rIns="27432" bIns="27432" rtlCol="0" anchor="ctr"/>
            <a:lstStyle/>
            <a:p>
              <a:pPr algn="ctr">
                <a:lnSpc>
                  <a:spcPts val="777"/>
                </a:lnSpc>
              </a:pPr>
              <a:endParaRPr sz="1600">
                <a:latin typeface="+mn-lt"/>
              </a:endParaRPr>
            </a:p>
          </p:txBody>
        </p:sp>
      </p:grpSp>
      <p:sp>
        <p:nvSpPr>
          <p:cNvPr id="33" name="Freeform 57">
            <a:extLst>
              <a:ext uri="{FF2B5EF4-FFF2-40B4-BE49-F238E27FC236}">
                <a16:creationId xmlns:a16="http://schemas.microsoft.com/office/drawing/2014/main" id="{5237AA50-E69E-4B74-A592-8636FEDCE1EC}"/>
              </a:ext>
            </a:extLst>
          </p:cNvPr>
          <p:cNvSpPr/>
          <p:nvPr/>
        </p:nvSpPr>
        <p:spPr>
          <a:xfrm>
            <a:off x="4587397" y="4678591"/>
            <a:ext cx="412886" cy="484065"/>
          </a:xfrm>
          <a:custGeom>
            <a:avLst/>
            <a:gdLst/>
            <a:ahLst/>
            <a:cxnLst/>
            <a:rect l="l" t="t" r="r" b="b"/>
            <a:pathLst>
              <a:path w="1016904" h="1118594">
                <a:moveTo>
                  <a:pt x="0" y="0"/>
                </a:moveTo>
                <a:lnTo>
                  <a:pt x="1016904" y="0"/>
                </a:lnTo>
                <a:lnTo>
                  <a:pt x="1016904" y="1118594"/>
                </a:lnTo>
                <a:lnTo>
                  <a:pt x="0" y="111859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s-CO"/>
          </a:p>
        </p:txBody>
      </p:sp>
      <p:sp>
        <p:nvSpPr>
          <p:cNvPr id="34" name="Freeform 58">
            <a:extLst>
              <a:ext uri="{FF2B5EF4-FFF2-40B4-BE49-F238E27FC236}">
                <a16:creationId xmlns:a16="http://schemas.microsoft.com/office/drawing/2014/main" id="{9A0271E3-CB92-47F6-8D2E-B884D0EB6214}"/>
              </a:ext>
            </a:extLst>
          </p:cNvPr>
          <p:cNvSpPr/>
          <p:nvPr/>
        </p:nvSpPr>
        <p:spPr>
          <a:xfrm>
            <a:off x="6975845" y="4681057"/>
            <a:ext cx="454695" cy="497278"/>
          </a:xfrm>
          <a:custGeom>
            <a:avLst/>
            <a:gdLst/>
            <a:ahLst/>
            <a:cxnLst/>
            <a:rect l="l" t="t" r="r" b="b"/>
            <a:pathLst>
              <a:path w="1119876" h="1149127">
                <a:moveTo>
                  <a:pt x="0" y="0"/>
                </a:moveTo>
                <a:lnTo>
                  <a:pt x="1119876" y="0"/>
                </a:lnTo>
                <a:lnTo>
                  <a:pt x="1119876" y="1149127"/>
                </a:lnTo>
                <a:lnTo>
                  <a:pt x="0" y="1149127"/>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s-CO"/>
          </a:p>
        </p:txBody>
      </p:sp>
      <p:sp>
        <p:nvSpPr>
          <p:cNvPr id="35" name="TextBox 37">
            <a:extLst>
              <a:ext uri="{FF2B5EF4-FFF2-40B4-BE49-F238E27FC236}">
                <a16:creationId xmlns:a16="http://schemas.microsoft.com/office/drawing/2014/main" id="{DA94F3D3-DD75-4BE2-B909-A362EDBB59B6}"/>
              </a:ext>
            </a:extLst>
          </p:cNvPr>
          <p:cNvSpPr txBox="1"/>
          <p:nvPr/>
        </p:nvSpPr>
        <p:spPr>
          <a:xfrm>
            <a:off x="669546" y="3375736"/>
            <a:ext cx="3638870" cy="830997"/>
          </a:xfrm>
          <a:prstGeom prst="rect">
            <a:avLst/>
          </a:prstGeom>
        </p:spPr>
        <p:txBody>
          <a:bodyPr wrap="square" lIns="0" tIns="0" rIns="0" bIns="0" rtlCol="0" anchor="t">
            <a:spAutoFit/>
          </a:bodyPr>
          <a:lstStyle/>
          <a:p>
            <a:pPr algn="ctr"/>
            <a:r>
              <a:rPr lang="es-MX">
                <a:latin typeface="+mn-lt"/>
              </a:rPr>
              <a:t>8. </a:t>
            </a:r>
            <a:r>
              <a:rPr lang="es-MX"/>
              <a:t>Análisis estadístico de resultados</a:t>
            </a:r>
            <a:endParaRPr lang="es-CO"/>
          </a:p>
          <a:p>
            <a:pPr algn="ctr"/>
            <a:endParaRPr lang="es-CO"/>
          </a:p>
          <a:p>
            <a:pPr algn="ctr"/>
            <a:endParaRPr lang="es-CO">
              <a:latin typeface="+mn-lt"/>
            </a:endParaRPr>
          </a:p>
        </p:txBody>
      </p:sp>
      <p:sp>
        <p:nvSpPr>
          <p:cNvPr id="36" name="CuadroTexto 35">
            <a:extLst>
              <a:ext uri="{FF2B5EF4-FFF2-40B4-BE49-F238E27FC236}">
                <a16:creationId xmlns:a16="http://schemas.microsoft.com/office/drawing/2014/main" id="{91BD7415-14ED-4F45-AEB5-3F743BF379B3}"/>
              </a:ext>
            </a:extLst>
          </p:cNvPr>
          <p:cNvSpPr txBox="1"/>
          <p:nvPr/>
        </p:nvSpPr>
        <p:spPr>
          <a:xfrm>
            <a:off x="753586" y="4678591"/>
            <a:ext cx="3797327" cy="646331"/>
          </a:xfrm>
          <a:prstGeom prst="rect">
            <a:avLst/>
          </a:prstGeom>
          <a:noFill/>
        </p:spPr>
        <p:txBody>
          <a:bodyPr wrap="square">
            <a:spAutoFit/>
          </a:bodyPr>
          <a:lstStyle/>
          <a:p>
            <a:pPr algn="ctr"/>
            <a:r>
              <a:rPr lang="es-MX" dirty="0"/>
              <a:t>9. Sugerencia de la aparatología ortopédica más indicada</a:t>
            </a:r>
            <a:endParaRPr lang="es-CO" dirty="0"/>
          </a:p>
        </p:txBody>
      </p:sp>
      <p:sp>
        <p:nvSpPr>
          <p:cNvPr id="37" name="CuadroTexto 36">
            <a:extLst>
              <a:ext uri="{FF2B5EF4-FFF2-40B4-BE49-F238E27FC236}">
                <a16:creationId xmlns:a16="http://schemas.microsoft.com/office/drawing/2014/main" id="{DB456596-5079-4FD9-85E6-CE3A5B58F77D}"/>
              </a:ext>
            </a:extLst>
          </p:cNvPr>
          <p:cNvSpPr txBox="1"/>
          <p:nvPr/>
        </p:nvSpPr>
        <p:spPr>
          <a:xfrm>
            <a:off x="7711056" y="3298064"/>
            <a:ext cx="2037343" cy="646331"/>
          </a:xfrm>
          <a:prstGeom prst="rect">
            <a:avLst/>
          </a:prstGeom>
          <a:noFill/>
        </p:spPr>
        <p:txBody>
          <a:bodyPr wrap="square">
            <a:spAutoFit/>
          </a:bodyPr>
          <a:lstStyle/>
          <a:p>
            <a:pPr algn="ctr"/>
            <a:r>
              <a:rPr lang="es-MX"/>
              <a:t>11. Conclusiones</a:t>
            </a:r>
            <a:endParaRPr lang="es-CO"/>
          </a:p>
          <a:p>
            <a:pPr lvl="0"/>
            <a:endParaRPr lang="es-CO"/>
          </a:p>
        </p:txBody>
      </p:sp>
      <p:sp>
        <p:nvSpPr>
          <p:cNvPr id="38" name="CuadroTexto 37">
            <a:extLst>
              <a:ext uri="{FF2B5EF4-FFF2-40B4-BE49-F238E27FC236}">
                <a16:creationId xmlns:a16="http://schemas.microsoft.com/office/drawing/2014/main" id="{CC1DEF5D-5F75-4682-BAE7-0E04B3147F7F}"/>
              </a:ext>
            </a:extLst>
          </p:cNvPr>
          <p:cNvSpPr txBox="1"/>
          <p:nvPr/>
        </p:nvSpPr>
        <p:spPr>
          <a:xfrm>
            <a:off x="7414521" y="1825902"/>
            <a:ext cx="2153877" cy="369332"/>
          </a:xfrm>
          <a:prstGeom prst="rect">
            <a:avLst/>
          </a:prstGeom>
          <a:noFill/>
        </p:spPr>
        <p:txBody>
          <a:bodyPr wrap="square">
            <a:spAutoFit/>
          </a:bodyPr>
          <a:lstStyle/>
          <a:p>
            <a:pPr lvl="0" algn="ctr"/>
            <a:r>
              <a:rPr lang="es-MX"/>
              <a:t>10. Discusión</a:t>
            </a:r>
            <a:endParaRPr lang="es-CO"/>
          </a:p>
        </p:txBody>
      </p:sp>
      <p:sp>
        <p:nvSpPr>
          <p:cNvPr id="39" name="CuadroTexto 38">
            <a:extLst>
              <a:ext uri="{FF2B5EF4-FFF2-40B4-BE49-F238E27FC236}">
                <a16:creationId xmlns:a16="http://schemas.microsoft.com/office/drawing/2014/main" id="{D36390ED-55B6-4132-8FDA-64F27D7F36BE}"/>
              </a:ext>
            </a:extLst>
          </p:cNvPr>
          <p:cNvSpPr txBox="1"/>
          <p:nvPr/>
        </p:nvSpPr>
        <p:spPr>
          <a:xfrm>
            <a:off x="7593161" y="4692531"/>
            <a:ext cx="3515421" cy="923330"/>
          </a:xfrm>
          <a:prstGeom prst="rect">
            <a:avLst/>
          </a:prstGeom>
          <a:noFill/>
        </p:spPr>
        <p:txBody>
          <a:bodyPr wrap="square">
            <a:spAutoFit/>
          </a:bodyPr>
          <a:lstStyle/>
          <a:p>
            <a:pPr algn="ctr"/>
            <a:r>
              <a:rPr lang="es-MX"/>
              <a:t>12. Presentación final del trabajo de investigación</a:t>
            </a:r>
            <a:endParaRPr lang="es-CO"/>
          </a:p>
          <a:p>
            <a:pPr lvl="0"/>
            <a:endParaRPr lang="es-CO"/>
          </a:p>
        </p:txBody>
      </p:sp>
      <p:sp>
        <p:nvSpPr>
          <p:cNvPr id="40" name="TextBox 19">
            <a:extLst>
              <a:ext uri="{FF2B5EF4-FFF2-40B4-BE49-F238E27FC236}">
                <a16:creationId xmlns:a16="http://schemas.microsoft.com/office/drawing/2014/main" id="{73FBAD26-03C7-4B51-A7F1-39C536307C98}"/>
              </a:ext>
            </a:extLst>
          </p:cNvPr>
          <p:cNvSpPr txBox="1"/>
          <p:nvPr/>
        </p:nvSpPr>
        <p:spPr>
          <a:xfrm rot="5400000">
            <a:off x="5708492" y="-2016983"/>
            <a:ext cx="775015" cy="5573185"/>
          </a:xfrm>
          <a:prstGeom prst="rect">
            <a:avLst/>
          </a:prstGeom>
        </p:spPr>
        <p:txBody>
          <a:bodyPr vert="vert270" wrap="square" lIns="36000" tIns="0" rIns="0" bIns="0" rtlCol="0" anchor="t">
            <a:spAutoFit/>
          </a:bodyPr>
          <a:lstStyle/>
          <a:p>
            <a:pPr marL="216000" algn="ctr"/>
            <a:r>
              <a:rPr lang="en-US" sz="4800" b="1" dirty="0">
                <a:latin typeface="+mn-lt"/>
                <a:ea typeface="ADLaM Display" panose="02010000000000000000" pitchFamily="2" charset="0"/>
                <a:cs typeface="ADLaM Display" panose="02010000000000000000" pitchFamily="2" charset="0"/>
                <a:sym typeface="Inter Bold"/>
              </a:rPr>
              <a:t>PROCEDIMIENTO</a:t>
            </a:r>
          </a:p>
        </p:txBody>
      </p:sp>
    </p:spTree>
    <p:extLst>
      <p:ext uri="{BB962C8B-B14F-4D97-AF65-F5344CB8AC3E}">
        <p14:creationId xmlns:p14="http://schemas.microsoft.com/office/powerpoint/2010/main" val="3961218616"/>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ppt_x"/>
                                          </p:val>
                                        </p:tav>
                                        <p:tav tm="100000">
                                          <p:val>
                                            <p:strVal val="#ppt_x"/>
                                          </p:val>
                                        </p:tav>
                                      </p:tavLst>
                                    </p:anim>
                                    <p:anim calcmode="lin" valueType="num">
                                      <p:cBhvr additive="base">
                                        <p:cTn id="3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ppt_x"/>
                                          </p:val>
                                        </p:tav>
                                        <p:tav tm="100000">
                                          <p:val>
                                            <p:strVal val="#ppt_x"/>
                                          </p:val>
                                        </p:tav>
                                      </p:tavLst>
                                    </p:anim>
                                    <p:anim calcmode="lin" valueType="num">
                                      <p:cBhvr additive="base">
                                        <p:cTn id="5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ppt_x"/>
                                          </p:val>
                                        </p:tav>
                                        <p:tav tm="100000">
                                          <p:val>
                                            <p:strVal val="#ppt_x"/>
                                          </p:val>
                                        </p:tav>
                                      </p:tavLst>
                                    </p:anim>
                                    <p:anim calcmode="lin" valueType="num">
                                      <p:cBhvr additive="base">
                                        <p:cTn id="68" dur="500" fill="hold"/>
                                        <p:tgtEl>
                                          <p:spTgt spid="2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500" fill="hold"/>
                                        <p:tgtEl>
                                          <p:spTgt spid="37"/>
                                        </p:tgtEl>
                                        <p:attrNameLst>
                                          <p:attrName>ppt_x</p:attrName>
                                        </p:attrNameLst>
                                      </p:cBhvr>
                                      <p:tavLst>
                                        <p:tav tm="0">
                                          <p:val>
                                            <p:strVal val="#ppt_x"/>
                                          </p:val>
                                        </p:tav>
                                        <p:tav tm="100000">
                                          <p:val>
                                            <p:strVal val="#ppt_x"/>
                                          </p:val>
                                        </p:tav>
                                      </p:tavLst>
                                    </p:anim>
                                    <p:anim calcmode="lin" valueType="num">
                                      <p:cBhvr additive="base">
                                        <p:cTn id="7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ppt_x"/>
                                          </p:val>
                                        </p:tav>
                                        <p:tav tm="100000">
                                          <p:val>
                                            <p:strVal val="#ppt_x"/>
                                          </p:val>
                                        </p:tav>
                                      </p:tavLst>
                                    </p:anim>
                                    <p:anim calcmode="lin" valueType="num">
                                      <p:cBhvr additive="base">
                                        <p:cTn id="78" dur="500" fill="hold"/>
                                        <p:tgtEl>
                                          <p:spTgt spid="3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fill="hold"/>
                                        <p:tgtEl>
                                          <p:spTgt spid="34"/>
                                        </p:tgtEl>
                                        <p:attrNameLst>
                                          <p:attrName>ppt_x</p:attrName>
                                        </p:attrNameLst>
                                      </p:cBhvr>
                                      <p:tavLst>
                                        <p:tav tm="0">
                                          <p:val>
                                            <p:strVal val="#ppt_x"/>
                                          </p:val>
                                        </p:tav>
                                        <p:tav tm="100000">
                                          <p:val>
                                            <p:strVal val="#ppt_x"/>
                                          </p:val>
                                        </p:tav>
                                      </p:tavLst>
                                    </p:anim>
                                    <p:anim calcmode="lin" valueType="num">
                                      <p:cBhvr additive="base">
                                        <p:cTn id="82" dur="500" fill="hold"/>
                                        <p:tgtEl>
                                          <p:spTgt spid="3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ppt_x"/>
                                          </p:val>
                                        </p:tav>
                                        <p:tav tm="100000">
                                          <p:val>
                                            <p:strVal val="#ppt_x"/>
                                          </p:val>
                                        </p:tav>
                                      </p:tavLst>
                                    </p:anim>
                                    <p:anim calcmode="lin" valueType="num">
                                      <p:cBhvr additive="base">
                                        <p:cTn id="8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animBg="1"/>
      <p:bldP spid="27" grpId="0" animBg="1"/>
      <p:bldP spid="28" grpId="0" animBg="1"/>
      <p:bldP spid="29" grpId="0" animBg="1"/>
      <p:bldP spid="33" grpId="0" animBg="1"/>
      <p:bldP spid="34" grpId="0" animBg="1"/>
      <p:bldP spid="35" grpId="0"/>
      <p:bldP spid="36" grpId="0"/>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6835512-D348-AC52-5961-A72D9700E6ED}"/>
              </a:ext>
            </a:extLst>
          </p:cNvPr>
          <p:cNvPicPr>
            <a:picLocks noChangeAspect="1"/>
          </p:cNvPicPr>
          <p:nvPr/>
        </p:nvPicPr>
        <p:blipFill rotWithShape="1">
          <a:blip r:embed="rId3"/>
          <a:srcRect b="13297"/>
          <a:stretch/>
        </p:blipFill>
        <p:spPr>
          <a:xfrm>
            <a:off x="61752" y="23359"/>
            <a:ext cx="1930334" cy="1049095"/>
          </a:xfrm>
          <a:prstGeom prst="rect">
            <a:avLst/>
          </a:prstGeom>
        </p:spPr>
      </p:pic>
      <p:pic>
        <p:nvPicPr>
          <p:cNvPr id="1026" name="Picture 2">
            <a:extLst>
              <a:ext uri="{FF2B5EF4-FFF2-40B4-BE49-F238E27FC236}">
                <a16:creationId xmlns:a16="http://schemas.microsoft.com/office/drawing/2014/main" id="{85725D22-E9D2-4D26-B9B4-D8D3131A40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7208" y="839253"/>
            <a:ext cx="9333809" cy="5777626"/>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3">
            <a:extLst>
              <a:ext uri="{FF2B5EF4-FFF2-40B4-BE49-F238E27FC236}">
                <a16:creationId xmlns:a16="http://schemas.microsoft.com/office/drawing/2014/main" id="{0799CB4D-DDEE-45CC-B3AF-7F6C3F02B145}"/>
              </a:ext>
            </a:extLst>
          </p:cNvPr>
          <p:cNvSpPr txBox="1">
            <a:spLocks noChangeArrowheads="1"/>
          </p:cNvSpPr>
          <p:nvPr/>
        </p:nvSpPr>
        <p:spPr bwMode="auto">
          <a:xfrm>
            <a:off x="-515337" y="6550025"/>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1755551039"/>
      </p:ext>
    </p:extLst>
  </p:cSld>
  <p:clrMapOvr>
    <a:masterClrMapping/>
  </p:clrMapOvr>
  <p:transition spd="slow">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a:extLst>
              <a:ext uri="{FF2B5EF4-FFF2-40B4-BE49-F238E27FC236}">
                <a16:creationId xmlns:a16="http://schemas.microsoft.com/office/drawing/2014/main" id="{D165A568-BA4C-71C0-90C9-F5DFE8C7DEC8}"/>
              </a:ext>
            </a:extLst>
          </p:cNvPr>
          <p:cNvSpPr>
            <a:spLocks noGrp="1"/>
          </p:cNvSpPr>
          <p:nvPr>
            <p:ph type="title"/>
          </p:nvPr>
        </p:nvSpPr>
        <p:spPr>
          <a:xfrm>
            <a:off x="3715787" y="239790"/>
            <a:ext cx="5659437" cy="1335088"/>
          </a:xfrm>
        </p:spPr>
        <p:txBody>
          <a:bodyPr rtlCol="0">
            <a:normAutofit/>
          </a:bodyPr>
          <a:lstStyle/>
          <a:p>
            <a:pPr eaLnBrk="1" fontAlgn="auto" hangingPunct="1">
              <a:spcBef>
                <a:spcPts val="0"/>
              </a:spcBef>
              <a:spcAft>
                <a:spcPts val="0"/>
              </a:spcAft>
              <a:defRPr/>
            </a:pPr>
            <a:r>
              <a:rPr lang="es-CO" sz="4000" b="1" dirty="0">
                <a:latin typeface="+mn-lt"/>
              </a:rPr>
              <a:t>PRUEBAS</a:t>
            </a:r>
            <a:r>
              <a:rPr lang="es-CO" sz="4000" b="1" dirty="0">
                <a:effectLst>
                  <a:outerShdw blurRad="38100" dist="38100" dir="2700000" algn="tl">
                    <a:srgbClr val="000000">
                      <a:alpha val="43137"/>
                    </a:srgbClr>
                  </a:outerShdw>
                </a:effectLst>
                <a:latin typeface="+mn-lt"/>
              </a:rPr>
              <a:t> </a:t>
            </a:r>
            <a:r>
              <a:rPr lang="es-CO" sz="4000" b="1" dirty="0">
                <a:latin typeface="+mn-lt"/>
              </a:rPr>
              <a:t>ESTADÍSTICAS</a:t>
            </a:r>
            <a:br>
              <a:rPr lang="es-CO" b="1" dirty="0">
                <a:effectLst>
                  <a:outerShdw blurRad="38100" dist="38100" dir="2700000" algn="tl">
                    <a:srgbClr val="000000">
                      <a:alpha val="43137"/>
                    </a:srgbClr>
                  </a:outerShdw>
                </a:effectLst>
                <a:latin typeface="+mn-lt"/>
              </a:rPr>
            </a:br>
            <a:endParaRPr lang="es-CO" b="1" dirty="0">
              <a:effectLst>
                <a:outerShdw blurRad="38100" dist="38100" dir="2700000" algn="tl">
                  <a:srgbClr val="000000">
                    <a:alpha val="43137"/>
                  </a:srgbClr>
                </a:outerShdw>
              </a:effectLst>
              <a:latin typeface="+mn-lt"/>
              <a:cs typeface="Arial" panose="020B0604020202020204" pitchFamily="34" charset="0"/>
            </a:endParaRPr>
          </a:p>
        </p:txBody>
      </p:sp>
      <p:sp>
        <p:nvSpPr>
          <p:cNvPr id="20483" name="CuadroTexto 3">
            <a:extLst>
              <a:ext uri="{FF2B5EF4-FFF2-40B4-BE49-F238E27FC236}">
                <a16:creationId xmlns:a16="http://schemas.microsoft.com/office/drawing/2014/main" id="{9090069F-76FF-3DF4-413A-0B677F3D15F4}"/>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20485" name="CuadroTexto 4">
            <a:extLst>
              <a:ext uri="{FF2B5EF4-FFF2-40B4-BE49-F238E27FC236}">
                <a16:creationId xmlns:a16="http://schemas.microsoft.com/office/drawing/2014/main" id="{92422F46-4472-F755-90B0-6A32D962BDD7}"/>
              </a:ext>
            </a:extLst>
          </p:cNvPr>
          <p:cNvSpPr txBox="1">
            <a:spLocks noChangeArrowheads="1"/>
          </p:cNvSpPr>
          <p:nvPr/>
        </p:nvSpPr>
        <p:spPr bwMode="auto">
          <a:xfrm>
            <a:off x="3311427" y="901778"/>
            <a:ext cx="63722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s-CO" altLang="es-CO" sz="3200" b="1" dirty="0">
                <a:latin typeface="+mn-lt"/>
              </a:rPr>
              <a:t>Estandarización de los operadores</a:t>
            </a:r>
          </a:p>
        </p:txBody>
      </p:sp>
      <p:sp>
        <p:nvSpPr>
          <p:cNvPr id="6" name="CuadroTexto 5">
            <a:extLst>
              <a:ext uri="{FF2B5EF4-FFF2-40B4-BE49-F238E27FC236}">
                <a16:creationId xmlns:a16="http://schemas.microsoft.com/office/drawing/2014/main" id="{87839712-732D-BDE4-FE16-070C8EB7B4F2}"/>
              </a:ext>
            </a:extLst>
          </p:cNvPr>
          <p:cNvSpPr txBox="1"/>
          <p:nvPr/>
        </p:nvSpPr>
        <p:spPr>
          <a:xfrm>
            <a:off x="6497539" y="2236866"/>
            <a:ext cx="5334015" cy="3788858"/>
          </a:xfrm>
          <a:prstGeom prst="rect">
            <a:avLst/>
          </a:prstGeom>
          <a:noFill/>
        </p:spPr>
        <p:txBody>
          <a:bodyPr wrap="square">
            <a:spAutoFit/>
          </a:bodyPr>
          <a:lstStyle/>
          <a:p>
            <a:pPr>
              <a:lnSpc>
                <a:spcPct val="150000"/>
              </a:lnSpc>
              <a:defRPr/>
            </a:pPr>
            <a:r>
              <a:rPr lang="es-CO" dirty="0"/>
              <a:t>Para la estandarización de los operadores se aplicó la prueba de Gage R&amp;R, encontrando que:</a:t>
            </a:r>
          </a:p>
          <a:p>
            <a:pPr>
              <a:lnSpc>
                <a:spcPct val="150000"/>
              </a:lnSpc>
              <a:defRPr/>
            </a:pPr>
            <a:endParaRPr lang="es-CO" dirty="0"/>
          </a:p>
          <a:p>
            <a:pPr marL="285750" indent="-285750">
              <a:lnSpc>
                <a:spcPct val="150000"/>
              </a:lnSpc>
              <a:buFont typeface="Wingdings" panose="05000000000000000000" pitchFamily="2" charset="2"/>
              <a:buChar char="Ø"/>
              <a:defRPr/>
            </a:pPr>
            <a:r>
              <a:rPr lang="es-CO" dirty="0"/>
              <a:t>La repetibilidad debe ser menor al </a:t>
            </a:r>
            <a:r>
              <a:rPr lang="es-CO" b="1" dirty="0"/>
              <a:t>10% </a:t>
            </a:r>
            <a:r>
              <a:rPr lang="es-CO" dirty="0"/>
              <a:t>y nuestro resultado fue de </a:t>
            </a:r>
            <a:r>
              <a:rPr lang="es-CO" dirty="0">
                <a:solidFill>
                  <a:srgbClr val="FF0000"/>
                </a:solidFill>
              </a:rPr>
              <a:t>0,8%</a:t>
            </a:r>
          </a:p>
          <a:p>
            <a:pPr marL="285750" indent="-285750">
              <a:lnSpc>
                <a:spcPct val="150000"/>
              </a:lnSpc>
              <a:buFont typeface="Wingdings" panose="05000000000000000000" pitchFamily="2" charset="2"/>
              <a:buChar char="Ø"/>
              <a:defRPr/>
            </a:pPr>
            <a:r>
              <a:rPr lang="es-CO" dirty="0"/>
              <a:t>La reproductibilidad debe ser menor al </a:t>
            </a:r>
            <a:r>
              <a:rPr lang="es-CO" b="1" dirty="0"/>
              <a:t>10% </a:t>
            </a:r>
            <a:r>
              <a:rPr lang="es-CO" dirty="0"/>
              <a:t>y nuestro resultado fue de </a:t>
            </a:r>
            <a:r>
              <a:rPr lang="es-CO" dirty="0">
                <a:solidFill>
                  <a:srgbClr val="FF0000"/>
                </a:solidFill>
              </a:rPr>
              <a:t>0,0%</a:t>
            </a:r>
          </a:p>
          <a:p>
            <a:pPr marL="285750" indent="-285750">
              <a:lnSpc>
                <a:spcPct val="150000"/>
              </a:lnSpc>
              <a:buFont typeface="Wingdings" panose="05000000000000000000" pitchFamily="2" charset="2"/>
              <a:buChar char="Ø"/>
              <a:defRPr/>
            </a:pPr>
            <a:r>
              <a:rPr lang="es-CO" dirty="0"/>
              <a:t>La diferencia entre las partes debe ser </a:t>
            </a:r>
            <a:r>
              <a:rPr lang="es-CO" b="1" dirty="0"/>
              <a:t>alta</a:t>
            </a:r>
            <a:r>
              <a:rPr lang="es-CO" dirty="0"/>
              <a:t> y nuestro resultado fue de </a:t>
            </a:r>
            <a:r>
              <a:rPr lang="es-CO" dirty="0">
                <a:solidFill>
                  <a:srgbClr val="FF0000"/>
                </a:solidFill>
              </a:rPr>
              <a:t>99,2% </a:t>
            </a:r>
          </a:p>
        </p:txBody>
      </p:sp>
      <p:pic>
        <p:nvPicPr>
          <p:cNvPr id="2" name="Imagen 1">
            <a:extLst>
              <a:ext uri="{FF2B5EF4-FFF2-40B4-BE49-F238E27FC236}">
                <a16:creationId xmlns:a16="http://schemas.microsoft.com/office/drawing/2014/main" id="{261EB09D-C04B-7E28-1987-5D68AB04E330}"/>
              </a:ext>
            </a:extLst>
          </p:cNvPr>
          <p:cNvPicPr>
            <a:picLocks noChangeAspect="1"/>
          </p:cNvPicPr>
          <p:nvPr/>
        </p:nvPicPr>
        <p:blipFill rotWithShape="1">
          <a:blip r:embed="rId2"/>
          <a:srcRect b="13297"/>
          <a:stretch/>
        </p:blipFill>
        <p:spPr>
          <a:xfrm>
            <a:off x="61752" y="23359"/>
            <a:ext cx="1930334" cy="1049095"/>
          </a:xfrm>
          <a:prstGeom prst="rect">
            <a:avLst/>
          </a:prstGeom>
        </p:spPr>
      </p:pic>
      <p:graphicFrame>
        <p:nvGraphicFramePr>
          <p:cNvPr id="5" name="Tabla 4">
            <a:extLst>
              <a:ext uri="{FF2B5EF4-FFF2-40B4-BE49-F238E27FC236}">
                <a16:creationId xmlns:a16="http://schemas.microsoft.com/office/drawing/2014/main" id="{59FF4485-08BA-8810-A0CA-548BEABFFE58}"/>
              </a:ext>
            </a:extLst>
          </p:cNvPr>
          <p:cNvGraphicFramePr>
            <a:graphicFrameLocks noGrp="1"/>
          </p:cNvGraphicFramePr>
          <p:nvPr>
            <p:extLst>
              <p:ext uri="{D42A27DB-BD31-4B8C-83A1-F6EECF244321}">
                <p14:modId xmlns:p14="http://schemas.microsoft.com/office/powerpoint/2010/main" val="202338882"/>
              </p:ext>
            </p:extLst>
          </p:nvPr>
        </p:nvGraphicFramePr>
        <p:xfrm>
          <a:off x="577641" y="1487565"/>
          <a:ext cx="5659435" cy="2323256"/>
        </p:xfrm>
        <a:graphic>
          <a:graphicData uri="http://schemas.openxmlformats.org/drawingml/2006/table">
            <a:tbl>
              <a:tblPr firstRow="1" firstCol="1" bandRow="1"/>
              <a:tblGrid>
                <a:gridCol w="1747385">
                  <a:extLst>
                    <a:ext uri="{9D8B030D-6E8A-4147-A177-3AD203B41FA5}">
                      <a16:colId xmlns:a16="http://schemas.microsoft.com/office/drawing/2014/main" val="3127654146"/>
                    </a:ext>
                  </a:extLst>
                </a:gridCol>
                <a:gridCol w="782410">
                  <a:extLst>
                    <a:ext uri="{9D8B030D-6E8A-4147-A177-3AD203B41FA5}">
                      <a16:colId xmlns:a16="http://schemas.microsoft.com/office/drawing/2014/main" val="2679121308"/>
                    </a:ext>
                  </a:extLst>
                </a:gridCol>
                <a:gridCol w="782410">
                  <a:extLst>
                    <a:ext uri="{9D8B030D-6E8A-4147-A177-3AD203B41FA5}">
                      <a16:colId xmlns:a16="http://schemas.microsoft.com/office/drawing/2014/main" val="3198208726"/>
                    </a:ext>
                  </a:extLst>
                </a:gridCol>
                <a:gridCol w="782410">
                  <a:extLst>
                    <a:ext uri="{9D8B030D-6E8A-4147-A177-3AD203B41FA5}">
                      <a16:colId xmlns:a16="http://schemas.microsoft.com/office/drawing/2014/main" val="651860413"/>
                    </a:ext>
                  </a:extLst>
                </a:gridCol>
                <a:gridCol w="782410">
                  <a:extLst>
                    <a:ext uri="{9D8B030D-6E8A-4147-A177-3AD203B41FA5}">
                      <a16:colId xmlns:a16="http://schemas.microsoft.com/office/drawing/2014/main" val="3965053770"/>
                    </a:ext>
                  </a:extLst>
                </a:gridCol>
                <a:gridCol w="782410">
                  <a:extLst>
                    <a:ext uri="{9D8B030D-6E8A-4147-A177-3AD203B41FA5}">
                      <a16:colId xmlns:a16="http://schemas.microsoft.com/office/drawing/2014/main" val="704901064"/>
                    </a:ext>
                  </a:extLst>
                </a:gridCol>
              </a:tblGrid>
              <a:tr h="326145">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Gage R&amp;R (w/o interaction)</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844178497"/>
                  </a:ext>
                </a:extLst>
              </a:tr>
              <a:tr h="160397">
                <a:tc>
                  <a:txBody>
                    <a:bodyPr/>
                    <a:lstStyle/>
                    <a:p>
                      <a:pPr>
                        <a:lnSpc>
                          <a:spcPct val="107000"/>
                        </a:lnSpc>
                      </a:pPr>
                      <a:endParaRPr lang="es-CO" sz="1100" kern="100">
                        <a:effectLst/>
                        <a:latin typeface="Aptos" panose="020B0004020202020204" pitchFamily="34"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933449472"/>
                  </a:ext>
                </a:extLst>
              </a:tr>
              <a:tr h="160397">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ANOVA</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w="28575" cap="flat" cmpd="dbl"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Alpha</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28575" cap="flat" cmpd="dbl"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0,05</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2275740526"/>
                  </a:ext>
                </a:extLst>
              </a:tr>
              <a:tr h="160044">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SS</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df</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MS</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p-value</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0048713"/>
                  </a:ext>
                </a:extLst>
              </a:tr>
              <a:tr h="326145">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Part</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446213,76</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111553,44</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9472,98598</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59964123"/>
                  </a:ext>
                </a:extLst>
              </a:tr>
              <a:tr h="326145">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Operator</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4,2875</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1,42916667</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0,12136314</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0,94749753</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575189584"/>
                  </a:ext>
                </a:extLst>
              </a:tr>
              <a:tr h="160397">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Operator*Part</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41328924"/>
                  </a:ext>
                </a:extLst>
              </a:tr>
              <a:tr h="326145">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Repeatability</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4616,17367</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392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11,7759532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a:noFill/>
                    </a:lnT>
                    <a:lnB>
                      <a:noFill/>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473523695"/>
                  </a:ext>
                </a:extLst>
              </a:tr>
              <a:tr h="326145">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Total</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450834,221</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399</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1129,91033</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s-CO" sz="11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8000653"/>
                  </a:ext>
                </a:extLst>
              </a:tr>
            </a:tbl>
          </a:graphicData>
        </a:graphic>
      </p:graphicFrame>
      <p:graphicFrame>
        <p:nvGraphicFramePr>
          <p:cNvPr id="11" name="Tabla 10">
            <a:extLst>
              <a:ext uri="{FF2B5EF4-FFF2-40B4-BE49-F238E27FC236}">
                <a16:creationId xmlns:a16="http://schemas.microsoft.com/office/drawing/2014/main" id="{F983FDF3-8B5A-816B-8C21-3CB80F68A763}"/>
              </a:ext>
            </a:extLst>
          </p:cNvPr>
          <p:cNvGraphicFramePr>
            <a:graphicFrameLocks noGrp="1"/>
          </p:cNvGraphicFramePr>
          <p:nvPr>
            <p:extLst>
              <p:ext uri="{D42A27DB-BD31-4B8C-83A1-F6EECF244321}">
                <p14:modId xmlns:p14="http://schemas.microsoft.com/office/powerpoint/2010/main" val="985240497"/>
              </p:ext>
            </p:extLst>
          </p:nvPr>
        </p:nvGraphicFramePr>
        <p:xfrm>
          <a:off x="1026919" y="3914250"/>
          <a:ext cx="4749800" cy="2703960"/>
        </p:xfrm>
        <a:graphic>
          <a:graphicData uri="http://schemas.openxmlformats.org/drawingml/2006/table">
            <a:tbl>
              <a:tblPr firstRow="1" firstCol="1" bandRow="1"/>
              <a:tblGrid>
                <a:gridCol w="1701800">
                  <a:extLst>
                    <a:ext uri="{9D8B030D-6E8A-4147-A177-3AD203B41FA5}">
                      <a16:colId xmlns:a16="http://schemas.microsoft.com/office/drawing/2014/main" val="3961632477"/>
                    </a:ext>
                  </a:extLst>
                </a:gridCol>
                <a:gridCol w="762000">
                  <a:extLst>
                    <a:ext uri="{9D8B030D-6E8A-4147-A177-3AD203B41FA5}">
                      <a16:colId xmlns:a16="http://schemas.microsoft.com/office/drawing/2014/main" val="3528168399"/>
                    </a:ext>
                  </a:extLst>
                </a:gridCol>
                <a:gridCol w="762000">
                  <a:extLst>
                    <a:ext uri="{9D8B030D-6E8A-4147-A177-3AD203B41FA5}">
                      <a16:colId xmlns:a16="http://schemas.microsoft.com/office/drawing/2014/main" val="3022806844"/>
                    </a:ext>
                  </a:extLst>
                </a:gridCol>
                <a:gridCol w="762000">
                  <a:extLst>
                    <a:ext uri="{9D8B030D-6E8A-4147-A177-3AD203B41FA5}">
                      <a16:colId xmlns:a16="http://schemas.microsoft.com/office/drawing/2014/main" val="3917089916"/>
                    </a:ext>
                  </a:extLst>
                </a:gridCol>
                <a:gridCol w="762000">
                  <a:extLst>
                    <a:ext uri="{9D8B030D-6E8A-4147-A177-3AD203B41FA5}">
                      <a16:colId xmlns:a16="http://schemas.microsoft.com/office/drawing/2014/main" val="2389288076"/>
                    </a:ext>
                  </a:extLst>
                </a:gridCol>
              </a:tblGrid>
              <a:tr h="200025">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VARIATION</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a:noFill/>
                    </a:lnR>
                    <a:lnT w="12700" cap="flat" cmpd="sng" algn="ctr">
                      <a:solidFill>
                        <a:schemeClr val="tx1"/>
                      </a:solidFill>
                      <a:prstDash val="solid"/>
                      <a:round/>
                      <a:headEnd type="none" w="med" len="med"/>
                      <a:tailEnd type="none" w="med" len="med"/>
                    </a:lnT>
                    <a:lnB w="28575" cap="flat" cmpd="dbl" algn="ctr">
                      <a:solidFill>
                        <a:srgbClr val="000000"/>
                      </a:solidFill>
                      <a:prstDash val="solid"/>
                      <a:round/>
                      <a:headEnd type="none" w="med" len="med"/>
                      <a:tailEnd type="none" w="med" len="med"/>
                    </a:lnB>
                    <a:noFill/>
                  </a:tcPr>
                </a:tc>
                <a:tc>
                  <a:txBody>
                    <a:bodyPr/>
                    <a:lstStyle/>
                    <a:p>
                      <a:pPr>
                        <a:lnSpc>
                          <a:spcPct val="107000"/>
                        </a:lnSpc>
                      </a:pPr>
                      <a:endParaRPr lang="es-CO" sz="1100" kern="100">
                        <a:effectLst/>
                        <a:latin typeface="Aptos" panose="020B0004020202020204" pitchFamily="34" charset="0"/>
                      </a:endParaRPr>
                    </a:p>
                  </a:txBody>
                  <a:tcPr marL="44450" marR="44450" marT="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1040853679"/>
                  </a:ext>
                </a:extLst>
              </a:tr>
              <a:tr h="200025">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Var</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Std Dev</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s-CO" sz="1100" i="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87717133"/>
                  </a:ext>
                </a:extLst>
              </a:tr>
              <a:tr h="190500">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Tot Gage R&amp;R</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11,7902449</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3,43369261</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642023525"/>
                  </a:ext>
                </a:extLst>
              </a:tr>
              <a:tr h="190500">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Repeatability</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11,7759532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3,43161088</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632548361"/>
                  </a:ext>
                </a:extLst>
              </a:tr>
              <a:tr h="190500">
                <a:tc>
                  <a:txBody>
                    <a:bodyPr/>
                    <a:lstStyle/>
                    <a:p>
                      <a:pPr>
                        <a:lnSpc>
                          <a:spcPct val="107000"/>
                        </a:lnSpc>
                        <a:spcAft>
                          <a:spcPts val="800"/>
                        </a:spcAft>
                      </a:pPr>
                      <a:r>
                        <a:rPr lang="es-CO" sz="11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s-CO" sz="1100" kern="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Reproducibility</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0,01429167</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0,11954776</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854466017"/>
                  </a:ext>
                </a:extLst>
              </a:tr>
              <a:tr h="190500">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Operator</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0,01429167</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0,11954776</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0,3%</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392287156"/>
                  </a:ext>
                </a:extLst>
              </a:tr>
              <a:tr h="190500">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Op*Part</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2064072799"/>
                  </a:ext>
                </a:extLst>
              </a:tr>
              <a:tr h="190500">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Part-to-Part</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1394,418</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99,2%</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37,3419067</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99,6%</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987731821"/>
                  </a:ext>
                </a:extLst>
              </a:tr>
              <a:tr h="190500">
                <a:tc>
                  <a:txBody>
                    <a:bodyPr/>
                    <a:lstStyle/>
                    <a:p>
                      <a:pP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Tot Variation</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1406,20824</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100,0%</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37,4994433</a:t>
                      </a:r>
                      <a:endParaRPr lang="es-CO" sz="1100" kern="10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a:lnSpc>
                          <a:spcPct val="107000"/>
                        </a:lnSpc>
                        <a:spcAft>
                          <a:spcPts val="800"/>
                        </a:spcAft>
                      </a:pPr>
                      <a:r>
                        <a:rPr lang="es-CO" sz="11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100,0%</a:t>
                      </a:r>
                      <a:endParaRPr lang="es-CO"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4450" marR="44450" marT="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3717786"/>
                  </a:ext>
                </a:extLst>
              </a:tr>
            </a:tbl>
          </a:graphicData>
        </a:graphic>
      </p:graphicFrame>
    </p:spTree>
  </p:cSld>
  <p:clrMapOvr>
    <a:masterClrMapping/>
  </p:clrMapOvr>
  <p:transition spd="slow">
    <p:circl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a:extLst>
              <a:ext uri="{FF2B5EF4-FFF2-40B4-BE49-F238E27FC236}">
                <a16:creationId xmlns:a16="http://schemas.microsoft.com/office/drawing/2014/main" id="{16CE25E2-0936-1F9B-B1D8-BB622BBDEFE6}"/>
              </a:ext>
            </a:extLst>
          </p:cNvPr>
          <p:cNvSpPr>
            <a:spLocks noGrp="1"/>
          </p:cNvSpPr>
          <p:nvPr>
            <p:ph type="title"/>
          </p:nvPr>
        </p:nvSpPr>
        <p:spPr>
          <a:xfrm>
            <a:off x="2495550" y="223270"/>
            <a:ext cx="7200900" cy="1054100"/>
          </a:xfrm>
        </p:spPr>
        <p:txBody>
          <a:bodyPr rtlCol="0">
            <a:normAutofit fontScale="90000"/>
          </a:bodyPr>
          <a:lstStyle/>
          <a:p>
            <a:pPr algn="ctr" eaLnBrk="1" fontAlgn="auto" hangingPunct="1">
              <a:spcBef>
                <a:spcPts val="0"/>
              </a:spcBef>
              <a:spcAft>
                <a:spcPts val="0"/>
              </a:spcAft>
              <a:defRPr/>
            </a:pPr>
            <a:r>
              <a:rPr lang="es-CO" b="1" dirty="0">
                <a:latin typeface="+mn-lt"/>
                <a:ea typeface="ADLaM Display" panose="02010000000000000000" pitchFamily="2" charset="0"/>
                <a:cs typeface="ADLaM Display" panose="02010000000000000000" pitchFamily="2" charset="0"/>
              </a:rPr>
              <a:t>PRUEBAS</a:t>
            </a:r>
            <a:r>
              <a:rPr lang="es-CO" b="1" dirty="0">
                <a:effectLst>
                  <a:outerShdw blurRad="38100" dist="38100" dir="2700000" algn="tl">
                    <a:srgbClr val="000000">
                      <a:alpha val="43137"/>
                    </a:srgbClr>
                  </a:outerShdw>
                </a:effectLst>
                <a:latin typeface="+mn-lt"/>
                <a:ea typeface="ADLaM Display" panose="02010000000000000000" pitchFamily="2" charset="0"/>
                <a:cs typeface="ADLaM Display" panose="02010000000000000000" pitchFamily="2" charset="0"/>
              </a:rPr>
              <a:t> </a:t>
            </a:r>
            <a:r>
              <a:rPr lang="es-CO" b="1" dirty="0">
                <a:latin typeface="+mn-lt"/>
                <a:ea typeface="ADLaM Display" panose="02010000000000000000" pitchFamily="2" charset="0"/>
                <a:cs typeface="ADLaM Display" panose="02010000000000000000" pitchFamily="2" charset="0"/>
              </a:rPr>
              <a:t>ESTADÍSTICAS</a:t>
            </a:r>
            <a:br>
              <a:rPr lang="es-CO" b="1" dirty="0">
                <a:effectLst>
                  <a:outerShdw blurRad="38100" dist="38100" dir="2700000" algn="tl">
                    <a:srgbClr val="000000">
                      <a:alpha val="43137"/>
                    </a:srgbClr>
                  </a:outerShdw>
                </a:effectLst>
                <a:latin typeface="+mn-lt"/>
                <a:ea typeface="ADLaM Display" panose="02010000000000000000" pitchFamily="2" charset="0"/>
                <a:cs typeface="ADLaM Display" panose="02010000000000000000" pitchFamily="2" charset="0"/>
              </a:rPr>
            </a:br>
            <a:endParaRPr lang="es-CO" b="1" dirty="0">
              <a:effectLst>
                <a:outerShdw blurRad="38100" dist="38100" dir="2700000" algn="tl">
                  <a:srgbClr val="000000">
                    <a:alpha val="43137"/>
                  </a:srgbClr>
                </a:outerShdw>
              </a:effectLst>
              <a:latin typeface="+mn-lt"/>
              <a:ea typeface="ADLaM Display" panose="02010000000000000000" pitchFamily="2" charset="0"/>
              <a:cs typeface="ADLaM Display" panose="02010000000000000000" pitchFamily="2" charset="0"/>
            </a:endParaRPr>
          </a:p>
        </p:txBody>
      </p:sp>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21510" name="CuadroTexto 4">
            <a:extLst>
              <a:ext uri="{FF2B5EF4-FFF2-40B4-BE49-F238E27FC236}">
                <a16:creationId xmlns:a16="http://schemas.microsoft.com/office/drawing/2014/main" id="{5B015A4C-0539-EA76-767D-D6274D115C7C}"/>
              </a:ext>
            </a:extLst>
          </p:cNvPr>
          <p:cNvSpPr txBox="1">
            <a:spLocks noChangeArrowheads="1"/>
          </p:cNvSpPr>
          <p:nvPr/>
        </p:nvSpPr>
        <p:spPr bwMode="auto">
          <a:xfrm>
            <a:off x="5143362" y="1922925"/>
            <a:ext cx="6896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s-CO" altLang="es-CO" sz="1800" b="1"/>
              <a:t>Programa utilizado para el análisis estadístico: Real Statistics V9</a:t>
            </a:r>
          </a:p>
        </p:txBody>
      </p:sp>
      <p:sp>
        <p:nvSpPr>
          <p:cNvPr id="21511" name="CuadroTexto 7">
            <a:extLst>
              <a:ext uri="{FF2B5EF4-FFF2-40B4-BE49-F238E27FC236}">
                <a16:creationId xmlns:a16="http://schemas.microsoft.com/office/drawing/2014/main" id="{D53A1DC9-A984-8787-1F8B-4D9800760F98}"/>
              </a:ext>
            </a:extLst>
          </p:cNvPr>
          <p:cNvSpPr txBox="1">
            <a:spLocks noChangeArrowheads="1"/>
          </p:cNvSpPr>
          <p:nvPr/>
        </p:nvSpPr>
        <p:spPr bwMode="auto">
          <a:xfrm>
            <a:off x="3351092" y="697136"/>
            <a:ext cx="548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s-CO" altLang="es-CO" sz="3200" b="1" dirty="0">
                <a:latin typeface="+mn-lt"/>
                <a:ea typeface="ADLaM Display" panose="02010000000000000000" pitchFamily="2" charset="0"/>
                <a:cs typeface="ADLaM Display" panose="02010000000000000000" pitchFamily="2" charset="0"/>
              </a:rPr>
              <a:t>Tamaño de la muestra</a:t>
            </a:r>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0" y="0"/>
            <a:ext cx="1930334" cy="1049095"/>
          </a:xfrm>
          <a:prstGeom prst="rect">
            <a:avLst/>
          </a:prstGeom>
        </p:spPr>
      </p:pic>
      <p:pic>
        <p:nvPicPr>
          <p:cNvPr id="4" name="Imagen 3">
            <a:extLst>
              <a:ext uri="{FF2B5EF4-FFF2-40B4-BE49-F238E27FC236}">
                <a16:creationId xmlns:a16="http://schemas.microsoft.com/office/drawing/2014/main" id="{06A330FC-637B-4624-9DB2-8DD92BAC04E3}"/>
              </a:ext>
            </a:extLst>
          </p:cNvPr>
          <p:cNvPicPr>
            <a:picLocks noChangeAspect="1"/>
          </p:cNvPicPr>
          <p:nvPr/>
        </p:nvPicPr>
        <p:blipFill rotWithShape="1">
          <a:blip r:embed="rId3"/>
          <a:srcRect l="7132" t="5310"/>
          <a:stretch/>
        </p:blipFill>
        <p:spPr>
          <a:xfrm>
            <a:off x="837692" y="1481329"/>
            <a:ext cx="3517342" cy="4683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ángulo: esquinas redondeadas 4">
            <a:extLst>
              <a:ext uri="{FF2B5EF4-FFF2-40B4-BE49-F238E27FC236}">
                <a16:creationId xmlns:a16="http://schemas.microsoft.com/office/drawing/2014/main" id="{A526FD32-3816-4802-9FE0-5C43BD1089A2}"/>
              </a:ext>
            </a:extLst>
          </p:cNvPr>
          <p:cNvSpPr/>
          <p:nvPr/>
        </p:nvSpPr>
        <p:spPr>
          <a:xfrm>
            <a:off x="4779998" y="2598055"/>
            <a:ext cx="6768548" cy="1375858"/>
          </a:xfrm>
          <a:prstGeom prst="roundRect">
            <a:avLst/>
          </a:prstGeom>
          <a:solidFill>
            <a:srgbClr val="FFF8E5"/>
          </a:solid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spcBef>
                <a:spcPct val="0"/>
              </a:spcBef>
            </a:pPr>
            <a:r>
              <a:rPr lang="es-CO" altLang="es-CO" sz="1800">
                <a:solidFill>
                  <a:schemeClr val="tx1"/>
                </a:solidFill>
              </a:rPr>
              <a:t>Para calcular el tamaño de muestra, se utilizó un efecto de error Omega Q de 1 ANOVA encontrado en la prueba piloto 0,49 con una potencia del 80% y una confianza de 95%. </a:t>
            </a:r>
          </a:p>
        </p:txBody>
      </p:sp>
      <p:sp>
        <p:nvSpPr>
          <p:cNvPr id="11" name="Rectángulo: esquinas redondeadas 10">
            <a:extLst>
              <a:ext uri="{FF2B5EF4-FFF2-40B4-BE49-F238E27FC236}">
                <a16:creationId xmlns:a16="http://schemas.microsoft.com/office/drawing/2014/main" id="{BCB60FB2-A812-41AC-8B34-70D7E6E5DF7C}"/>
              </a:ext>
            </a:extLst>
          </p:cNvPr>
          <p:cNvSpPr/>
          <p:nvPr/>
        </p:nvSpPr>
        <p:spPr>
          <a:xfrm>
            <a:off x="4779998" y="4368015"/>
            <a:ext cx="6768548" cy="1375858"/>
          </a:xfrm>
          <a:prstGeom prst="roundRect">
            <a:avLst/>
          </a:prstGeom>
          <a:solidFill>
            <a:srgbClr val="EAFBC5"/>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spcBef>
                <a:spcPct val="0"/>
              </a:spcBef>
            </a:pPr>
            <a:r>
              <a:rPr lang="es-CO" altLang="es-CO" sz="1800" dirty="0">
                <a:solidFill>
                  <a:schemeClr val="tx1"/>
                </a:solidFill>
              </a:rPr>
              <a:t>Para la medición de los 5 ángulos del análisis Lavergne y Petrovic, se obtuvo un tamaño de muestra n= 55 radiografías laterales de cráneo. </a:t>
            </a:r>
          </a:p>
        </p:txBody>
      </p:sp>
      <p:sp>
        <p:nvSpPr>
          <p:cNvPr id="3" name="Rectángulo: esquinas redondeadas 2">
            <a:extLst>
              <a:ext uri="{FF2B5EF4-FFF2-40B4-BE49-F238E27FC236}">
                <a16:creationId xmlns:a16="http://schemas.microsoft.com/office/drawing/2014/main" id="{C228BA75-3DDA-4C79-BD3A-5CE37F92FAC0}"/>
              </a:ext>
            </a:extLst>
          </p:cNvPr>
          <p:cNvSpPr/>
          <p:nvPr/>
        </p:nvSpPr>
        <p:spPr>
          <a:xfrm>
            <a:off x="2156791" y="5318760"/>
            <a:ext cx="1079169" cy="208280"/>
          </a:xfrm>
          <a:prstGeom prst="roundRect">
            <a:avLst/>
          </a:prstGeom>
          <a:solidFill>
            <a:srgbClr val="FF0000">
              <a:alpha val="2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circl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a:extLst>
              <a:ext uri="{FF2B5EF4-FFF2-40B4-BE49-F238E27FC236}">
                <a16:creationId xmlns:a16="http://schemas.microsoft.com/office/drawing/2014/main" id="{16CE25E2-0936-1F9B-B1D8-BB622BBDEFE6}"/>
              </a:ext>
            </a:extLst>
          </p:cNvPr>
          <p:cNvSpPr>
            <a:spLocks noGrp="1"/>
          </p:cNvSpPr>
          <p:nvPr>
            <p:ph type="title"/>
          </p:nvPr>
        </p:nvSpPr>
        <p:spPr>
          <a:xfrm>
            <a:off x="3098050" y="527207"/>
            <a:ext cx="7200900" cy="1054100"/>
          </a:xfrm>
        </p:spPr>
        <p:txBody>
          <a:bodyPr rtlCol="0">
            <a:normAutofit fontScale="90000"/>
          </a:bodyPr>
          <a:lstStyle/>
          <a:p>
            <a:pPr eaLnBrk="1" fontAlgn="auto" hangingPunct="1">
              <a:spcBef>
                <a:spcPts val="0"/>
              </a:spcBef>
              <a:spcAft>
                <a:spcPts val="0"/>
              </a:spcAft>
              <a:defRPr/>
            </a:pPr>
            <a:r>
              <a:rPr lang="es-CO" sz="4900" b="1" dirty="0">
                <a:latin typeface="+mn-lt"/>
                <a:ea typeface="ADLaM Display" panose="02010000000000000000" pitchFamily="2" charset="0"/>
                <a:cs typeface="ADLaM Display" panose="02010000000000000000" pitchFamily="2" charset="0"/>
              </a:rPr>
              <a:t>PRUEBAS</a:t>
            </a:r>
            <a:r>
              <a:rPr lang="es-CO" sz="4900" b="1" dirty="0">
                <a:effectLst>
                  <a:outerShdw blurRad="38100" dist="38100" dir="2700000" algn="tl">
                    <a:srgbClr val="000000">
                      <a:alpha val="43137"/>
                    </a:srgbClr>
                  </a:outerShdw>
                </a:effectLst>
                <a:latin typeface="+mn-lt"/>
                <a:ea typeface="ADLaM Display" panose="02010000000000000000" pitchFamily="2" charset="0"/>
                <a:cs typeface="ADLaM Display" panose="02010000000000000000" pitchFamily="2" charset="0"/>
              </a:rPr>
              <a:t> </a:t>
            </a:r>
            <a:r>
              <a:rPr lang="es-CO" sz="4900" b="1" dirty="0">
                <a:latin typeface="+mn-lt"/>
                <a:ea typeface="ADLaM Display" panose="02010000000000000000" pitchFamily="2" charset="0"/>
                <a:cs typeface="ADLaM Display" panose="02010000000000000000" pitchFamily="2" charset="0"/>
              </a:rPr>
              <a:t>ESTADÍSTICAS</a:t>
            </a:r>
            <a:br>
              <a:rPr lang="es-CO" b="1" dirty="0">
                <a:effectLst>
                  <a:outerShdw blurRad="38100" dist="38100" dir="2700000" algn="tl">
                    <a:srgbClr val="000000">
                      <a:alpha val="43137"/>
                    </a:srgbClr>
                  </a:outerShdw>
                </a:effectLst>
                <a:latin typeface="+mn-lt"/>
                <a:ea typeface="ADLaM Display" panose="02010000000000000000" pitchFamily="2" charset="0"/>
                <a:cs typeface="ADLaM Display" panose="02010000000000000000" pitchFamily="2" charset="0"/>
              </a:rPr>
            </a:br>
            <a:endParaRPr lang="es-CO" b="1" dirty="0">
              <a:effectLst>
                <a:outerShdw blurRad="38100" dist="38100" dir="2700000" algn="tl">
                  <a:srgbClr val="000000">
                    <a:alpha val="43137"/>
                  </a:srgbClr>
                </a:outerShdw>
              </a:effectLst>
              <a:latin typeface="+mn-lt"/>
              <a:ea typeface="ADLaM Display" panose="02010000000000000000" pitchFamily="2" charset="0"/>
              <a:cs typeface="ADLaM Display" panose="02010000000000000000" pitchFamily="2" charset="0"/>
            </a:endParaRPr>
          </a:p>
        </p:txBody>
      </p:sp>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21511" name="CuadroTexto 7">
            <a:extLst>
              <a:ext uri="{FF2B5EF4-FFF2-40B4-BE49-F238E27FC236}">
                <a16:creationId xmlns:a16="http://schemas.microsoft.com/office/drawing/2014/main" id="{D53A1DC9-A984-8787-1F8B-4D9800760F98}"/>
              </a:ext>
            </a:extLst>
          </p:cNvPr>
          <p:cNvSpPr txBox="1">
            <a:spLocks noChangeArrowheads="1"/>
          </p:cNvSpPr>
          <p:nvPr/>
        </p:nvSpPr>
        <p:spPr bwMode="auto">
          <a:xfrm>
            <a:off x="4117181" y="1054257"/>
            <a:ext cx="39576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s-CO" altLang="es-CO" sz="3600" b="1" dirty="0">
                <a:latin typeface="+mn-lt"/>
                <a:ea typeface="ADLaM Display" panose="02010000000000000000" pitchFamily="2" charset="0"/>
                <a:cs typeface="ADLaM Display" panose="02010000000000000000" pitchFamily="2" charset="0"/>
              </a:rPr>
              <a:t>Resultados</a:t>
            </a:r>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61752" y="23359"/>
            <a:ext cx="1930334" cy="1049095"/>
          </a:xfrm>
          <a:prstGeom prst="rect">
            <a:avLst/>
          </a:prstGeom>
        </p:spPr>
      </p:pic>
      <p:graphicFrame>
        <p:nvGraphicFramePr>
          <p:cNvPr id="3" name="Diagrama 2">
            <a:extLst>
              <a:ext uri="{FF2B5EF4-FFF2-40B4-BE49-F238E27FC236}">
                <a16:creationId xmlns:a16="http://schemas.microsoft.com/office/drawing/2014/main" id="{C1338341-1508-4C44-8937-C8663B2C7F4C}"/>
              </a:ext>
            </a:extLst>
          </p:cNvPr>
          <p:cNvGraphicFramePr/>
          <p:nvPr>
            <p:extLst>
              <p:ext uri="{D42A27DB-BD31-4B8C-83A1-F6EECF244321}">
                <p14:modId xmlns:p14="http://schemas.microsoft.com/office/powerpoint/2010/main" val="3535722672"/>
              </p:ext>
            </p:extLst>
          </p:nvPr>
        </p:nvGraphicFramePr>
        <p:xfrm>
          <a:off x="1111703" y="1871351"/>
          <a:ext cx="9968593" cy="4772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6485573"/>
      </p:ext>
    </p:extLst>
  </p:cSld>
  <p:clrMapOvr>
    <a:masterClrMapping/>
  </p:clrMapOvr>
  <p:transition spd="slow">
    <p:circl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7DD05F99-33D8-4A12-8D51-9C449AD580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0232" b="13262"/>
          <a:stretch/>
        </p:blipFill>
        <p:spPr bwMode="auto">
          <a:xfrm>
            <a:off x="7860820" y="3764534"/>
            <a:ext cx="3569180" cy="3067614"/>
          </a:xfrm>
          <a:prstGeom prst="rect">
            <a:avLst/>
          </a:prstGeom>
          <a:noFill/>
          <a:extLst>
            <a:ext uri="{909E8E84-426E-40DD-AFC4-6F175D3DCCD1}">
              <a14:hiddenFill xmlns:a14="http://schemas.microsoft.com/office/drawing/2010/main">
                <a:solidFill>
                  <a:srgbClr val="FFFFFF"/>
                </a:solidFill>
              </a14:hiddenFill>
            </a:ext>
          </a:extLst>
        </p:spPr>
      </p:pic>
      <p:sp>
        <p:nvSpPr>
          <p:cNvPr id="10" name="1 Título">
            <a:extLst>
              <a:ext uri="{FF2B5EF4-FFF2-40B4-BE49-F238E27FC236}">
                <a16:creationId xmlns:a16="http://schemas.microsoft.com/office/drawing/2014/main" id="{16CE25E2-0936-1F9B-B1D8-BB622BBDEFE6}"/>
              </a:ext>
            </a:extLst>
          </p:cNvPr>
          <p:cNvSpPr>
            <a:spLocks noGrp="1"/>
          </p:cNvSpPr>
          <p:nvPr>
            <p:ph type="title"/>
          </p:nvPr>
        </p:nvSpPr>
        <p:spPr>
          <a:xfrm>
            <a:off x="2200888" y="-388544"/>
            <a:ext cx="7790223" cy="3109262"/>
          </a:xfrm>
        </p:spPr>
        <p:txBody>
          <a:bodyPr rtlCol="0">
            <a:normAutofit/>
          </a:bodyPr>
          <a:lstStyle/>
          <a:p>
            <a:pPr algn="ctr" eaLnBrk="1" fontAlgn="auto" hangingPunct="1">
              <a:spcBef>
                <a:spcPts val="0"/>
              </a:spcBef>
              <a:spcAft>
                <a:spcPts val="0"/>
              </a:spcAft>
              <a:defRPr/>
            </a:pPr>
            <a:r>
              <a:rPr lang="es-CO" sz="4000" b="1" dirty="0">
                <a:latin typeface="+mn-lt"/>
              </a:rPr>
              <a:t>ANÁLISIS CEFALOMÉTRICO DE LAVERGNE Y PETROVIC</a:t>
            </a:r>
            <a:br>
              <a:rPr lang="es-CO" sz="3600" b="1" dirty="0">
                <a:effectLst>
                  <a:outerShdw blurRad="38100" dist="38100" dir="2700000" algn="tl">
                    <a:srgbClr val="000000">
                      <a:alpha val="43137"/>
                    </a:srgbClr>
                  </a:outerShdw>
                </a:effectLst>
                <a:latin typeface="+mn-lt"/>
              </a:rPr>
            </a:br>
            <a:endParaRPr lang="es-CO" sz="3600" b="1" dirty="0">
              <a:effectLst>
                <a:outerShdw blurRad="38100" dist="38100" dir="2700000" algn="tl">
                  <a:srgbClr val="000000">
                    <a:alpha val="43137"/>
                  </a:srgbClr>
                </a:outerShdw>
              </a:effectLst>
              <a:latin typeface="+mn-lt"/>
              <a:cs typeface="Arial" panose="020B0604020202020204" pitchFamily="34" charset="0"/>
            </a:endParaRPr>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3"/>
          <a:srcRect b="13297"/>
          <a:stretch/>
        </p:blipFill>
        <p:spPr>
          <a:xfrm>
            <a:off x="0" y="0"/>
            <a:ext cx="1930334" cy="1049095"/>
          </a:xfrm>
          <a:prstGeom prst="rect">
            <a:avLst/>
          </a:prstGeom>
        </p:spPr>
      </p:pic>
      <p:graphicFrame>
        <p:nvGraphicFramePr>
          <p:cNvPr id="4" name="Diagrama 3">
            <a:extLst>
              <a:ext uri="{FF2B5EF4-FFF2-40B4-BE49-F238E27FC236}">
                <a16:creationId xmlns:a16="http://schemas.microsoft.com/office/drawing/2014/main" id="{C9D0AF67-57CE-44E2-870D-75A3F7AE4430}"/>
              </a:ext>
            </a:extLst>
          </p:cNvPr>
          <p:cNvGraphicFramePr/>
          <p:nvPr>
            <p:extLst>
              <p:ext uri="{D42A27DB-BD31-4B8C-83A1-F6EECF244321}">
                <p14:modId xmlns:p14="http://schemas.microsoft.com/office/powerpoint/2010/main" val="2837333107"/>
              </p:ext>
            </p:extLst>
          </p:nvPr>
        </p:nvGraphicFramePr>
        <p:xfrm>
          <a:off x="1034887" y="1049095"/>
          <a:ext cx="10122225" cy="56433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CuadroTexto 3">
            <a:extLst>
              <a:ext uri="{FF2B5EF4-FFF2-40B4-BE49-F238E27FC236}">
                <a16:creationId xmlns:a16="http://schemas.microsoft.com/office/drawing/2014/main" id="{0A459C84-66B3-7F39-5320-9A27C7109C5E}"/>
              </a:ext>
            </a:extLst>
          </p:cNvPr>
          <p:cNvSpPr txBox="1">
            <a:spLocks noChangeArrowheads="1"/>
          </p:cNvSpPr>
          <p:nvPr/>
        </p:nvSpPr>
        <p:spPr bwMode="auto">
          <a:xfrm>
            <a:off x="-507369" y="6454312"/>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672503040"/>
      </p:ext>
    </p:extLst>
  </p:cSld>
  <p:clrMapOvr>
    <a:masterClrMapping/>
  </p:clrMapOvr>
  <p:transition spd="slow">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ítulo 1">
            <a:extLst>
              <a:ext uri="{FF2B5EF4-FFF2-40B4-BE49-F238E27FC236}">
                <a16:creationId xmlns:a16="http://schemas.microsoft.com/office/drawing/2014/main" id="{15005351-1486-842B-E2F3-75F7CACF2CE5}"/>
              </a:ext>
            </a:extLst>
          </p:cNvPr>
          <p:cNvSpPr>
            <a:spLocks noGrp="1"/>
          </p:cNvSpPr>
          <p:nvPr>
            <p:ph type="title"/>
          </p:nvPr>
        </p:nvSpPr>
        <p:spPr>
          <a:xfrm>
            <a:off x="2910568" y="298435"/>
            <a:ext cx="6370864" cy="774019"/>
          </a:xfrm>
        </p:spPr>
        <p:txBody>
          <a:bodyPr rtlCol="0">
            <a:normAutofit/>
          </a:bodyPr>
          <a:lstStyle/>
          <a:p>
            <a:pPr algn="ctr" eaLnBrk="1" fontAlgn="auto" hangingPunct="1">
              <a:spcAft>
                <a:spcPts val="0"/>
              </a:spcAft>
              <a:defRPr/>
            </a:pPr>
            <a:r>
              <a:rPr lang="es-ES" sz="4800" b="1" dirty="0">
                <a:latin typeface="+mn-lt"/>
                <a:ea typeface="ADLaM Display" panose="02010000000000000000" pitchFamily="2" charset="0"/>
                <a:cs typeface="ADLaM Display" panose="02010000000000000000" pitchFamily="2" charset="0"/>
              </a:rPr>
              <a:t>INVESTIGADORES</a:t>
            </a:r>
          </a:p>
        </p:txBody>
      </p:sp>
      <p:sp>
        <p:nvSpPr>
          <p:cNvPr id="3075" name="Título 1">
            <a:extLst>
              <a:ext uri="{FF2B5EF4-FFF2-40B4-BE49-F238E27FC236}">
                <a16:creationId xmlns:a16="http://schemas.microsoft.com/office/drawing/2014/main" id="{63BAA928-1490-202A-D114-314BE48DD686}"/>
              </a:ext>
            </a:extLst>
          </p:cNvPr>
          <p:cNvSpPr>
            <a:spLocks noGrp="1"/>
          </p:cNvSpPr>
          <p:nvPr>
            <p:ph idx="1"/>
          </p:nvPr>
        </p:nvSpPr>
        <p:spPr>
          <a:xfrm>
            <a:off x="2142159" y="1550505"/>
            <a:ext cx="7708900" cy="4462408"/>
          </a:xfrm>
        </p:spPr>
        <p:txBody>
          <a:bodyPr rtlCol="0" anchor="b">
            <a:normAutofit fontScale="25000" lnSpcReduction="20000"/>
          </a:bodyPr>
          <a:lstStyle/>
          <a:p>
            <a:pPr algn="ctr" eaLnBrk="1" fontAlgn="auto" hangingPunct="1">
              <a:spcBef>
                <a:spcPct val="20000"/>
              </a:spcBef>
              <a:spcAft>
                <a:spcPts val="0"/>
              </a:spcAft>
              <a:buFont typeface="Arial" panose="020B0604020202020204" pitchFamily="34" charset="0"/>
              <a:buNone/>
              <a:defRPr/>
            </a:pPr>
            <a:endParaRPr lang="es-CO" altLang="es-CO" sz="9600" b="1" dirty="0">
              <a:cs typeface="Arial" pitchFamily="34" charset="0"/>
            </a:endParaRPr>
          </a:p>
          <a:p>
            <a:pPr algn="ctr" eaLnBrk="1" fontAlgn="auto" hangingPunct="1">
              <a:spcBef>
                <a:spcPct val="20000"/>
              </a:spcBef>
              <a:spcAft>
                <a:spcPts val="0"/>
              </a:spcAft>
              <a:buFont typeface="Arial" panose="020B0604020202020204" pitchFamily="34" charset="0"/>
              <a:buNone/>
              <a:defRPr/>
            </a:pPr>
            <a:r>
              <a:rPr lang="es-CO" altLang="es-CO" sz="9600" b="1" dirty="0">
                <a:cs typeface="Arial"/>
              </a:rPr>
              <a:t>ASESORA CIENTÍFICA Y METODOLÓGICA</a:t>
            </a:r>
            <a:endParaRPr lang="es-CO" altLang="es-CO" sz="9600" b="1" dirty="0">
              <a:ea typeface="Calibri"/>
              <a:cs typeface="Arial"/>
            </a:endParaRPr>
          </a:p>
          <a:p>
            <a:pPr algn="ctr" eaLnBrk="1" fontAlgn="auto" hangingPunct="1">
              <a:spcBef>
                <a:spcPct val="20000"/>
              </a:spcBef>
              <a:spcAft>
                <a:spcPts val="0"/>
              </a:spcAft>
              <a:buFont typeface="Arial" panose="020B0604020202020204" pitchFamily="34" charset="0"/>
              <a:buNone/>
              <a:defRPr/>
            </a:pPr>
            <a:r>
              <a:rPr lang="es-CO" altLang="es-CO" sz="9600" b="1" dirty="0">
                <a:cs typeface="Arial"/>
              </a:rPr>
              <a:t>Dra. Luz Andrea Velandia Palacio</a:t>
            </a:r>
            <a:endParaRPr lang="es-CO" altLang="es-CO" sz="9600" b="1" dirty="0">
              <a:ea typeface="Calibri"/>
              <a:cs typeface="Arial"/>
            </a:endParaRPr>
          </a:p>
          <a:p>
            <a:pPr algn="ctr" eaLnBrk="1" fontAlgn="auto" hangingPunct="1">
              <a:spcBef>
                <a:spcPct val="20000"/>
              </a:spcBef>
              <a:spcAft>
                <a:spcPts val="0"/>
              </a:spcAft>
              <a:buFont typeface="Arial" panose="020B0604020202020204" pitchFamily="34" charset="0"/>
              <a:buNone/>
              <a:defRPr/>
            </a:pPr>
            <a:endParaRPr lang="es-CO" altLang="es-CO" sz="9600" dirty="0">
              <a:cs typeface="Arial" pitchFamily="34" charset="0"/>
            </a:endParaRPr>
          </a:p>
          <a:p>
            <a:pPr algn="ctr" eaLnBrk="1" fontAlgn="auto" hangingPunct="1">
              <a:lnSpc>
                <a:spcPct val="120000"/>
              </a:lnSpc>
              <a:spcBef>
                <a:spcPct val="20000"/>
              </a:spcBef>
              <a:spcAft>
                <a:spcPts val="0"/>
              </a:spcAft>
              <a:buFont typeface="Arial" panose="020B0604020202020204" pitchFamily="34" charset="0"/>
              <a:buNone/>
              <a:defRPr/>
            </a:pPr>
            <a:r>
              <a:rPr lang="es-CO" altLang="es-CO" sz="9600" dirty="0">
                <a:cs typeface="Arial"/>
              </a:rPr>
              <a:t> </a:t>
            </a:r>
            <a:endParaRPr lang="es-CO" altLang="es-CO" sz="9600" b="1" dirty="0">
              <a:cs typeface="Arial" pitchFamily="34" charset="0"/>
            </a:endParaRPr>
          </a:p>
          <a:p>
            <a:pPr algn="ctr" eaLnBrk="1" fontAlgn="auto" hangingPunct="1">
              <a:lnSpc>
                <a:spcPct val="120000"/>
              </a:lnSpc>
              <a:spcBef>
                <a:spcPct val="0"/>
              </a:spcBef>
              <a:spcAft>
                <a:spcPts val="0"/>
              </a:spcAft>
              <a:buNone/>
              <a:defRPr/>
            </a:pPr>
            <a:r>
              <a:rPr lang="es-CO" altLang="es-CO" sz="9600" b="1" dirty="0">
                <a:cs typeface="Arial"/>
              </a:rPr>
              <a:t>ASESOR ESTADÍSTICO</a:t>
            </a:r>
            <a:endParaRPr lang="es-CO" altLang="es-CO" sz="9600" b="1" dirty="0">
              <a:cs typeface="Arial" pitchFamily="34" charset="0"/>
            </a:endParaRPr>
          </a:p>
          <a:p>
            <a:pPr algn="ctr" eaLnBrk="1" fontAlgn="auto" hangingPunct="1">
              <a:lnSpc>
                <a:spcPct val="120000"/>
              </a:lnSpc>
              <a:spcBef>
                <a:spcPct val="0"/>
              </a:spcBef>
              <a:spcAft>
                <a:spcPts val="0"/>
              </a:spcAft>
              <a:buFont typeface="Arial" panose="020B0604020202020204" pitchFamily="34" charset="0"/>
              <a:buNone/>
              <a:defRPr/>
            </a:pPr>
            <a:r>
              <a:rPr lang="es-CO" altLang="es-CO" sz="9600" b="1" dirty="0">
                <a:cs typeface="Arial"/>
              </a:rPr>
              <a:t>Docente Gerardo Ardila Duarte</a:t>
            </a:r>
            <a:endParaRPr lang="es-CO" altLang="es-CO" sz="9600" b="1" dirty="0">
              <a:ea typeface="Calibri"/>
              <a:cs typeface="Arial"/>
            </a:endParaRPr>
          </a:p>
          <a:p>
            <a:pPr algn="ctr" eaLnBrk="1" fontAlgn="auto" hangingPunct="1">
              <a:spcBef>
                <a:spcPct val="0"/>
              </a:spcBef>
              <a:spcAft>
                <a:spcPts val="0"/>
              </a:spcAft>
              <a:buFont typeface="Arial" panose="020B0604020202020204" pitchFamily="34" charset="0"/>
              <a:buNone/>
              <a:defRPr/>
            </a:pPr>
            <a:endParaRPr lang="es-CO" altLang="es-CO" sz="9600" dirty="0">
              <a:cs typeface="Arial" pitchFamily="34" charset="0"/>
            </a:endParaRPr>
          </a:p>
          <a:p>
            <a:pPr algn="ctr" eaLnBrk="1" fontAlgn="auto" hangingPunct="1">
              <a:spcBef>
                <a:spcPct val="0"/>
              </a:spcBef>
              <a:spcAft>
                <a:spcPts val="0"/>
              </a:spcAft>
              <a:buFont typeface="Arial" panose="020B0604020202020204" pitchFamily="34" charset="0"/>
              <a:buNone/>
              <a:defRPr/>
            </a:pPr>
            <a:endParaRPr lang="es-CO" altLang="es-CO" sz="9600" dirty="0">
              <a:cs typeface="Arial" pitchFamily="34" charset="0"/>
            </a:endParaRPr>
          </a:p>
          <a:p>
            <a:pPr algn="ctr" eaLnBrk="1" fontAlgn="auto" hangingPunct="1">
              <a:lnSpc>
                <a:spcPct val="120000"/>
              </a:lnSpc>
              <a:spcBef>
                <a:spcPct val="0"/>
              </a:spcBef>
              <a:spcAft>
                <a:spcPts val="0"/>
              </a:spcAft>
              <a:buFont typeface="Arial" panose="020B0604020202020204" pitchFamily="34" charset="0"/>
              <a:buNone/>
              <a:defRPr/>
            </a:pPr>
            <a:r>
              <a:rPr lang="es-CO" altLang="es-CO" sz="9600" b="1" dirty="0">
                <a:ea typeface="Calibri"/>
                <a:cs typeface="Arial"/>
              </a:rPr>
              <a:t>ESTUDIANTES ORTODONCIA Y ORTOPEDIA MAXILAR</a:t>
            </a:r>
          </a:p>
          <a:p>
            <a:pPr algn="ctr" eaLnBrk="1" fontAlgn="auto" hangingPunct="1">
              <a:lnSpc>
                <a:spcPct val="120000"/>
              </a:lnSpc>
              <a:spcBef>
                <a:spcPct val="0"/>
              </a:spcBef>
              <a:spcAft>
                <a:spcPts val="0"/>
              </a:spcAft>
              <a:buFont typeface="Arial" panose="020B0604020202020204" pitchFamily="34" charset="0"/>
              <a:buNone/>
              <a:defRPr/>
            </a:pPr>
            <a:r>
              <a:rPr lang="es-CO" altLang="es-CO" sz="9600" b="1" dirty="0">
                <a:cs typeface="Arial"/>
              </a:rPr>
              <a:t>María Alejandra Ariza Ladino</a:t>
            </a:r>
            <a:endParaRPr lang="es-CO" altLang="es-CO" sz="9600" b="1" dirty="0">
              <a:ea typeface="Calibri"/>
              <a:cs typeface="Arial"/>
            </a:endParaRPr>
          </a:p>
          <a:p>
            <a:pPr algn="ctr" eaLnBrk="1" fontAlgn="auto" hangingPunct="1">
              <a:lnSpc>
                <a:spcPct val="120000"/>
              </a:lnSpc>
              <a:spcBef>
                <a:spcPct val="0"/>
              </a:spcBef>
              <a:spcAft>
                <a:spcPts val="0"/>
              </a:spcAft>
              <a:buFont typeface="Arial" panose="020B0604020202020204" pitchFamily="34" charset="0"/>
              <a:buNone/>
              <a:defRPr/>
            </a:pPr>
            <a:r>
              <a:rPr lang="es-CO" altLang="es-CO" sz="9600" b="1" dirty="0">
                <a:cs typeface="Arial"/>
              </a:rPr>
              <a:t>Edna Patricia Romero Guerrero</a:t>
            </a:r>
            <a:endParaRPr lang="es-CO" altLang="es-CO" sz="9600" b="1" dirty="0">
              <a:ea typeface="Calibri"/>
              <a:cs typeface="Arial"/>
            </a:endParaRPr>
          </a:p>
          <a:p>
            <a:pPr algn="ctr" eaLnBrk="1" fontAlgn="auto" hangingPunct="1">
              <a:lnSpc>
                <a:spcPct val="120000"/>
              </a:lnSpc>
              <a:spcBef>
                <a:spcPct val="0"/>
              </a:spcBef>
              <a:spcAft>
                <a:spcPts val="0"/>
              </a:spcAft>
              <a:buFont typeface="Arial" panose="020B0604020202020204" pitchFamily="34" charset="0"/>
              <a:buNone/>
              <a:defRPr/>
            </a:pPr>
            <a:r>
              <a:rPr lang="es-CO" altLang="es-CO" sz="9600" b="1" dirty="0">
                <a:cs typeface="Arial"/>
              </a:rPr>
              <a:t>Ana Camila Saumeth Puello </a:t>
            </a:r>
            <a:endParaRPr lang="es-CO" altLang="es-CO" sz="9600" b="1" dirty="0">
              <a:ea typeface="Calibri"/>
              <a:cs typeface="Arial"/>
            </a:endParaRPr>
          </a:p>
        </p:txBody>
      </p:sp>
      <p:pic>
        <p:nvPicPr>
          <p:cNvPr id="2" name="Imagen 1">
            <a:extLst>
              <a:ext uri="{FF2B5EF4-FFF2-40B4-BE49-F238E27FC236}">
                <a16:creationId xmlns:a16="http://schemas.microsoft.com/office/drawing/2014/main" id="{24FF4CD8-024E-4258-445C-7E24E3767D80}"/>
              </a:ext>
            </a:extLst>
          </p:cNvPr>
          <p:cNvPicPr>
            <a:picLocks noChangeAspect="1"/>
          </p:cNvPicPr>
          <p:nvPr/>
        </p:nvPicPr>
        <p:blipFill rotWithShape="1">
          <a:blip r:embed="rId3"/>
          <a:srcRect b="13297"/>
          <a:stretch/>
        </p:blipFill>
        <p:spPr>
          <a:xfrm>
            <a:off x="61752" y="23359"/>
            <a:ext cx="1930334" cy="1049095"/>
          </a:xfrm>
          <a:prstGeom prst="rect">
            <a:avLst/>
          </a:prstGeom>
        </p:spPr>
      </p:pic>
    </p:spTree>
    <p:extLst>
      <p:ext uri="{BB962C8B-B14F-4D97-AF65-F5344CB8AC3E}">
        <p14:creationId xmlns:p14="http://schemas.microsoft.com/office/powerpoint/2010/main" val="153713778"/>
      </p:ext>
    </p:extLst>
  </p:cSld>
  <p:clrMapOvr>
    <a:masterClrMapping/>
  </p:clrMapOvr>
  <p:transition spd="slow">
    <p:circl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CC8CE29-66A6-B133-7CE5-ED7331725237}"/>
              </a:ext>
            </a:extLst>
          </p:cNvPr>
          <p:cNvPicPr>
            <a:picLocks noChangeAspect="1"/>
          </p:cNvPicPr>
          <p:nvPr/>
        </p:nvPicPr>
        <p:blipFill>
          <a:blip r:embed="rId2"/>
          <a:stretch>
            <a:fillRect/>
          </a:stretch>
        </p:blipFill>
        <p:spPr>
          <a:xfrm>
            <a:off x="800052" y="1342984"/>
            <a:ext cx="3878913" cy="4987174"/>
          </a:xfrm>
          <a:prstGeom prst="rect">
            <a:avLst/>
          </a:prstGeom>
        </p:spPr>
      </p:pic>
      <p:sp>
        <p:nvSpPr>
          <p:cNvPr id="10" name="1 Título">
            <a:extLst>
              <a:ext uri="{FF2B5EF4-FFF2-40B4-BE49-F238E27FC236}">
                <a16:creationId xmlns:a16="http://schemas.microsoft.com/office/drawing/2014/main" id="{16CE25E2-0936-1F9B-B1D8-BB622BBDEFE6}"/>
              </a:ext>
            </a:extLst>
          </p:cNvPr>
          <p:cNvSpPr>
            <a:spLocks noGrp="1"/>
          </p:cNvSpPr>
          <p:nvPr>
            <p:ph type="title"/>
          </p:nvPr>
        </p:nvSpPr>
        <p:spPr>
          <a:xfrm>
            <a:off x="1482525" y="527842"/>
            <a:ext cx="9710530" cy="1054100"/>
          </a:xfrm>
        </p:spPr>
        <p:txBody>
          <a:bodyPr rtlCol="0">
            <a:normAutofit fontScale="90000"/>
          </a:bodyPr>
          <a:lstStyle/>
          <a:p>
            <a:pPr algn="ctr" eaLnBrk="1" fontAlgn="auto" hangingPunct="1">
              <a:spcBef>
                <a:spcPts val="0"/>
              </a:spcBef>
              <a:spcAft>
                <a:spcPts val="0"/>
              </a:spcAft>
              <a:defRPr/>
            </a:pPr>
            <a:r>
              <a:rPr lang="es-CO" sz="4000" b="1" dirty="0">
                <a:latin typeface="+mn-lt"/>
                <a:ea typeface="ADLaM Display" panose="02010000000000000000" pitchFamily="2" charset="0"/>
                <a:cs typeface="ADLaM Display" panose="02010000000000000000" pitchFamily="2" charset="0"/>
              </a:rPr>
              <a:t>1. Determinación de puntos, planos y ángulos cefalométricos de referencia  </a:t>
            </a:r>
            <a:br>
              <a:rPr lang="es-CO" b="1" dirty="0">
                <a:solidFill>
                  <a:srgbClr val="79A244"/>
                </a:solidFill>
                <a:latin typeface="+mn-lt"/>
                <a:ea typeface="ADLaM Display" panose="02010000000000000000" pitchFamily="2" charset="0"/>
                <a:cs typeface="ADLaM Display" panose="02010000000000000000" pitchFamily="2" charset="0"/>
              </a:rPr>
            </a:br>
            <a:endParaRPr lang="es-CO" b="1" dirty="0">
              <a:solidFill>
                <a:schemeClr val="tx2"/>
              </a:solidFill>
              <a:latin typeface="+mn-lt"/>
              <a:ea typeface="ADLaM Display" panose="02010000000000000000" pitchFamily="2" charset="0"/>
              <a:cs typeface="ADLaM Display" panose="02010000000000000000" pitchFamily="2" charset="0"/>
            </a:endParaRPr>
          </a:p>
        </p:txBody>
      </p:sp>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6" name="CuadroTexto 5">
            <a:extLst>
              <a:ext uri="{FF2B5EF4-FFF2-40B4-BE49-F238E27FC236}">
                <a16:creationId xmlns:a16="http://schemas.microsoft.com/office/drawing/2014/main" id="{02C564CB-806D-4CDA-AFD3-359D22467B4E}"/>
              </a:ext>
            </a:extLst>
          </p:cNvPr>
          <p:cNvSpPr txBox="1"/>
          <p:nvPr/>
        </p:nvSpPr>
        <p:spPr>
          <a:xfrm>
            <a:off x="5915487" y="2355024"/>
            <a:ext cx="5476461" cy="2862322"/>
          </a:xfrm>
          <a:prstGeom prst="rect">
            <a:avLst/>
          </a:prstGeom>
          <a:noFill/>
        </p:spPr>
        <p:txBody>
          <a:bodyPr wrap="square" rtlCol="0">
            <a:spAutoFit/>
          </a:bodyPr>
          <a:lstStyle/>
          <a:p>
            <a:r>
              <a:rPr lang="es-CO" sz="2000"/>
              <a:t>Se determinan los puntos cefalométricos </a:t>
            </a:r>
          </a:p>
          <a:p>
            <a:pPr marL="285750" indent="-285750">
              <a:buFont typeface="Wingdings" panose="05000000000000000000" pitchFamily="2" charset="2"/>
              <a:buChar char="Ø"/>
            </a:pPr>
            <a:r>
              <a:rPr lang="es-CO" sz="2000" err="1"/>
              <a:t>Nasion</a:t>
            </a:r>
            <a:r>
              <a:rPr lang="es-CO" sz="2000"/>
              <a:t> (N)</a:t>
            </a:r>
          </a:p>
          <a:p>
            <a:pPr marL="285750" indent="-285750">
              <a:buFont typeface="Wingdings" panose="05000000000000000000" pitchFamily="2" charset="2"/>
              <a:buChar char="Ø"/>
            </a:pPr>
            <a:r>
              <a:rPr lang="es-CO" sz="2000"/>
              <a:t>Silla (S)</a:t>
            </a:r>
          </a:p>
          <a:p>
            <a:pPr marL="285750" indent="-285750">
              <a:buFont typeface="Wingdings" panose="05000000000000000000" pitchFamily="2" charset="2"/>
              <a:buChar char="Ø"/>
            </a:pPr>
            <a:r>
              <a:rPr lang="es-CO" sz="2000"/>
              <a:t>Punto A (A)</a:t>
            </a:r>
          </a:p>
          <a:p>
            <a:pPr marL="285750" indent="-285750">
              <a:buFont typeface="Wingdings" panose="05000000000000000000" pitchFamily="2" charset="2"/>
              <a:buChar char="Ø"/>
            </a:pPr>
            <a:r>
              <a:rPr lang="es-CO" sz="2000"/>
              <a:t>Punto B (B)</a:t>
            </a:r>
          </a:p>
          <a:p>
            <a:pPr marL="285750" indent="-285750">
              <a:buFont typeface="Wingdings" panose="05000000000000000000" pitchFamily="2" charset="2"/>
              <a:buChar char="Ø"/>
            </a:pPr>
            <a:r>
              <a:rPr lang="es-CO" sz="2000"/>
              <a:t>Espina nasal anterior (ENA)</a:t>
            </a:r>
          </a:p>
          <a:p>
            <a:pPr marL="285750" indent="-285750">
              <a:buFont typeface="Wingdings" panose="05000000000000000000" pitchFamily="2" charset="2"/>
              <a:buChar char="Ø"/>
            </a:pPr>
            <a:r>
              <a:rPr lang="es-CO" sz="2000"/>
              <a:t>Espina nasal posterior (ENP) </a:t>
            </a:r>
          </a:p>
          <a:p>
            <a:pPr marL="285750" indent="-285750">
              <a:buFont typeface="Wingdings" panose="05000000000000000000" pitchFamily="2" charset="2"/>
              <a:buChar char="Ø"/>
            </a:pPr>
            <a:r>
              <a:rPr lang="es-CO" sz="2000" err="1"/>
              <a:t>Gonion</a:t>
            </a:r>
            <a:r>
              <a:rPr lang="es-CO" sz="2000"/>
              <a:t> (</a:t>
            </a:r>
            <a:r>
              <a:rPr lang="es-CO" sz="2000" err="1"/>
              <a:t>Go</a:t>
            </a:r>
            <a:r>
              <a:rPr lang="es-CO" sz="2000"/>
              <a:t>)</a:t>
            </a:r>
          </a:p>
          <a:p>
            <a:pPr marL="285750" indent="-285750">
              <a:buFont typeface="Wingdings" panose="05000000000000000000" pitchFamily="2" charset="2"/>
              <a:buChar char="Ø"/>
            </a:pPr>
            <a:r>
              <a:rPr lang="es-CO" sz="2000" err="1"/>
              <a:t>Gnation</a:t>
            </a:r>
            <a:r>
              <a:rPr lang="es-CO" sz="2000"/>
              <a:t> (</a:t>
            </a:r>
            <a:r>
              <a:rPr lang="es-CO" sz="2000" err="1"/>
              <a:t>Gn</a:t>
            </a:r>
            <a:r>
              <a:rPr lang="es-CO" sz="2000"/>
              <a:t>)</a:t>
            </a:r>
          </a:p>
        </p:txBody>
      </p:sp>
      <p:sp>
        <p:nvSpPr>
          <p:cNvPr id="7" name="Elipse 6">
            <a:extLst>
              <a:ext uri="{FF2B5EF4-FFF2-40B4-BE49-F238E27FC236}">
                <a16:creationId xmlns:a16="http://schemas.microsoft.com/office/drawing/2014/main" id="{1423FA77-A654-47E4-A370-7B2D69B7E1EC}"/>
              </a:ext>
            </a:extLst>
          </p:cNvPr>
          <p:cNvSpPr/>
          <p:nvPr/>
        </p:nvSpPr>
        <p:spPr>
          <a:xfrm>
            <a:off x="1482525" y="1568287"/>
            <a:ext cx="1709530" cy="927508"/>
          </a:xfrm>
          <a:prstGeom prst="ellipse">
            <a:avLst/>
          </a:prstGeom>
          <a:solidFill>
            <a:srgbClr val="F8FA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8E30AE13-34DD-1A81-D460-A43321C8EA58}"/>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3113983770"/>
      </p:ext>
    </p:extLst>
  </p:cSld>
  <p:clrMapOvr>
    <a:masterClrMapping/>
  </p:clrMapOvr>
  <p:transition spd="slow">
    <p:circl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59E86627-6EFA-4726-72DE-3E0769EA0E7C}"/>
              </a:ext>
            </a:extLst>
          </p:cNvPr>
          <p:cNvPicPr>
            <a:picLocks noChangeAspect="1"/>
          </p:cNvPicPr>
          <p:nvPr/>
        </p:nvPicPr>
        <p:blipFill>
          <a:blip r:embed="rId2"/>
          <a:stretch>
            <a:fillRect/>
          </a:stretch>
        </p:blipFill>
        <p:spPr>
          <a:xfrm>
            <a:off x="542183" y="1179350"/>
            <a:ext cx="3929392" cy="5052075"/>
          </a:xfrm>
          <a:prstGeom prst="rect">
            <a:avLst/>
          </a:prstGeom>
        </p:spPr>
      </p:pic>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6" name="CuadroTexto 5">
            <a:extLst>
              <a:ext uri="{FF2B5EF4-FFF2-40B4-BE49-F238E27FC236}">
                <a16:creationId xmlns:a16="http://schemas.microsoft.com/office/drawing/2014/main" id="{02C564CB-806D-4CDA-AFD3-359D22467B4E}"/>
              </a:ext>
            </a:extLst>
          </p:cNvPr>
          <p:cNvSpPr txBox="1"/>
          <p:nvPr/>
        </p:nvSpPr>
        <p:spPr>
          <a:xfrm>
            <a:off x="5845913" y="1688956"/>
            <a:ext cx="5476461" cy="1938992"/>
          </a:xfrm>
          <a:prstGeom prst="rect">
            <a:avLst/>
          </a:prstGeom>
          <a:noFill/>
        </p:spPr>
        <p:txBody>
          <a:bodyPr wrap="square" rtlCol="0">
            <a:spAutoFit/>
          </a:bodyPr>
          <a:lstStyle/>
          <a:p>
            <a:r>
              <a:rPr lang="es-CO" sz="2000"/>
              <a:t>Se determinan los planos cefalométricos </a:t>
            </a:r>
          </a:p>
          <a:p>
            <a:pPr marL="285750" indent="-285750">
              <a:buFont typeface="Wingdings" panose="05000000000000000000" pitchFamily="2" charset="2"/>
              <a:buChar char="Ø"/>
            </a:pPr>
            <a:r>
              <a:rPr lang="es-CO" sz="2000"/>
              <a:t>Silla-</a:t>
            </a:r>
            <a:r>
              <a:rPr lang="es-CO" sz="2000" err="1"/>
              <a:t>Nasion</a:t>
            </a:r>
            <a:endParaRPr lang="es-CO" sz="2000"/>
          </a:p>
          <a:p>
            <a:pPr marL="285750" indent="-285750">
              <a:buFont typeface="Wingdings" panose="05000000000000000000" pitchFamily="2" charset="2"/>
              <a:buChar char="Ø"/>
            </a:pPr>
            <a:r>
              <a:rPr lang="es-CO" sz="2000"/>
              <a:t>Plano </a:t>
            </a:r>
            <a:r>
              <a:rPr lang="es-CO" sz="2000" err="1"/>
              <a:t>Nasion</a:t>
            </a:r>
            <a:r>
              <a:rPr lang="es-CO" sz="2000"/>
              <a:t>-A</a:t>
            </a:r>
          </a:p>
          <a:p>
            <a:pPr marL="285750" indent="-285750">
              <a:buFont typeface="Wingdings" panose="05000000000000000000" pitchFamily="2" charset="2"/>
              <a:buChar char="Ø"/>
            </a:pPr>
            <a:r>
              <a:rPr lang="es-CO" sz="2000"/>
              <a:t>Plano </a:t>
            </a:r>
            <a:r>
              <a:rPr lang="es-CO" sz="2000" err="1"/>
              <a:t>Nasion</a:t>
            </a:r>
            <a:r>
              <a:rPr lang="es-CO" sz="2000"/>
              <a:t>-B</a:t>
            </a:r>
          </a:p>
          <a:p>
            <a:pPr marL="285750" indent="-285750">
              <a:buFont typeface="Wingdings" panose="05000000000000000000" pitchFamily="2" charset="2"/>
              <a:buChar char="Ø"/>
            </a:pPr>
            <a:r>
              <a:rPr lang="es-CO" sz="2000"/>
              <a:t>Plano palatino (ENA-ENB)</a:t>
            </a:r>
          </a:p>
          <a:p>
            <a:pPr marL="285750" indent="-285750">
              <a:buFont typeface="Wingdings" panose="05000000000000000000" pitchFamily="2" charset="2"/>
              <a:buChar char="Ø"/>
            </a:pPr>
            <a:r>
              <a:rPr lang="es-CO" sz="2000"/>
              <a:t>Plano mandibular (</a:t>
            </a:r>
            <a:r>
              <a:rPr lang="es-CO" sz="2000" err="1"/>
              <a:t>Go-Gn</a:t>
            </a:r>
            <a:r>
              <a:rPr lang="es-CO" sz="2000"/>
              <a:t>)</a:t>
            </a:r>
          </a:p>
        </p:txBody>
      </p:sp>
      <p:sp>
        <p:nvSpPr>
          <p:cNvPr id="7" name="CuadroTexto 6">
            <a:extLst>
              <a:ext uri="{FF2B5EF4-FFF2-40B4-BE49-F238E27FC236}">
                <a16:creationId xmlns:a16="http://schemas.microsoft.com/office/drawing/2014/main" id="{849E7071-6B31-4487-8685-8D3B15CEC280}"/>
              </a:ext>
            </a:extLst>
          </p:cNvPr>
          <p:cNvSpPr txBox="1"/>
          <p:nvPr/>
        </p:nvSpPr>
        <p:spPr>
          <a:xfrm>
            <a:off x="5845912" y="4089328"/>
            <a:ext cx="5476461" cy="1938992"/>
          </a:xfrm>
          <a:prstGeom prst="rect">
            <a:avLst/>
          </a:prstGeom>
          <a:noFill/>
        </p:spPr>
        <p:txBody>
          <a:bodyPr wrap="square" rtlCol="0">
            <a:spAutoFit/>
          </a:bodyPr>
          <a:lstStyle/>
          <a:p>
            <a:r>
              <a:rPr lang="es-CO" sz="2000"/>
              <a:t>Se determinan los ángulos cefalométricos </a:t>
            </a:r>
          </a:p>
          <a:p>
            <a:pPr marL="342900" indent="-342900">
              <a:buFont typeface="Wingdings" panose="05000000000000000000" pitchFamily="2" charset="2"/>
              <a:buChar char="Ø"/>
            </a:pPr>
            <a:r>
              <a:rPr lang="es-CO" sz="2000"/>
              <a:t>SNA</a:t>
            </a:r>
          </a:p>
          <a:p>
            <a:pPr marL="342900" indent="-342900">
              <a:buFont typeface="Wingdings" panose="05000000000000000000" pitchFamily="2" charset="2"/>
              <a:buChar char="Ø"/>
            </a:pPr>
            <a:r>
              <a:rPr lang="es-CO" sz="2000"/>
              <a:t>SNB</a:t>
            </a:r>
          </a:p>
          <a:p>
            <a:pPr marL="342900" indent="-342900">
              <a:buFont typeface="Wingdings" panose="05000000000000000000" pitchFamily="2" charset="2"/>
              <a:buChar char="Ø"/>
            </a:pPr>
            <a:r>
              <a:rPr lang="es-CO" sz="2000"/>
              <a:t>ANB</a:t>
            </a:r>
          </a:p>
          <a:p>
            <a:pPr marL="342900" indent="-342900">
              <a:buFont typeface="Wingdings" panose="05000000000000000000" pitchFamily="2" charset="2"/>
              <a:buChar char="Ø"/>
            </a:pPr>
            <a:r>
              <a:rPr lang="es-CO" sz="2000"/>
              <a:t>Ángulo LM (línea mandibular) (S-N/</a:t>
            </a:r>
            <a:r>
              <a:rPr lang="es-CO" sz="2000" err="1"/>
              <a:t>Go-Gn</a:t>
            </a:r>
            <a:r>
              <a:rPr lang="es-CO" sz="2000"/>
              <a:t>)</a:t>
            </a:r>
          </a:p>
          <a:p>
            <a:pPr marL="342900" indent="-342900">
              <a:buFont typeface="Wingdings" panose="05000000000000000000" pitchFamily="2" charset="2"/>
              <a:buChar char="Ø"/>
            </a:pPr>
            <a:r>
              <a:rPr lang="es-CO" sz="2000"/>
              <a:t>Ángulo de la línea nasal (S-N/ENA-ENP)</a:t>
            </a:r>
          </a:p>
        </p:txBody>
      </p:sp>
      <p:sp>
        <p:nvSpPr>
          <p:cNvPr id="9" name="1 Título">
            <a:extLst>
              <a:ext uri="{FF2B5EF4-FFF2-40B4-BE49-F238E27FC236}">
                <a16:creationId xmlns:a16="http://schemas.microsoft.com/office/drawing/2014/main" id="{B164DC26-592A-4308-A03B-26DBBE0550CE}"/>
              </a:ext>
            </a:extLst>
          </p:cNvPr>
          <p:cNvSpPr>
            <a:spLocks noGrp="1"/>
          </p:cNvSpPr>
          <p:nvPr>
            <p:ph type="title"/>
          </p:nvPr>
        </p:nvSpPr>
        <p:spPr>
          <a:xfrm>
            <a:off x="2151112" y="502605"/>
            <a:ext cx="9710530" cy="1054100"/>
          </a:xfrm>
        </p:spPr>
        <p:txBody>
          <a:bodyPr rtlCol="0">
            <a:normAutofit fontScale="90000"/>
          </a:bodyPr>
          <a:lstStyle/>
          <a:p>
            <a:pPr algn="ctr" eaLnBrk="1" fontAlgn="auto" hangingPunct="1">
              <a:spcBef>
                <a:spcPts val="0"/>
              </a:spcBef>
              <a:spcAft>
                <a:spcPts val="0"/>
              </a:spcAft>
              <a:defRPr/>
            </a:pPr>
            <a:r>
              <a:rPr lang="es-CO" sz="4000" b="1" dirty="0">
                <a:latin typeface="+mn-lt"/>
              </a:rPr>
              <a:t>1. Determinación de puntos, planos y ángulos cefalométricos de referencia  </a:t>
            </a:r>
            <a:br>
              <a:rPr lang="es-CO" b="1" dirty="0">
                <a:solidFill>
                  <a:srgbClr val="79A244"/>
                </a:solidFill>
                <a:latin typeface="+mn-lt"/>
              </a:rPr>
            </a:br>
            <a:endParaRPr lang="es-CO" b="1" dirty="0">
              <a:solidFill>
                <a:schemeClr val="tx2"/>
              </a:solidFill>
              <a:latin typeface="+mn-lt"/>
              <a:cs typeface="Arial" panose="020B0604020202020204" pitchFamily="34" charset="0"/>
            </a:endParaRPr>
          </a:p>
        </p:txBody>
      </p:sp>
      <p:sp>
        <p:nvSpPr>
          <p:cNvPr id="8" name="Elipse 7">
            <a:extLst>
              <a:ext uri="{FF2B5EF4-FFF2-40B4-BE49-F238E27FC236}">
                <a16:creationId xmlns:a16="http://schemas.microsoft.com/office/drawing/2014/main" id="{E5DCBDCD-8DAE-49F4-83E0-B073ABB283DF}"/>
              </a:ext>
            </a:extLst>
          </p:cNvPr>
          <p:cNvSpPr/>
          <p:nvPr/>
        </p:nvSpPr>
        <p:spPr>
          <a:xfrm>
            <a:off x="1387708" y="1634085"/>
            <a:ext cx="1709530" cy="927508"/>
          </a:xfrm>
          <a:prstGeom prst="ellipse">
            <a:avLst/>
          </a:prstGeom>
          <a:solidFill>
            <a:srgbClr val="F8FA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a:extLst>
              <a:ext uri="{FF2B5EF4-FFF2-40B4-BE49-F238E27FC236}">
                <a16:creationId xmlns:a16="http://schemas.microsoft.com/office/drawing/2014/main" id="{4DD67490-9B66-F3EF-C161-8C82A077A768}"/>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2291819396"/>
      </p:ext>
    </p:extLst>
  </p:cSld>
  <p:clrMapOvr>
    <a:masterClrMapping/>
  </p:clrMapOvr>
  <p:transition spd="slow">
    <p:circl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8" name="Rectángulo: esquinas redondeadas 7">
            <a:extLst>
              <a:ext uri="{FF2B5EF4-FFF2-40B4-BE49-F238E27FC236}">
                <a16:creationId xmlns:a16="http://schemas.microsoft.com/office/drawing/2014/main" id="{EC40E263-6766-4754-AA2F-99185E57B723}"/>
              </a:ext>
            </a:extLst>
          </p:cNvPr>
          <p:cNvSpPr/>
          <p:nvPr/>
        </p:nvSpPr>
        <p:spPr>
          <a:xfrm>
            <a:off x="2454965" y="1811118"/>
            <a:ext cx="6768548" cy="1260073"/>
          </a:xfrm>
          <a:prstGeom prst="roundRect">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4" name="CuadroTexto 3">
            <a:extLst>
              <a:ext uri="{FF2B5EF4-FFF2-40B4-BE49-F238E27FC236}">
                <a16:creationId xmlns:a16="http://schemas.microsoft.com/office/drawing/2014/main" id="{434431EF-A1D9-4778-AAD7-E49433FC46F5}"/>
              </a:ext>
            </a:extLst>
          </p:cNvPr>
          <p:cNvSpPr txBox="1"/>
          <p:nvPr/>
        </p:nvSpPr>
        <p:spPr>
          <a:xfrm>
            <a:off x="2121295" y="333790"/>
            <a:ext cx="9477671" cy="1477328"/>
          </a:xfrm>
          <a:prstGeom prst="rect">
            <a:avLst/>
          </a:prstGeom>
          <a:noFill/>
        </p:spPr>
        <p:txBody>
          <a:bodyPr wrap="square" rtlCol="0">
            <a:spAutoFit/>
          </a:bodyPr>
          <a:lstStyle/>
          <a:p>
            <a:pPr algn="ctr"/>
            <a:r>
              <a:rPr lang="es-CO" sz="3600" b="1" dirty="0"/>
              <a:t>2. Fórmulas matemáticas para determinar los tres niveles de clasificación</a:t>
            </a:r>
          </a:p>
          <a:p>
            <a:endParaRPr lang="es-CO" dirty="0"/>
          </a:p>
        </p:txBody>
      </p:sp>
      <p:sp>
        <p:nvSpPr>
          <p:cNvPr id="7" name="CuadroTexto 6">
            <a:extLst>
              <a:ext uri="{FF2B5EF4-FFF2-40B4-BE49-F238E27FC236}">
                <a16:creationId xmlns:a16="http://schemas.microsoft.com/office/drawing/2014/main" id="{B0DF3DF3-53B2-4CA8-9BC1-C1192065E364}"/>
              </a:ext>
            </a:extLst>
          </p:cNvPr>
          <p:cNvSpPr txBox="1"/>
          <p:nvPr/>
        </p:nvSpPr>
        <p:spPr>
          <a:xfrm>
            <a:off x="2897965" y="2025656"/>
            <a:ext cx="5669565" cy="830997"/>
          </a:xfrm>
          <a:prstGeom prst="rect">
            <a:avLst/>
          </a:prstGeom>
          <a:noFill/>
        </p:spPr>
        <p:txBody>
          <a:bodyPr wrap="square" rtlCol="0">
            <a:spAutoFit/>
          </a:bodyPr>
          <a:lstStyle/>
          <a:p>
            <a:pPr marL="285750" indent="-285750">
              <a:buFont typeface="Wingdings" panose="05000000000000000000" pitchFamily="2" charset="2"/>
              <a:buChar char="Ø"/>
            </a:pPr>
            <a:r>
              <a:rPr lang="es-CO" sz="2400"/>
              <a:t>ML/NSL esperado = 192-2 (SNB medido) </a:t>
            </a:r>
          </a:p>
          <a:p>
            <a:pPr marL="285750" indent="-285750">
              <a:buFont typeface="Wingdings" panose="05000000000000000000" pitchFamily="2" charset="2"/>
              <a:buChar char="Ø"/>
            </a:pPr>
            <a:r>
              <a:rPr lang="es-CO" sz="2400"/>
              <a:t>NL/NSL esperado = (ML/NSL medido)/2-7</a:t>
            </a:r>
          </a:p>
        </p:txBody>
      </p:sp>
      <p:sp>
        <p:nvSpPr>
          <p:cNvPr id="9" name="Flecha: hacia abajo 8">
            <a:extLst>
              <a:ext uri="{FF2B5EF4-FFF2-40B4-BE49-F238E27FC236}">
                <a16:creationId xmlns:a16="http://schemas.microsoft.com/office/drawing/2014/main" id="{8B1B114C-A9EA-4B0C-A0F8-8EC7F107C2A7}"/>
              </a:ext>
            </a:extLst>
          </p:cNvPr>
          <p:cNvSpPr/>
          <p:nvPr/>
        </p:nvSpPr>
        <p:spPr>
          <a:xfrm>
            <a:off x="5585791" y="3200400"/>
            <a:ext cx="725557" cy="58641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Rectángulo: esquinas redondeadas 10">
            <a:extLst>
              <a:ext uri="{FF2B5EF4-FFF2-40B4-BE49-F238E27FC236}">
                <a16:creationId xmlns:a16="http://schemas.microsoft.com/office/drawing/2014/main" id="{73824B0A-3497-446F-A568-CFE6FDD17645}"/>
              </a:ext>
            </a:extLst>
          </p:cNvPr>
          <p:cNvSpPr/>
          <p:nvPr/>
        </p:nvSpPr>
        <p:spPr>
          <a:xfrm>
            <a:off x="3096038" y="3916018"/>
            <a:ext cx="5705062" cy="2166730"/>
          </a:xfrm>
          <a:prstGeom prst="roundRect">
            <a:avLst/>
          </a:prstGeom>
          <a:solidFill>
            <a:schemeClr val="accent5">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s-CO" sz="2400" b="1">
                <a:solidFill>
                  <a:schemeClr val="tx1"/>
                </a:solidFill>
              </a:rPr>
              <a:t>T1= </a:t>
            </a:r>
            <a:r>
              <a:rPr lang="es-CO" sz="2400">
                <a:solidFill>
                  <a:schemeClr val="tx1"/>
                </a:solidFill>
              </a:rPr>
              <a:t>ML/NSL esperado – ML/NSL medido</a:t>
            </a:r>
          </a:p>
          <a:p>
            <a:pPr>
              <a:lnSpc>
                <a:spcPct val="150000"/>
              </a:lnSpc>
            </a:pPr>
            <a:r>
              <a:rPr lang="es-CO" sz="2400" b="1">
                <a:solidFill>
                  <a:schemeClr val="tx1"/>
                </a:solidFill>
              </a:rPr>
              <a:t>T2= </a:t>
            </a:r>
            <a:r>
              <a:rPr lang="es-CO" sz="2400">
                <a:solidFill>
                  <a:schemeClr val="tx1"/>
                </a:solidFill>
              </a:rPr>
              <a:t>NL/NSL esperado – NL/NSL medido</a:t>
            </a:r>
          </a:p>
          <a:p>
            <a:pPr>
              <a:lnSpc>
                <a:spcPct val="150000"/>
              </a:lnSpc>
            </a:pPr>
            <a:r>
              <a:rPr lang="es-CO" sz="2400" b="1">
                <a:solidFill>
                  <a:schemeClr val="tx1"/>
                </a:solidFill>
              </a:rPr>
              <a:t>T3= </a:t>
            </a:r>
            <a:r>
              <a:rPr lang="es-CO" sz="2400">
                <a:solidFill>
                  <a:schemeClr val="tx1"/>
                </a:solidFill>
              </a:rPr>
              <a:t>ANB medido = SNA-SNB</a:t>
            </a:r>
          </a:p>
        </p:txBody>
      </p:sp>
      <p:sp>
        <p:nvSpPr>
          <p:cNvPr id="3" name="CuadroTexto 2">
            <a:extLst>
              <a:ext uri="{FF2B5EF4-FFF2-40B4-BE49-F238E27FC236}">
                <a16:creationId xmlns:a16="http://schemas.microsoft.com/office/drawing/2014/main" id="{4E9BCB24-65E8-CE44-4B9B-780E923A0D8A}"/>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1972706458"/>
      </p:ext>
    </p:extLst>
  </p:cSld>
  <p:clrMapOvr>
    <a:masterClrMapping/>
  </p:clrMapOvr>
  <p:transition spd="slow">
    <p:circl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61752" y="2765"/>
            <a:ext cx="1930334" cy="1049095"/>
          </a:xfrm>
          <a:prstGeom prst="rect">
            <a:avLst/>
          </a:prstGeom>
        </p:spPr>
      </p:pic>
      <p:sp>
        <p:nvSpPr>
          <p:cNvPr id="4" name="CuadroTexto 3">
            <a:extLst>
              <a:ext uri="{FF2B5EF4-FFF2-40B4-BE49-F238E27FC236}">
                <a16:creationId xmlns:a16="http://schemas.microsoft.com/office/drawing/2014/main" id="{C8C74552-2602-4988-85E3-E0CD66186D0C}"/>
              </a:ext>
            </a:extLst>
          </p:cNvPr>
          <p:cNvSpPr txBox="1"/>
          <p:nvPr/>
        </p:nvSpPr>
        <p:spPr>
          <a:xfrm>
            <a:off x="2061660" y="144946"/>
            <a:ext cx="9477671" cy="1477328"/>
          </a:xfrm>
          <a:prstGeom prst="rect">
            <a:avLst/>
          </a:prstGeom>
          <a:noFill/>
        </p:spPr>
        <p:txBody>
          <a:bodyPr wrap="square" rtlCol="0">
            <a:spAutoFit/>
          </a:bodyPr>
          <a:lstStyle/>
          <a:p>
            <a:pPr algn="ctr"/>
            <a:r>
              <a:rPr lang="es-CO" sz="3600" b="1"/>
              <a:t>2. Fórmulas matemáticas para determinar los tres niveles de clasificación</a:t>
            </a:r>
          </a:p>
          <a:p>
            <a:endParaRPr lang="es-CO"/>
          </a:p>
        </p:txBody>
      </p:sp>
      <p:sp>
        <p:nvSpPr>
          <p:cNvPr id="3" name="CuadroTexto 2">
            <a:extLst>
              <a:ext uri="{FF2B5EF4-FFF2-40B4-BE49-F238E27FC236}">
                <a16:creationId xmlns:a16="http://schemas.microsoft.com/office/drawing/2014/main" id="{704A6272-87E2-4176-9CCA-0E7A051DE058}"/>
              </a:ext>
            </a:extLst>
          </p:cNvPr>
          <p:cNvSpPr txBox="1"/>
          <p:nvPr/>
        </p:nvSpPr>
        <p:spPr>
          <a:xfrm>
            <a:off x="437322" y="1341783"/>
            <a:ext cx="3945835" cy="523220"/>
          </a:xfrm>
          <a:prstGeom prst="rect">
            <a:avLst/>
          </a:prstGeom>
          <a:noFill/>
        </p:spPr>
        <p:txBody>
          <a:bodyPr wrap="square" rtlCol="0">
            <a:spAutoFit/>
          </a:bodyPr>
          <a:lstStyle/>
          <a:p>
            <a:r>
              <a:rPr lang="es-CO" sz="2800"/>
              <a:t>Ejemplo: </a:t>
            </a:r>
          </a:p>
        </p:txBody>
      </p:sp>
      <p:pic>
        <p:nvPicPr>
          <p:cNvPr id="6" name="Imagen 5">
            <a:extLst>
              <a:ext uri="{FF2B5EF4-FFF2-40B4-BE49-F238E27FC236}">
                <a16:creationId xmlns:a16="http://schemas.microsoft.com/office/drawing/2014/main" id="{C3E81249-6CC8-4CA7-915F-63DCF289D1D5}"/>
              </a:ext>
            </a:extLst>
          </p:cNvPr>
          <p:cNvPicPr>
            <a:picLocks noChangeAspect="1"/>
          </p:cNvPicPr>
          <p:nvPr/>
        </p:nvPicPr>
        <p:blipFill rotWithShape="1">
          <a:blip r:embed="rId3">
            <a:extLst>
              <a:ext uri="{BEBA8EAE-BF5A-486C-A8C5-ECC9F3942E4B}">
                <a14:imgProps xmlns:a14="http://schemas.microsoft.com/office/drawing/2010/main">
                  <a14:imgLayer r:embed="rId4">
                    <a14:imgEffect>
                      <a14:artisticGlowEdges/>
                    </a14:imgEffect>
                    <a14:imgEffect>
                      <a14:sharpenSoften amount="50000"/>
                    </a14:imgEffect>
                  </a14:imgLayer>
                </a14:imgProps>
              </a:ext>
            </a:extLst>
          </a:blip>
          <a:srcRect l="13468" t="15638" r="12465" b="20435"/>
          <a:stretch/>
        </p:blipFill>
        <p:spPr>
          <a:xfrm>
            <a:off x="544343" y="1987827"/>
            <a:ext cx="3838814" cy="4297696"/>
          </a:xfrm>
          <a:prstGeom prst="rect">
            <a:avLst/>
          </a:prstGeom>
          <a:ln>
            <a:noFill/>
          </a:ln>
          <a:effectLst>
            <a:softEdge rad="112500"/>
          </a:effectLst>
        </p:spPr>
      </p:pic>
      <p:sp>
        <p:nvSpPr>
          <p:cNvPr id="7" name="Rectángulo: esquinas redondeadas 6">
            <a:extLst>
              <a:ext uri="{FF2B5EF4-FFF2-40B4-BE49-F238E27FC236}">
                <a16:creationId xmlns:a16="http://schemas.microsoft.com/office/drawing/2014/main" id="{E045E234-79FB-485D-93CA-1334A87D14F0}"/>
              </a:ext>
            </a:extLst>
          </p:cNvPr>
          <p:cNvSpPr/>
          <p:nvPr/>
        </p:nvSpPr>
        <p:spPr>
          <a:xfrm>
            <a:off x="6298039" y="1501397"/>
            <a:ext cx="2763078" cy="1560444"/>
          </a:xfrm>
          <a:prstGeom prst="roundRect">
            <a:avLst/>
          </a:prstGeom>
          <a:solidFill>
            <a:schemeClr val="accent5">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a:solidFill>
                  <a:schemeClr val="tx1"/>
                </a:solidFill>
              </a:rPr>
              <a:t>SNA= 80°</a:t>
            </a:r>
          </a:p>
          <a:p>
            <a:pPr algn="ctr"/>
            <a:r>
              <a:rPr lang="es-CO">
                <a:solidFill>
                  <a:schemeClr val="tx1"/>
                </a:solidFill>
              </a:rPr>
              <a:t>SNB= 76°</a:t>
            </a:r>
          </a:p>
          <a:p>
            <a:pPr algn="ctr"/>
            <a:r>
              <a:rPr lang="es-CO">
                <a:solidFill>
                  <a:schemeClr val="tx1"/>
                </a:solidFill>
              </a:rPr>
              <a:t>ANB= 4°</a:t>
            </a:r>
          </a:p>
          <a:p>
            <a:pPr algn="ctr"/>
            <a:r>
              <a:rPr lang="es-CO">
                <a:solidFill>
                  <a:schemeClr val="tx1"/>
                </a:solidFill>
              </a:rPr>
              <a:t>SN/</a:t>
            </a:r>
            <a:r>
              <a:rPr lang="es-CO" err="1">
                <a:solidFill>
                  <a:schemeClr val="tx1"/>
                </a:solidFill>
              </a:rPr>
              <a:t>Go-Gn</a:t>
            </a:r>
            <a:r>
              <a:rPr lang="es-CO">
                <a:solidFill>
                  <a:schemeClr val="tx1"/>
                </a:solidFill>
              </a:rPr>
              <a:t>= 44°</a:t>
            </a:r>
          </a:p>
          <a:p>
            <a:pPr algn="ctr"/>
            <a:r>
              <a:rPr lang="es-CO">
                <a:solidFill>
                  <a:schemeClr val="tx1"/>
                </a:solidFill>
              </a:rPr>
              <a:t>SN/ENA-ENP= 10</a:t>
            </a:r>
            <a:endParaRPr lang="es-CO"/>
          </a:p>
        </p:txBody>
      </p:sp>
      <p:sp>
        <p:nvSpPr>
          <p:cNvPr id="8" name="Elipse 7">
            <a:extLst>
              <a:ext uri="{FF2B5EF4-FFF2-40B4-BE49-F238E27FC236}">
                <a16:creationId xmlns:a16="http://schemas.microsoft.com/office/drawing/2014/main" id="{75958A1B-6F54-47C4-B311-AA9B5D61ED48}"/>
              </a:ext>
            </a:extLst>
          </p:cNvPr>
          <p:cNvSpPr/>
          <p:nvPr/>
        </p:nvSpPr>
        <p:spPr>
          <a:xfrm>
            <a:off x="725557" y="2134333"/>
            <a:ext cx="1709530" cy="927508"/>
          </a:xfrm>
          <a:prstGeom prst="ellipse">
            <a:avLst/>
          </a:prstGeom>
          <a:solidFill>
            <a:srgbClr val="25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a:extLst>
              <a:ext uri="{FF2B5EF4-FFF2-40B4-BE49-F238E27FC236}">
                <a16:creationId xmlns:a16="http://schemas.microsoft.com/office/drawing/2014/main" id="{32A4B9BD-2DF7-4493-9E07-1C87AC460B8D}"/>
              </a:ext>
            </a:extLst>
          </p:cNvPr>
          <p:cNvSpPr txBox="1"/>
          <p:nvPr/>
        </p:nvSpPr>
        <p:spPr>
          <a:xfrm>
            <a:off x="4697839" y="3252276"/>
            <a:ext cx="6122504" cy="3416320"/>
          </a:xfrm>
          <a:prstGeom prst="rect">
            <a:avLst/>
          </a:prstGeom>
          <a:noFill/>
        </p:spPr>
        <p:txBody>
          <a:bodyPr wrap="square">
            <a:spAutoFit/>
          </a:bodyPr>
          <a:lstStyle/>
          <a:p>
            <a:pPr marL="285750" indent="-285750">
              <a:buFont typeface="Wingdings" panose="05000000000000000000" pitchFamily="2" charset="2"/>
              <a:buChar char="Ø"/>
            </a:pPr>
            <a:r>
              <a:rPr lang="es-CO" sz="2400"/>
              <a:t>ML/NSL esperado = 192-2 (SNB medido) </a:t>
            </a:r>
          </a:p>
          <a:p>
            <a:r>
              <a:rPr lang="es-CO" sz="2400"/>
              <a:t>                                     = 192- 2 (76)</a:t>
            </a:r>
          </a:p>
          <a:p>
            <a:r>
              <a:rPr lang="es-CO" sz="2400"/>
              <a:t>                                     = 192 -152 </a:t>
            </a:r>
          </a:p>
          <a:p>
            <a:r>
              <a:rPr lang="es-CO" sz="2400"/>
              <a:t>                                     = </a:t>
            </a:r>
            <a:r>
              <a:rPr lang="es-CO" sz="2400" b="1"/>
              <a:t>40</a:t>
            </a:r>
          </a:p>
          <a:p>
            <a:endParaRPr lang="es-CO" sz="2400"/>
          </a:p>
          <a:p>
            <a:pPr marL="285750" indent="-285750">
              <a:buFont typeface="Wingdings" panose="05000000000000000000" pitchFamily="2" charset="2"/>
              <a:buChar char="Ø"/>
            </a:pPr>
            <a:r>
              <a:rPr lang="es-CO" sz="2400"/>
              <a:t>NL/NSL esperado = (ML/NSL medido)/2-7</a:t>
            </a:r>
          </a:p>
          <a:p>
            <a:r>
              <a:rPr lang="es-CO" sz="2400"/>
              <a:t>                                    = (44)/2-7</a:t>
            </a:r>
          </a:p>
          <a:p>
            <a:r>
              <a:rPr lang="es-CO" sz="2400"/>
              <a:t>                                    =  22-7</a:t>
            </a:r>
          </a:p>
          <a:p>
            <a:r>
              <a:rPr lang="es-CO" sz="2400"/>
              <a:t>                                    =  </a:t>
            </a:r>
            <a:r>
              <a:rPr lang="es-CO" sz="2400" b="1"/>
              <a:t>15</a:t>
            </a:r>
          </a:p>
        </p:txBody>
      </p:sp>
      <p:cxnSp>
        <p:nvCxnSpPr>
          <p:cNvPr id="9" name="Conector recto 8">
            <a:extLst>
              <a:ext uri="{FF2B5EF4-FFF2-40B4-BE49-F238E27FC236}">
                <a16:creationId xmlns:a16="http://schemas.microsoft.com/office/drawing/2014/main" id="{B0D1A196-60A2-4CB7-A44D-B47EB46C368E}"/>
              </a:ext>
            </a:extLst>
          </p:cNvPr>
          <p:cNvCxnSpPr/>
          <p:nvPr/>
        </p:nvCxnSpPr>
        <p:spPr>
          <a:xfrm flipV="1">
            <a:off x="1072243" y="3118757"/>
            <a:ext cx="3310914" cy="762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AF4DDC84-754F-4E20-B045-0FE587D43D8D}"/>
              </a:ext>
            </a:extLst>
          </p:cNvPr>
          <p:cNvCxnSpPr>
            <a:cxnSpLocks/>
          </p:cNvCxnSpPr>
          <p:nvPr/>
        </p:nvCxnSpPr>
        <p:spPr>
          <a:xfrm>
            <a:off x="1681843" y="4495904"/>
            <a:ext cx="2701314" cy="5976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192A138B-1FBB-4E5D-8234-AFF4C037E96A}"/>
              </a:ext>
            </a:extLst>
          </p:cNvPr>
          <p:cNvCxnSpPr>
            <a:cxnSpLocks/>
            <a:endCxn id="6" idx="3"/>
          </p:cNvCxnSpPr>
          <p:nvPr/>
        </p:nvCxnSpPr>
        <p:spPr>
          <a:xfrm flipV="1">
            <a:off x="784860" y="4136675"/>
            <a:ext cx="3598297" cy="842400"/>
          </a:xfrm>
          <a:prstGeom prst="line">
            <a:avLst/>
          </a:prstGeom>
          <a:ln w="127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404CB1F3-FE35-4402-9527-411C637545CF}"/>
              </a:ext>
            </a:extLst>
          </p:cNvPr>
          <p:cNvCxnSpPr>
            <a:cxnSpLocks/>
          </p:cNvCxnSpPr>
          <p:nvPr/>
        </p:nvCxnSpPr>
        <p:spPr>
          <a:xfrm>
            <a:off x="544343" y="4338061"/>
            <a:ext cx="3357097" cy="1946036"/>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12100124-EBD9-4576-85BE-588886B2F72A}"/>
              </a:ext>
            </a:extLst>
          </p:cNvPr>
          <p:cNvCxnSpPr>
            <a:cxnSpLocks/>
          </p:cNvCxnSpPr>
          <p:nvPr/>
        </p:nvCxnSpPr>
        <p:spPr>
          <a:xfrm>
            <a:off x="3282043" y="3369232"/>
            <a:ext cx="249827" cy="226956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8579CDB0-BFA8-40D6-87B6-D4CEA2DEE5C3}"/>
              </a:ext>
            </a:extLst>
          </p:cNvPr>
          <p:cNvCxnSpPr>
            <a:cxnSpLocks/>
          </p:cNvCxnSpPr>
          <p:nvPr/>
        </p:nvCxnSpPr>
        <p:spPr>
          <a:xfrm>
            <a:off x="3282042" y="3361120"/>
            <a:ext cx="82188" cy="2818700"/>
          </a:xfrm>
          <a:prstGeom prst="line">
            <a:avLst/>
          </a:prstGeom>
          <a:ln w="12700">
            <a:solidFill>
              <a:srgbClr val="66FF99"/>
            </a:solidFill>
          </a:ln>
        </p:spPr>
        <p:style>
          <a:lnRef idx="1">
            <a:schemeClr val="accent1"/>
          </a:lnRef>
          <a:fillRef idx="0">
            <a:schemeClr val="accent1"/>
          </a:fillRef>
          <a:effectRef idx="0">
            <a:schemeClr val="accent1"/>
          </a:effectRef>
          <a:fontRef idx="minor">
            <a:schemeClr val="tx1"/>
          </a:fontRef>
        </p:style>
      </p:cxnSp>
      <p:sp>
        <p:nvSpPr>
          <p:cNvPr id="5" name="CuadroTexto 4">
            <a:extLst>
              <a:ext uri="{FF2B5EF4-FFF2-40B4-BE49-F238E27FC236}">
                <a16:creationId xmlns:a16="http://schemas.microsoft.com/office/drawing/2014/main" id="{F48E131C-5C4C-D85C-13BA-8B720137E8E8}"/>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 Odontóloga y Especialista en Ortopedia Funcional de los Maxilares de la Universidad Cruzeiro Do Sul Profa de la Facultad de Odontología Cátedra de Ortodoncia de la Universidad Central de Venezuela . Venezuela: 2022; 2022.</a:t>
            </a:r>
            <a:endParaRPr lang="es-CO" sz="1000" dirty="0">
              <a:latin typeface="+mn-lt"/>
            </a:endParaRPr>
          </a:p>
        </p:txBody>
      </p:sp>
    </p:spTree>
    <p:extLst>
      <p:ext uri="{BB962C8B-B14F-4D97-AF65-F5344CB8AC3E}">
        <p14:creationId xmlns:p14="http://schemas.microsoft.com/office/powerpoint/2010/main" val="2344357654"/>
      </p:ext>
    </p:extLst>
  </p:cSld>
  <p:clrMapOvr>
    <a:masterClrMapping/>
  </p:clrMapOvr>
  <p:transition spd="slow">
    <p:circl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4" name="CuadroTexto 3">
            <a:extLst>
              <a:ext uri="{FF2B5EF4-FFF2-40B4-BE49-F238E27FC236}">
                <a16:creationId xmlns:a16="http://schemas.microsoft.com/office/drawing/2014/main" id="{C8C74552-2602-4988-85E3-E0CD66186D0C}"/>
              </a:ext>
            </a:extLst>
          </p:cNvPr>
          <p:cNvSpPr txBox="1"/>
          <p:nvPr/>
        </p:nvSpPr>
        <p:spPr>
          <a:xfrm>
            <a:off x="2061660" y="144946"/>
            <a:ext cx="9477671" cy="1477328"/>
          </a:xfrm>
          <a:prstGeom prst="rect">
            <a:avLst/>
          </a:prstGeom>
          <a:noFill/>
        </p:spPr>
        <p:txBody>
          <a:bodyPr wrap="square" rtlCol="0">
            <a:spAutoFit/>
          </a:bodyPr>
          <a:lstStyle/>
          <a:p>
            <a:pPr algn="ctr"/>
            <a:r>
              <a:rPr lang="es-CO" sz="3600" b="1"/>
              <a:t>2. Fórmulas matemáticas para determinar los tres niveles de clasificación</a:t>
            </a:r>
          </a:p>
          <a:p>
            <a:endParaRPr lang="es-CO"/>
          </a:p>
        </p:txBody>
      </p:sp>
      <p:sp>
        <p:nvSpPr>
          <p:cNvPr id="3" name="CuadroTexto 2">
            <a:extLst>
              <a:ext uri="{FF2B5EF4-FFF2-40B4-BE49-F238E27FC236}">
                <a16:creationId xmlns:a16="http://schemas.microsoft.com/office/drawing/2014/main" id="{704A6272-87E2-4176-9CCA-0E7A051DE058}"/>
              </a:ext>
            </a:extLst>
          </p:cNvPr>
          <p:cNvSpPr txBox="1"/>
          <p:nvPr/>
        </p:nvSpPr>
        <p:spPr>
          <a:xfrm>
            <a:off x="437322" y="1341783"/>
            <a:ext cx="3945835" cy="523220"/>
          </a:xfrm>
          <a:prstGeom prst="rect">
            <a:avLst/>
          </a:prstGeom>
          <a:noFill/>
        </p:spPr>
        <p:txBody>
          <a:bodyPr wrap="square" rtlCol="0">
            <a:spAutoFit/>
          </a:bodyPr>
          <a:lstStyle/>
          <a:p>
            <a:r>
              <a:rPr lang="es-CO" sz="2800"/>
              <a:t>Ejemplo: </a:t>
            </a:r>
          </a:p>
        </p:txBody>
      </p:sp>
      <p:sp>
        <p:nvSpPr>
          <p:cNvPr id="7" name="Rectángulo: esquinas redondeadas 6">
            <a:extLst>
              <a:ext uri="{FF2B5EF4-FFF2-40B4-BE49-F238E27FC236}">
                <a16:creationId xmlns:a16="http://schemas.microsoft.com/office/drawing/2014/main" id="{E045E234-79FB-485D-93CA-1334A87D14F0}"/>
              </a:ext>
            </a:extLst>
          </p:cNvPr>
          <p:cNvSpPr/>
          <p:nvPr/>
        </p:nvSpPr>
        <p:spPr>
          <a:xfrm>
            <a:off x="4625956" y="1501397"/>
            <a:ext cx="2763078" cy="1560444"/>
          </a:xfrm>
          <a:prstGeom prst="roundRect">
            <a:avLst/>
          </a:prstGeom>
          <a:solidFill>
            <a:schemeClr val="accent5">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a:solidFill>
                  <a:schemeClr val="tx1"/>
                </a:solidFill>
              </a:rPr>
              <a:t>SNA= 80°</a:t>
            </a:r>
          </a:p>
          <a:p>
            <a:pPr algn="ctr"/>
            <a:r>
              <a:rPr lang="es-CO">
                <a:solidFill>
                  <a:schemeClr val="tx1"/>
                </a:solidFill>
              </a:rPr>
              <a:t>SNB= 76°</a:t>
            </a:r>
          </a:p>
          <a:p>
            <a:pPr algn="ctr"/>
            <a:r>
              <a:rPr lang="es-CO">
                <a:solidFill>
                  <a:schemeClr val="tx1"/>
                </a:solidFill>
              </a:rPr>
              <a:t>ANB= 4°</a:t>
            </a:r>
          </a:p>
          <a:p>
            <a:pPr algn="ctr"/>
            <a:r>
              <a:rPr lang="es-CO">
                <a:solidFill>
                  <a:schemeClr val="tx1"/>
                </a:solidFill>
              </a:rPr>
              <a:t>SN/</a:t>
            </a:r>
            <a:r>
              <a:rPr lang="es-CO" err="1">
                <a:solidFill>
                  <a:schemeClr val="tx1"/>
                </a:solidFill>
              </a:rPr>
              <a:t>Go-Gn</a:t>
            </a:r>
            <a:r>
              <a:rPr lang="es-CO">
                <a:solidFill>
                  <a:schemeClr val="tx1"/>
                </a:solidFill>
              </a:rPr>
              <a:t>= 44°</a:t>
            </a:r>
          </a:p>
          <a:p>
            <a:pPr algn="ctr"/>
            <a:r>
              <a:rPr lang="es-CO">
                <a:solidFill>
                  <a:schemeClr val="tx1"/>
                </a:solidFill>
              </a:rPr>
              <a:t>SN/ENA-ENP= 10</a:t>
            </a:r>
            <a:endParaRPr lang="es-CO"/>
          </a:p>
        </p:txBody>
      </p:sp>
      <p:sp>
        <p:nvSpPr>
          <p:cNvPr id="5" name="CuadroTexto 4">
            <a:extLst>
              <a:ext uri="{FF2B5EF4-FFF2-40B4-BE49-F238E27FC236}">
                <a16:creationId xmlns:a16="http://schemas.microsoft.com/office/drawing/2014/main" id="{83EDA75D-10ED-4160-971F-AF36D726E767}"/>
              </a:ext>
            </a:extLst>
          </p:cNvPr>
          <p:cNvSpPr txBox="1"/>
          <p:nvPr/>
        </p:nvSpPr>
        <p:spPr>
          <a:xfrm>
            <a:off x="7738854" y="1865003"/>
            <a:ext cx="3737113" cy="707886"/>
          </a:xfrm>
          <a:prstGeom prst="rect">
            <a:avLst/>
          </a:prstGeom>
          <a:noFill/>
        </p:spPr>
        <p:txBody>
          <a:bodyPr wrap="square" rtlCol="0">
            <a:spAutoFit/>
          </a:bodyPr>
          <a:lstStyle/>
          <a:p>
            <a:pPr marL="285750" indent="-285750">
              <a:buFont typeface="Wingdings" panose="05000000000000000000" pitchFamily="2" charset="2"/>
              <a:buChar char="Ø"/>
            </a:pPr>
            <a:r>
              <a:rPr lang="es-CO" sz="2000"/>
              <a:t>ML/NSL esperado = 40</a:t>
            </a:r>
          </a:p>
          <a:p>
            <a:pPr marL="285750" indent="-285750">
              <a:buFont typeface="Wingdings" panose="05000000000000000000" pitchFamily="2" charset="2"/>
              <a:buChar char="Ø"/>
            </a:pPr>
            <a:r>
              <a:rPr lang="es-CO" sz="2000"/>
              <a:t>NL/NSL esperado = 15</a:t>
            </a:r>
          </a:p>
        </p:txBody>
      </p:sp>
      <p:sp>
        <p:nvSpPr>
          <p:cNvPr id="12" name="CuadroTexto 11">
            <a:extLst>
              <a:ext uri="{FF2B5EF4-FFF2-40B4-BE49-F238E27FC236}">
                <a16:creationId xmlns:a16="http://schemas.microsoft.com/office/drawing/2014/main" id="{7AFEA112-2DAE-4DDC-A650-617D332E3B68}"/>
              </a:ext>
            </a:extLst>
          </p:cNvPr>
          <p:cNvSpPr txBox="1"/>
          <p:nvPr/>
        </p:nvSpPr>
        <p:spPr>
          <a:xfrm>
            <a:off x="4625956" y="3207453"/>
            <a:ext cx="6122504" cy="3170099"/>
          </a:xfrm>
          <a:prstGeom prst="rect">
            <a:avLst/>
          </a:prstGeom>
          <a:noFill/>
        </p:spPr>
        <p:txBody>
          <a:bodyPr wrap="square">
            <a:spAutoFit/>
          </a:bodyPr>
          <a:lstStyle/>
          <a:p>
            <a:r>
              <a:rPr lang="es-CO" sz="2000" b="1">
                <a:solidFill>
                  <a:schemeClr val="tx1"/>
                </a:solidFill>
              </a:rPr>
              <a:t>T1= </a:t>
            </a:r>
            <a:r>
              <a:rPr lang="es-CO" sz="2000">
                <a:solidFill>
                  <a:schemeClr val="tx1"/>
                </a:solidFill>
              </a:rPr>
              <a:t>ML/NSL esperado – ML/NSL medido</a:t>
            </a:r>
          </a:p>
          <a:p>
            <a:r>
              <a:rPr lang="es-CO" sz="2000">
                <a:solidFill>
                  <a:schemeClr val="tx1"/>
                </a:solidFill>
              </a:rPr>
              <a:t>    = 40 – 44</a:t>
            </a:r>
          </a:p>
          <a:p>
            <a:r>
              <a:rPr lang="es-CO" sz="2000"/>
              <a:t>    = -4</a:t>
            </a:r>
            <a:r>
              <a:rPr lang="es-CO" sz="2000">
                <a:solidFill>
                  <a:schemeClr val="tx1"/>
                </a:solidFill>
              </a:rPr>
              <a:t> </a:t>
            </a:r>
          </a:p>
          <a:p>
            <a:endParaRPr lang="es-CO" sz="2000">
              <a:solidFill>
                <a:schemeClr val="tx1"/>
              </a:solidFill>
            </a:endParaRPr>
          </a:p>
          <a:p>
            <a:r>
              <a:rPr lang="es-CO" sz="2000" b="1">
                <a:solidFill>
                  <a:schemeClr val="tx1"/>
                </a:solidFill>
              </a:rPr>
              <a:t>T2= </a:t>
            </a:r>
            <a:r>
              <a:rPr lang="es-CO" sz="2000">
                <a:solidFill>
                  <a:schemeClr val="tx1"/>
                </a:solidFill>
              </a:rPr>
              <a:t>NL/NSL esperado – NL/NSL medido</a:t>
            </a:r>
          </a:p>
          <a:p>
            <a:r>
              <a:rPr lang="es-CO" sz="2000"/>
              <a:t>    = 15-10</a:t>
            </a:r>
          </a:p>
          <a:p>
            <a:r>
              <a:rPr lang="es-CO" sz="2000"/>
              <a:t>    =  5</a:t>
            </a:r>
          </a:p>
          <a:p>
            <a:endParaRPr lang="es-CO" sz="2000">
              <a:solidFill>
                <a:schemeClr val="tx1"/>
              </a:solidFill>
            </a:endParaRPr>
          </a:p>
          <a:p>
            <a:r>
              <a:rPr lang="es-CO" sz="2000" b="1">
                <a:solidFill>
                  <a:schemeClr val="tx1"/>
                </a:solidFill>
              </a:rPr>
              <a:t>T3= </a:t>
            </a:r>
            <a:r>
              <a:rPr lang="es-CO" sz="2000">
                <a:solidFill>
                  <a:schemeClr val="tx1"/>
                </a:solidFill>
              </a:rPr>
              <a:t>ANB medido = SNA-SNB</a:t>
            </a:r>
          </a:p>
          <a:p>
            <a:r>
              <a:rPr lang="es-CO" sz="2000"/>
              <a:t>    = 4</a:t>
            </a:r>
            <a:endParaRPr lang="es-CO" sz="2000">
              <a:solidFill>
                <a:schemeClr val="tx1"/>
              </a:solidFill>
            </a:endParaRPr>
          </a:p>
        </p:txBody>
      </p:sp>
      <p:pic>
        <p:nvPicPr>
          <p:cNvPr id="11" name="Imagen 10">
            <a:extLst>
              <a:ext uri="{FF2B5EF4-FFF2-40B4-BE49-F238E27FC236}">
                <a16:creationId xmlns:a16="http://schemas.microsoft.com/office/drawing/2014/main" id="{867E31DA-5D33-4027-A8C5-739E7391D5F3}"/>
              </a:ext>
            </a:extLst>
          </p:cNvPr>
          <p:cNvPicPr>
            <a:picLocks noChangeAspect="1"/>
          </p:cNvPicPr>
          <p:nvPr/>
        </p:nvPicPr>
        <p:blipFill rotWithShape="1">
          <a:blip r:embed="rId3">
            <a:extLst>
              <a:ext uri="{BEBA8EAE-BF5A-486C-A8C5-ECC9F3942E4B}">
                <a14:imgProps xmlns:a14="http://schemas.microsoft.com/office/drawing/2010/main">
                  <a14:imgLayer r:embed="rId4">
                    <a14:imgEffect>
                      <a14:artisticGlowEdges/>
                    </a14:imgEffect>
                    <a14:imgEffect>
                      <a14:sharpenSoften amount="50000"/>
                    </a14:imgEffect>
                  </a14:imgLayer>
                </a14:imgProps>
              </a:ext>
            </a:extLst>
          </a:blip>
          <a:srcRect l="13468" t="15638" r="12465" b="20435"/>
          <a:stretch/>
        </p:blipFill>
        <p:spPr>
          <a:xfrm>
            <a:off x="544343" y="1987827"/>
            <a:ext cx="3838814" cy="4297696"/>
          </a:xfrm>
          <a:prstGeom prst="rect">
            <a:avLst/>
          </a:prstGeom>
          <a:ln>
            <a:noFill/>
          </a:ln>
          <a:effectLst>
            <a:softEdge rad="112500"/>
          </a:effectLst>
        </p:spPr>
      </p:pic>
      <p:sp>
        <p:nvSpPr>
          <p:cNvPr id="13" name="Elipse 12">
            <a:extLst>
              <a:ext uri="{FF2B5EF4-FFF2-40B4-BE49-F238E27FC236}">
                <a16:creationId xmlns:a16="http://schemas.microsoft.com/office/drawing/2014/main" id="{29D72429-30F9-439E-A744-9EFB06F7A6A6}"/>
              </a:ext>
            </a:extLst>
          </p:cNvPr>
          <p:cNvSpPr/>
          <p:nvPr/>
        </p:nvSpPr>
        <p:spPr>
          <a:xfrm>
            <a:off x="725557" y="2134333"/>
            <a:ext cx="1709530" cy="927508"/>
          </a:xfrm>
          <a:prstGeom prst="ellipse">
            <a:avLst/>
          </a:prstGeom>
          <a:solidFill>
            <a:srgbClr val="252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14" name="Conector recto 13">
            <a:extLst>
              <a:ext uri="{FF2B5EF4-FFF2-40B4-BE49-F238E27FC236}">
                <a16:creationId xmlns:a16="http://schemas.microsoft.com/office/drawing/2014/main" id="{D53DD9E1-EB24-441F-8A6D-77470036B673}"/>
              </a:ext>
            </a:extLst>
          </p:cNvPr>
          <p:cNvCxnSpPr/>
          <p:nvPr/>
        </p:nvCxnSpPr>
        <p:spPr>
          <a:xfrm flipV="1">
            <a:off x="1072243" y="3118757"/>
            <a:ext cx="3310914" cy="762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B1B7AAFB-C0AA-4938-B0DF-A5866698D328}"/>
              </a:ext>
            </a:extLst>
          </p:cNvPr>
          <p:cNvCxnSpPr>
            <a:cxnSpLocks/>
          </p:cNvCxnSpPr>
          <p:nvPr/>
        </p:nvCxnSpPr>
        <p:spPr>
          <a:xfrm>
            <a:off x="1681843" y="4495904"/>
            <a:ext cx="2701314" cy="59768"/>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E5AB0900-B5AF-4275-916D-4D1EEB32EB48}"/>
              </a:ext>
            </a:extLst>
          </p:cNvPr>
          <p:cNvCxnSpPr>
            <a:cxnSpLocks/>
            <a:endCxn id="11" idx="3"/>
          </p:cNvCxnSpPr>
          <p:nvPr/>
        </p:nvCxnSpPr>
        <p:spPr>
          <a:xfrm flipV="1">
            <a:off x="784860" y="4136675"/>
            <a:ext cx="3598297" cy="842400"/>
          </a:xfrm>
          <a:prstGeom prst="line">
            <a:avLst/>
          </a:prstGeom>
          <a:ln w="127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9B6B97EC-EDE3-48C9-83B8-2F48336AD30D}"/>
              </a:ext>
            </a:extLst>
          </p:cNvPr>
          <p:cNvCxnSpPr>
            <a:cxnSpLocks/>
          </p:cNvCxnSpPr>
          <p:nvPr/>
        </p:nvCxnSpPr>
        <p:spPr>
          <a:xfrm>
            <a:off x="544343" y="4338061"/>
            <a:ext cx="3357097" cy="1946036"/>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E01DF2A6-F361-467F-802E-F3B1E760BDB3}"/>
              </a:ext>
            </a:extLst>
          </p:cNvPr>
          <p:cNvCxnSpPr>
            <a:cxnSpLocks/>
          </p:cNvCxnSpPr>
          <p:nvPr/>
        </p:nvCxnSpPr>
        <p:spPr>
          <a:xfrm>
            <a:off x="3282043" y="3369232"/>
            <a:ext cx="249827" cy="226956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6902A8E3-34EC-48FC-8A97-470AA3A57CD4}"/>
              </a:ext>
            </a:extLst>
          </p:cNvPr>
          <p:cNvCxnSpPr>
            <a:cxnSpLocks/>
          </p:cNvCxnSpPr>
          <p:nvPr/>
        </p:nvCxnSpPr>
        <p:spPr>
          <a:xfrm>
            <a:off x="3282042" y="3361120"/>
            <a:ext cx="82188" cy="2818700"/>
          </a:xfrm>
          <a:prstGeom prst="line">
            <a:avLst/>
          </a:prstGeom>
          <a:ln w="12700">
            <a:solidFill>
              <a:srgbClr val="66FF99"/>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61CAA1DD-C481-C950-6F30-C36C751EDBCA}"/>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565039071"/>
      </p:ext>
    </p:extLst>
  </p:cSld>
  <p:clrMapOvr>
    <a:masterClrMapping/>
  </p:clrMapOvr>
  <p:transition spd="slow">
    <p:circl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5" name="CuadroTexto 4">
            <a:extLst>
              <a:ext uri="{FF2B5EF4-FFF2-40B4-BE49-F238E27FC236}">
                <a16:creationId xmlns:a16="http://schemas.microsoft.com/office/drawing/2014/main" id="{3C746DC3-FE39-4AA3-9490-DD91C1AC30DB}"/>
              </a:ext>
            </a:extLst>
          </p:cNvPr>
          <p:cNvSpPr txBox="1"/>
          <p:nvPr/>
        </p:nvSpPr>
        <p:spPr>
          <a:xfrm>
            <a:off x="2226366" y="198641"/>
            <a:ext cx="9422296" cy="1200329"/>
          </a:xfrm>
          <a:prstGeom prst="rect">
            <a:avLst/>
          </a:prstGeom>
          <a:noFill/>
        </p:spPr>
        <p:txBody>
          <a:bodyPr wrap="square">
            <a:spAutoFit/>
          </a:bodyPr>
          <a:lstStyle/>
          <a:p>
            <a:pPr lvl="0" algn="ctr"/>
            <a:r>
              <a:rPr lang="es-CO" sz="3600" b="1"/>
              <a:t>3. Ubicación</a:t>
            </a:r>
            <a:r>
              <a:rPr lang="es-CO" sz="3600" b="1" baseline="0"/>
              <a:t> dentro del diagrama de Petrovic los tres niveles de clasificación </a:t>
            </a:r>
            <a:endParaRPr lang="es-CO" sz="3600" b="1"/>
          </a:p>
        </p:txBody>
      </p:sp>
      <p:pic>
        <p:nvPicPr>
          <p:cNvPr id="3074" name="Picture 2">
            <a:extLst>
              <a:ext uri="{FF2B5EF4-FFF2-40B4-BE49-F238E27FC236}">
                <a16:creationId xmlns:a16="http://schemas.microsoft.com/office/drawing/2014/main" id="{FEAF03A8-BCBC-45D4-BE85-C7325BFEA7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311" y="1613738"/>
            <a:ext cx="5097638" cy="504562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esquinas redondeadas 3">
            <a:extLst>
              <a:ext uri="{FF2B5EF4-FFF2-40B4-BE49-F238E27FC236}">
                <a16:creationId xmlns:a16="http://schemas.microsoft.com/office/drawing/2014/main" id="{675B996B-2017-42A3-8402-3E6282E6C4B4}"/>
              </a:ext>
            </a:extLst>
          </p:cNvPr>
          <p:cNvSpPr/>
          <p:nvPr/>
        </p:nvSpPr>
        <p:spPr>
          <a:xfrm>
            <a:off x="6717302" y="2592304"/>
            <a:ext cx="3510477" cy="493358"/>
          </a:xfrm>
          <a:prstGeom prst="roundRect">
            <a:avLst/>
          </a:prstGeom>
          <a:solidFill>
            <a:schemeClr val="accent6">
              <a:lumMod val="20000"/>
              <a:lumOff val="80000"/>
            </a:schemeClr>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a:solidFill>
                  <a:schemeClr val="tx1"/>
                </a:solidFill>
              </a:rPr>
              <a:t>T1= -4         T2=5        T3=4</a:t>
            </a:r>
          </a:p>
        </p:txBody>
      </p:sp>
      <p:cxnSp>
        <p:nvCxnSpPr>
          <p:cNvPr id="7" name="Conector recto de flecha 6">
            <a:extLst>
              <a:ext uri="{FF2B5EF4-FFF2-40B4-BE49-F238E27FC236}">
                <a16:creationId xmlns:a16="http://schemas.microsoft.com/office/drawing/2014/main" id="{31C0CC5B-3F1C-4A20-AE2A-1E983F8A6A0C}"/>
              </a:ext>
            </a:extLst>
          </p:cNvPr>
          <p:cNvCxnSpPr/>
          <p:nvPr/>
        </p:nvCxnSpPr>
        <p:spPr>
          <a:xfrm>
            <a:off x="1500809" y="4333461"/>
            <a:ext cx="0" cy="1461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18F55268-DE15-4BA4-B3FC-67D14A14022A}"/>
              </a:ext>
            </a:extLst>
          </p:cNvPr>
          <p:cNvCxnSpPr>
            <a:cxnSpLocks/>
          </p:cNvCxnSpPr>
          <p:nvPr/>
        </p:nvCxnSpPr>
        <p:spPr>
          <a:xfrm>
            <a:off x="1524001" y="5718313"/>
            <a:ext cx="70236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Elipse 8">
            <a:extLst>
              <a:ext uri="{FF2B5EF4-FFF2-40B4-BE49-F238E27FC236}">
                <a16:creationId xmlns:a16="http://schemas.microsoft.com/office/drawing/2014/main" id="{4995D8E4-BB44-4774-8C9F-61667C5E9F25}"/>
              </a:ext>
            </a:extLst>
          </p:cNvPr>
          <p:cNvSpPr/>
          <p:nvPr/>
        </p:nvSpPr>
        <p:spPr>
          <a:xfrm>
            <a:off x="2535308" y="5453273"/>
            <a:ext cx="552598" cy="53007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13" name="Conector recto de flecha 12">
            <a:extLst>
              <a:ext uri="{FF2B5EF4-FFF2-40B4-BE49-F238E27FC236}">
                <a16:creationId xmlns:a16="http://schemas.microsoft.com/office/drawing/2014/main" id="{86034934-6F12-4E42-BBC4-ED750CB853B9}"/>
              </a:ext>
            </a:extLst>
          </p:cNvPr>
          <p:cNvCxnSpPr>
            <a:cxnSpLocks/>
          </p:cNvCxnSpPr>
          <p:nvPr/>
        </p:nvCxnSpPr>
        <p:spPr>
          <a:xfrm>
            <a:off x="2811607" y="5184913"/>
            <a:ext cx="349036"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06E9B295-2C7A-437A-9A06-815004F5F3FB}"/>
              </a:ext>
            </a:extLst>
          </p:cNvPr>
          <p:cNvCxnSpPr>
            <a:cxnSpLocks/>
          </p:cNvCxnSpPr>
          <p:nvPr/>
        </p:nvCxnSpPr>
        <p:spPr>
          <a:xfrm flipV="1">
            <a:off x="2811607" y="5184913"/>
            <a:ext cx="0" cy="2849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8554366E-C1A3-4946-B0D9-04671E11D983}"/>
              </a:ext>
            </a:extLst>
          </p:cNvPr>
          <p:cNvSpPr/>
          <p:nvPr/>
        </p:nvSpPr>
        <p:spPr>
          <a:xfrm>
            <a:off x="3805169" y="5022719"/>
            <a:ext cx="317236" cy="32438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Rectángulo 19">
            <a:extLst>
              <a:ext uri="{FF2B5EF4-FFF2-40B4-BE49-F238E27FC236}">
                <a16:creationId xmlns:a16="http://schemas.microsoft.com/office/drawing/2014/main" id="{64E44438-975E-4D2E-A94D-CE3CEFEDB6F3}"/>
              </a:ext>
            </a:extLst>
          </p:cNvPr>
          <p:cNvSpPr/>
          <p:nvPr/>
        </p:nvSpPr>
        <p:spPr>
          <a:xfrm>
            <a:off x="4122405" y="5062331"/>
            <a:ext cx="1257315" cy="12258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Flecha: hacia abajo 20">
            <a:extLst>
              <a:ext uri="{FF2B5EF4-FFF2-40B4-BE49-F238E27FC236}">
                <a16:creationId xmlns:a16="http://schemas.microsoft.com/office/drawing/2014/main" id="{31A85C09-D6B9-4318-B5A1-C507019F5260}"/>
              </a:ext>
            </a:extLst>
          </p:cNvPr>
          <p:cNvSpPr/>
          <p:nvPr/>
        </p:nvSpPr>
        <p:spPr>
          <a:xfrm>
            <a:off x="8220127" y="3235991"/>
            <a:ext cx="504825" cy="493358"/>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CuadroTexto 21">
            <a:extLst>
              <a:ext uri="{FF2B5EF4-FFF2-40B4-BE49-F238E27FC236}">
                <a16:creationId xmlns:a16="http://schemas.microsoft.com/office/drawing/2014/main" id="{D88E468C-3791-45A7-AD7B-7281505E723A}"/>
              </a:ext>
            </a:extLst>
          </p:cNvPr>
          <p:cNvSpPr txBox="1"/>
          <p:nvPr/>
        </p:nvSpPr>
        <p:spPr>
          <a:xfrm>
            <a:off x="7329539" y="3879678"/>
            <a:ext cx="2286000" cy="923330"/>
          </a:xfrm>
          <a:prstGeom prst="rect">
            <a:avLst/>
          </a:prstGeom>
          <a:noFill/>
        </p:spPr>
        <p:txBody>
          <a:bodyPr wrap="square" rtlCol="0">
            <a:spAutoFit/>
          </a:bodyPr>
          <a:lstStyle/>
          <a:p>
            <a:pPr algn="ctr"/>
            <a:r>
              <a:rPr lang="es-CO" sz="5400" b="1"/>
              <a:t>P1NOB</a:t>
            </a:r>
          </a:p>
        </p:txBody>
      </p:sp>
      <p:sp>
        <p:nvSpPr>
          <p:cNvPr id="3" name="CuadroTexto 2">
            <a:extLst>
              <a:ext uri="{FF2B5EF4-FFF2-40B4-BE49-F238E27FC236}">
                <a16:creationId xmlns:a16="http://schemas.microsoft.com/office/drawing/2014/main" id="{D088F949-DC75-76A8-C7A6-7C27082E773F}"/>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1169163248"/>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14" presetClass="entr" presetSubtype="10"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randombar(horizontal)">
                                      <p:cBhvr>
                                        <p:cTn id="54" dur="500"/>
                                        <p:tgtEl>
                                          <p:spTgt spid="21"/>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randombar(horizontal)">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animBg="1"/>
      <p:bldP spid="20" grpId="0" animBg="1"/>
      <p:bldP spid="21" grpId="0" animBg="1"/>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graphicFrame>
        <p:nvGraphicFramePr>
          <p:cNvPr id="5" name="Diagrama 4">
            <a:extLst>
              <a:ext uri="{FF2B5EF4-FFF2-40B4-BE49-F238E27FC236}">
                <a16:creationId xmlns:a16="http://schemas.microsoft.com/office/drawing/2014/main" id="{8B032CCB-A883-4260-AC3D-3906A1BCA50D}"/>
              </a:ext>
            </a:extLst>
          </p:cNvPr>
          <p:cNvGraphicFramePr/>
          <p:nvPr>
            <p:extLst>
              <p:ext uri="{D42A27DB-BD31-4B8C-83A1-F6EECF244321}">
                <p14:modId xmlns:p14="http://schemas.microsoft.com/office/powerpoint/2010/main" val="2079413819"/>
              </p:ext>
            </p:extLst>
          </p:nvPr>
        </p:nvGraphicFramePr>
        <p:xfrm>
          <a:off x="2736693" y="165100"/>
          <a:ext cx="9856186"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a:extLst>
              <a:ext uri="{FF2B5EF4-FFF2-40B4-BE49-F238E27FC236}">
                <a16:creationId xmlns:a16="http://schemas.microsoft.com/office/drawing/2014/main" id="{E6B01FAE-175E-4534-9E51-7A9290C284A0}"/>
              </a:ext>
            </a:extLst>
          </p:cNvPr>
          <p:cNvSpPr txBox="1"/>
          <p:nvPr/>
        </p:nvSpPr>
        <p:spPr>
          <a:xfrm>
            <a:off x="1150041" y="2151727"/>
            <a:ext cx="3879159" cy="2554545"/>
          </a:xfrm>
          <a:prstGeom prst="rect">
            <a:avLst/>
          </a:prstGeom>
          <a:noFill/>
        </p:spPr>
        <p:txBody>
          <a:bodyPr wrap="square">
            <a:spAutoFit/>
          </a:bodyPr>
          <a:lstStyle/>
          <a:p>
            <a:pPr lvl="0" algn="ctr"/>
            <a:r>
              <a:rPr lang="es-CO" sz="4000" b="1"/>
              <a:t>4. Identificación del grupo rotacional de crecimiento</a:t>
            </a:r>
          </a:p>
        </p:txBody>
      </p:sp>
      <p:sp>
        <p:nvSpPr>
          <p:cNvPr id="21514" name="Rectángulo: esquinas redondeadas 21513">
            <a:extLst>
              <a:ext uri="{FF2B5EF4-FFF2-40B4-BE49-F238E27FC236}">
                <a16:creationId xmlns:a16="http://schemas.microsoft.com/office/drawing/2014/main" id="{20284FDA-ECA5-64CC-4940-553B1312E56D}"/>
              </a:ext>
            </a:extLst>
          </p:cNvPr>
          <p:cNvSpPr/>
          <p:nvPr/>
        </p:nvSpPr>
        <p:spPr>
          <a:xfrm>
            <a:off x="5132" y="5120"/>
            <a:ext cx="2033286" cy="64344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CuadroTexto 1">
            <a:extLst>
              <a:ext uri="{FF2B5EF4-FFF2-40B4-BE49-F238E27FC236}">
                <a16:creationId xmlns:a16="http://schemas.microsoft.com/office/drawing/2014/main" id="{80A28926-E0EE-944B-8D80-0E7DEE677158}"/>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3120411074"/>
      </p:ext>
    </p:extLst>
  </p:cSld>
  <p:clrMapOvr>
    <a:masterClrMapping/>
  </p:clrMapOvr>
  <p:transition spd="slow">
    <p:circl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5" name="CuadroTexto 4">
            <a:extLst>
              <a:ext uri="{FF2B5EF4-FFF2-40B4-BE49-F238E27FC236}">
                <a16:creationId xmlns:a16="http://schemas.microsoft.com/office/drawing/2014/main" id="{3C746DC3-FE39-4AA3-9490-DD91C1AC30DB}"/>
              </a:ext>
            </a:extLst>
          </p:cNvPr>
          <p:cNvSpPr txBox="1"/>
          <p:nvPr/>
        </p:nvSpPr>
        <p:spPr>
          <a:xfrm>
            <a:off x="1384852" y="179432"/>
            <a:ext cx="9422296" cy="1200329"/>
          </a:xfrm>
          <a:prstGeom prst="rect">
            <a:avLst/>
          </a:prstGeom>
          <a:noFill/>
        </p:spPr>
        <p:txBody>
          <a:bodyPr wrap="square">
            <a:spAutoFit/>
          </a:bodyPr>
          <a:lstStyle/>
          <a:p>
            <a:pPr lvl="0" algn="ctr"/>
            <a:r>
              <a:rPr lang="es-CO" sz="3600" b="1"/>
              <a:t>4. Identificación del grupo rotacional de crecimiento</a:t>
            </a:r>
          </a:p>
        </p:txBody>
      </p:sp>
      <p:sp>
        <p:nvSpPr>
          <p:cNvPr id="22" name="CuadroTexto 21">
            <a:extLst>
              <a:ext uri="{FF2B5EF4-FFF2-40B4-BE49-F238E27FC236}">
                <a16:creationId xmlns:a16="http://schemas.microsoft.com/office/drawing/2014/main" id="{D88E468C-3791-45A7-AD7B-7281505E723A}"/>
              </a:ext>
            </a:extLst>
          </p:cNvPr>
          <p:cNvSpPr txBox="1"/>
          <p:nvPr/>
        </p:nvSpPr>
        <p:spPr>
          <a:xfrm>
            <a:off x="4181475" y="2837178"/>
            <a:ext cx="4467225" cy="1569660"/>
          </a:xfrm>
          <a:prstGeom prst="rect">
            <a:avLst/>
          </a:prstGeom>
          <a:noFill/>
          <a:ln>
            <a:noFill/>
          </a:ln>
        </p:spPr>
        <p:txBody>
          <a:bodyPr wrap="square" rtlCol="0">
            <a:spAutoFit/>
          </a:bodyPr>
          <a:lstStyle/>
          <a:p>
            <a:pPr algn="ctr"/>
            <a:r>
              <a:rPr lang="es-CO" sz="9600" b="1"/>
              <a:t>P1NOB</a:t>
            </a:r>
          </a:p>
        </p:txBody>
      </p:sp>
      <p:sp>
        <p:nvSpPr>
          <p:cNvPr id="6" name="Elipse 5">
            <a:extLst>
              <a:ext uri="{FF2B5EF4-FFF2-40B4-BE49-F238E27FC236}">
                <a16:creationId xmlns:a16="http://schemas.microsoft.com/office/drawing/2014/main" id="{A4D1057A-E6A3-491B-8435-055026BE1526}"/>
              </a:ext>
            </a:extLst>
          </p:cNvPr>
          <p:cNvSpPr/>
          <p:nvPr/>
        </p:nvSpPr>
        <p:spPr>
          <a:xfrm>
            <a:off x="4495800" y="2837178"/>
            <a:ext cx="828675" cy="1461105"/>
          </a:xfrm>
          <a:prstGeom prst="ellipse">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Elipse 18">
            <a:extLst>
              <a:ext uri="{FF2B5EF4-FFF2-40B4-BE49-F238E27FC236}">
                <a16:creationId xmlns:a16="http://schemas.microsoft.com/office/drawing/2014/main" id="{58DAED5F-0EB0-4715-912B-4FEDC0453EB9}"/>
              </a:ext>
            </a:extLst>
          </p:cNvPr>
          <p:cNvSpPr/>
          <p:nvPr/>
        </p:nvSpPr>
        <p:spPr>
          <a:xfrm>
            <a:off x="5124450" y="2837178"/>
            <a:ext cx="828675" cy="1461105"/>
          </a:xfrm>
          <a:prstGeom prst="ellips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Elipse 22">
            <a:extLst>
              <a:ext uri="{FF2B5EF4-FFF2-40B4-BE49-F238E27FC236}">
                <a16:creationId xmlns:a16="http://schemas.microsoft.com/office/drawing/2014/main" id="{B0E93CE7-5AFD-4521-AC49-4558881D75C0}"/>
              </a:ext>
            </a:extLst>
          </p:cNvPr>
          <p:cNvSpPr/>
          <p:nvPr/>
        </p:nvSpPr>
        <p:spPr>
          <a:xfrm>
            <a:off x="5843587" y="2837178"/>
            <a:ext cx="828675" cy="1461105"/>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Elipse 23">
            <a:extLst>
              <a:ext uri="{FF2B5EF4-FFF2-40B4-BE49-F238E27FC236}">
                <a16:creationId xmlns:a16="http://schemas.microsoft.com/office/drawing/2014/main" id="{DFA6E5AD-C430-49A9-A480-8C700A91A894}"/>
              </a:ext>
            </a:extLst>
          </p:cNvPr>
          <p:cNvSpPr/>
          <p:nvPr/>
        </p:nvSpPr>
        <p:spPr>
          <a:xfrm>
            <a:off x="6691312" y="2837178"/>
            <a:ext cx="1662113" cy="1461105"/>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11" name="Conector recto de flecha 10">
            <a:extLst>
              <a:ext uri="{FF2B5EF4-FFF2-40B4-BE49-F238E27FC236}">
                <a16:creationId xmlns:a16="http://schemas.microsoft.com/office/drawing/2014/main" id="{8A592337-3648-4D30-A6E5-5C5994CC00FA}"/>
              </a:ext>
            </a:extLst>
          </p:cNvPr>
          <p:cNvCxnSpPr/>
          <p:nvPr/>
        </p:nvCxnSpPr>
        <p:spPr>
          <a:xfrm flipH="1" flipV="1">
            <a:off x="4181475" y="2631408"/>
            <a:ext cx="457200" cy="342900"/>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a:extLst>
              <a:ext uri="{FF2B5EF4-FFF2-40B4-BE49-F238E27FC236}">
                <a16:creationId xmlns:a16="http://schemas.microsoft.com/office/drawing/2014/main" id="{F991D9B5-1645-4B65-9F40-493064922C5F}"/>
              </a:ext>
            </a:extLst>
          </p:cNvPr>
          <p:cNvCxnSpPr>
            <a:cxnSpLocks/>
          </p:cNvCxnSpPr>
          <p:nvPr/>
        </p:nvCxnSpPr>
        <p:spPr>
          <a:xfrm>
            <a:off x="5538787" y="4298283"/>
            <a:ext cx="0" cy="514350"/>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23519001-CE34-4D01-9400-7131475EE04F}"/>
              </a:ext>
            </a:extLst>
          </p:cNvPr>
          <p:cNvCxnSpPr>
            <a:cxnSpLocks/>
          </p:cNvCxnSpPr>
          <p:nvPr/>
        </p:nvCxnSpPr>
        <p:spPr>
          <a:xfrm flipV="1">
            <a:off x="6300787" y="2364708"/>
            <a:ext cx="0" cy="472470"/>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23F3DF00-FF47-4BE6-AA8E-26C118689623}"/>
              </a:ext>
            </a:extLst>
          </p:cNvPr>
          <p:cNvCxnSpPr>
            <a:cxnSpLocks/>
          </p:cNvCxnSpPr>
          <p:nvPr/>
        </p:nvCxnSpPr>
        <p:spPr>
          <a:xfrm>
            <a:off x="7766189" y="4262073"/>
            <a:ext cx="0" cy="586770"/>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ángulo: esquinas redondeadas 26">
            <a:extLst>
              <a:ext uri="{FF2B5EF4-FFF2-40B4-BE49-F238E27FC236}">
                <a16:creationId xmlns:a16="http://schemas.microsoft.com/office/drawing/2014/main" id="{991E4BB3-A372-4D95-8291-0E38730F4120}"/>
              </a:ext>
            </a:extLst>
          </p:cNvPr>
          <p:cNvSpPr/>
          <p:nvPr/>
        </p:nvSpPr>
        <p:spPr>
          <a:xfrm>
            <a:off x="1695450" y="2201100"/>
            <a:ext cx="2486011" cy="472470"/>
          </a:xfrm>
          <a:prstGeom prst="roundRect">
            <a:avLst/>
          </a:prstGeom>
          <a:solidFill>
            <a:schemeClr val="accent5">
              <a:lumMod val="20000"/>
              <a:lumOff val="80000"/>
            </a:schemeClr>
          </a:solidFill>
          <a:ln w="28575">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a:solidFill>
                  <a:srgbClr val="000000"/>
                </a:solidFill>
              </a:rPr>
              <a:t>Tipo de rotación</a:t>
            </a:r>
          </a:p>
        </p:txBody>
      </p:sp>
      <p:sp>
        <p:nvSpPr>
          <p:cNvPr id="31" name="Rectángulo: esquinas redondeadas 30">
            <a:extLst>
              <a:ext uri="{FF2B5EF4-FFF2-40B4-BE49-F238E27FC236}">
                <a16:creationId xmlns:a16="http://schemas.microsoft.com/office/drawing/2014/main" id="{653DA2B5-5BED-441E-B609-AF9DE654D92C}"/>
              </a:ext>
            </a:extLst>
          </p:cNvPr>
          <p:cNvSpPr/>
          <p:nvPr/>
        </p:nvSpPr>
        <p:spPr>
          <a:xfrm>
            <a:off x="4295781" y="4848843"/>
            <a:ext cx="2486011" cy="472470"/>
          </a:xfrm>
          <a:prstGeom prst="roundRect">
            <a:avLst/>
          </a:prstGeom>
          <a:solidFill>
            <a:schemeClr val="accent6">
              <a:lumMod val="60000"/>
              <a:lumOff val="40000"/>
            </a:schemeClr>
          </a:solidFill>
          <a:ln w="285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a:solidFill>
                  <a:srgbClr val="000000"/>
                </a:solidFill>
              </a:rPr>
              <a:t>Clase esquelética</a:t>
            </a:r>
          </a:p>
        </p:txBody>
      </p:sp>
      <p:sp>
        <p:nvSpPr>
          <p:cNvPr id="32" name="Rectángulo: esquinas redondeadas 31">
            <a:extLst>
              <a:ext uri="{FF2B5EF4-FFF2-40B4-BE49-F238E27FC236}">
                <a16:creationId xmlns:a16="http://schemas.microsoft.com/office/drawing/2014/main" id="{56A5766B-29A1-4A45-837F-28C30433DB6D}"/>
              </a:ext>
            </a:extLst>
          </p:cNvPr>
          <p:cNvSpPr/>
          <p:nvPr/>
        </p:nvSpPr>
        <p:spPr>
          <a:xfrm>
            <a:off x="5014918" y="1877043"/>
            <a:ext cx="2486011" cy="472470"/>
          </a:xfrm>
          <a:prstGeom prst="roundRect">
            <a:avLst/>
          </a:prstGeom>
          <a:solidFill>
            <a:schemeClr val="accent4">
              <a:lumMod val="60000"/>
              <a:lumOff val="40000"/>
            </a:schemeClr>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a:solidFill>
                  <a:srgbClr val="000000"/>
                </a:solidFill>
              </a:rPr>
              <a:t>Relación sagital</a:t>
            </a:r>
          </a:p>
        </p:txBody>
      </p:sp>
      <p:sp>
        <p:nvSpPr>
          <p:cNvPr id="33" name="Rectángulo: esquinas redondeadas 32">
            <a:extLst>
              <a:ext uri="{FF2B5EF4-FFF2-40B4-BE49-F238E27FC236}">
                <a16:creationId xmlns:a16="http://schemas.microsoft.com/office/drawing/2014/main" id="{168FFD96-98B2-40BE-9C07-92AEE8382075}"/>
              </a:ext>
            </a:extLst>
          </p:cNvPr>
          <p:cNvSpPr/>
          <p:nvPr/>
        </p:nvSpPr>
        <p:spPr>
          <a:xfrm>
            <a:off x="7375664" y="4858368"/>
            <a:ext cx="2486011" cy="472470"/>
          </a:xfrm>
          <a:prstGeom prst="roundRect">
            <a:avLst/>
          </a:prstGeom>
          <a:solidFill>
            <a:schemeClr val="accent2">
              <a:lumMod val="40000"/>
              <a:lumOff val="60000"/>
            </a:scheme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a:solidFill>
                  <a:srgbClr val="000000"/>
                </a:solidFill>
              </a:rPr>
              <a:t>Relación vertical</a:t>
            </a:r>
          </a:p>
        </p:txBody>
      </p:sp>
      <p:sp>
        <p:nvSpPr>
          <p:cNvPr id="29" name="CuadroTexto 28">
            <a:extLst>
              <a:ext uri="{FF2B5EF4-FFF2-40B4-BE49-F238E27FC236}">
                <a16:creationId xmlns:a16="http://schemas.microsoft.com/office/drawing/2014/main" id="{B585989E-7C06-451E-9CE3-18547EB33A08}"/>
              </a:ext>
            </a:extLst>
          </p:cNvPr>
          <p:cNvSpPr txBox="1"/>
          <p:nvPr/>
        </p:nvSpPr>
        <p:spPr>
          <a:xfrm>
            <a:off x="1589638" y="5659173"/>
            <a:ext cx="9935611" cy="523220"/>
          </a:xfrm>
          <a:prstGeom prst="rect">
            <a:avLst/>
          </a:prstGeom>
          <a:noFill/>
        </p:spPr>
        <p:txBody>
          <a:bodyPr wrap="square" rtlCol="0">
            <a:spAutoFit/>
          </a:bodyPr>
          <a:lstStyle/>
          <a:p>
            <a:pPr algn="ctr"/>
            <a:r>
              <a:rPr lang="es-CO" sz="2800" b="1">
                <a:solidFill>
                  <a:srgbClr val="00B0F0"/>
                </a:solidFill>
              </a:rPr>
              <a:t>Rotación posterior </a:t>
            </a:r>
            <a:r>
              <a:rPr lang="es-CO" sz="2800" b="1"/>
              <a:t>-</a:t>
            </a:r>
            <a:r>
              <a:rPr lang="es-CO" sz="2800" b="1">
                <a:solidFill>
                  <a:srgbClr val="00B0F0"/>
                </a:solidFill>
              </a:rPr>
              <a:t> </a:t>
            </a:r>
            <a:r>
              <a:rPr lang="es-CO" sz="2800" b="1">
                <a:solidFill>
                  <a:schemeClr val="accent6"/>
                </a:solidFill>
              </a:rPr>
              <a:t>Clase I </a:t>
            </a:r>
            <a:r>
              <a:rPr lang="es-CO" sz="2800" b="1"/>
              <a:t>- </a:t>
            </a:r>
            <a:r>
              <a:rPr lang="es-CO" sz="2800" b="1">
                <a:solidFill>
                  <a:schemeClr val="accent4"/>
                </a:solidFill>
              </a:rPr>
              <a:t>Relación normal </a:t>
            </a:r>
            <a:r>
              <a:rPr lang="es-CO" sz="2800" b="1"/>
              <a:t>- </a:t>
            </a:r>
            <a:r>
              <a:rPr lang="es-CO" sz="2800" b="1">
                <a:solidFill>
                  <a:schemeClr val="accent2">
                    <a:lumMod val="60000"/>
                    <a:lumOff val="40000"/>
                  </a:schemeClr>
                </a:solidFill>
              </a:rPr>
              <a:t>Mordida abierta</a:t>
            </a:r>
          </a:p>
        </p:txBody>
      </p:sp>
      <p:sp>
        <p:nvSpPr>
          <p:cNvPr id="3" name="CuadroTexto 2">
            <a:extLst>
              <a:ext uri="{FF2B5EF4-FFF2-40B4-BE49-F238E27FC236}">
                <a16:creationId xmlns:a16="http://schemas.microsoft.com/office/drawing/2014/main" id="{201AA25E-C4AA-D373-FE69-FBA4E1BE8C85}"/>
              </a:ext>
            </a:extLst>
          </p:cNvPr>
          <p:cNvSpPr txBox="1"/>
          <p:nvPr/>
        </p:nvSpPr>
        <p:spPr>
          <a:xfrm>
            <a:off x="1" y="6434531"/>
            <a:ext cx="8150772" cy="400110"/>
          </a:xfrm>
          <a:prstGeom prst="rect">
            <a:avLst/>
          </a:prstGeom>
          <a:noFill/>
        </p:spPr>
        <p:txBody>
          <a:bodyPr wrap="square">
            <a:spAutoFit/>
          </a:bodyPr>
          <a:lstStyle/>
          <a:p>
            <a:pPr lvl="0" algn="just">
              <a:spcBef>
                <a:spcPts val="815"/>
              </a:spcBef>
              <a:spcAft>
                <a:spcPts val="0"/>
              </a:spcAft>
              <a:buSzPts val="1100"/>
              <a:tabLst>
                <a:tab pos="641985" algn="l"/>
              </a:tabLst>
            </a:pPr>
            <a:r>
              <a:rPr lang="es-ES" sz="1000" dirty="0">
                <a:latin typeface="+mn-lt"/>
              </a:rPr>
              <a:t>IVONNE J. DURÁN PACHECO. Análisis cefalométrico de Lavergne y Petrovic. In</a:t>
            </a:r>
            <a:r>
              <a:rPr lang="es-ES" sz="1000">
                <a:latin typeface="+mn-lt"/>
              </a:rPr>
              <a:t>: Odontóloga y Especialista en Ortopedia Funcional de los Maxilares de la </a:t>
            </a:r>
            <a:r>
              <a:rPr lang="es-ES" sz="1000" dirty="0">
                <a:latin typeface="+mn-lt"/>
              </a:rPr>
              <a:t>Universidad Cruzeiro Do Sul Profa de la Facultad de Odontología Cátedra de Ortodoncia de la Universidad Central de </a:t>
            </a:r>
            <a:r>
              <a:rPr lang="es-ES" sz="1000">
                <a:latin typeface="+mn-lt"/>
              </a:rPr>
              <a:t>Venezuela .</a:t>
            </a:r>
            <a:r>
              <a:rPr lang="es-ES" sz="1000" dirty="0">
                <a:latin typeface="+mn-lt"/>
              </a:rPr>
              <a:t> Venezuela: </a:t>
            </a:r>
            <a:r>
              <a:rPr lang="es-ES" sz="1000">
                <a:latin typeface="+mn-lt"/>
              </a:rPr>
              <a:t>2022;</a:t>
            </a:r>
            <a:r>
              <a:rPr lang="es-ES" sz="1000" dirty="0">
                <a:latin typeface="+mn-lt"/>
              </a:rPr>
              <a:t> 2022.</a:t>
            </a:r>
            <a:endParaRPr lang="es-CO" sz="1000" dirty="0">
              <a:latin typeface="+mn-lt"/>
            </a:endParaRPr>
          </a:p>
        </p:txBody>
      </p:sp>
    </p:spTree>
    <p:extLst>
      <p:ext uri="{BB962C8B-B14F-4D97-AF65-F5344CB8AC3E}">
        <p14:creationId xmlns:p14="http://schemas.microsoft.com/office/powerpoint/2010/main" val="302526608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23" grpId="0" animBg="1"/>
      <p:bldP spid="24" grpId="0" animBg="1"/>
      <p:bldP spid="27" grpId="0" animBg="1"/>
      <p:bldP spid="31" grpId="0" animBg="1"/>
      <p:bldP spid="32" grpId="0" animBg="1"/>
      <p:bldP spid="3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dirty="0"/>
              <a:t>Ariza M., Romero E., Saumeth A</a:t>
            </a:r>
            <a:r>
              <a:rPr lang="es-CO" altLang="es-CO" sz="1400" b="1" i="1" dirty="0"/>
              <a:t>. </a:t>
            </a:r>
            <a:endParaRPr lang="es-ES" altLang="es-CO" sz="1400" b="1" i="1" dirty="0"/>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5" name="CuadroTexto 4">
            <a:extLst>
              <a:ext uri="{FF2B5EF4-FFF2-40B4-BE49-F238E27FC236}">
                <a16:creationId xmlns:a16="http://schemas.microsoft.com/office/drawing/2014/main" id="{3C746DC3-FE39-4AA3-9490-DD91C1AC30DB}"/>
              </a:ext>
            </a:extLst>
          </p:cNvPr>
          <p:cNvSpPr txBox="1"/>
          <p:nvPr/>
        </p:nvSpPr>
        <p:spPr>
          <a:xfrm>
            <a:off x="1630460" y="224740"/>
            <a:ext cx="9422296" cy="646331"/>
          </a:xfrm>
          <a:prstGeom prst="rect">
            <a:avLst/>
          </a:prstGeom>
          <a:noFill/>
        </p:spPr>
        <p:txBody>
          <a:bodyPr wrap="square">
            <a:spAutoFit/>
          </a:bodyPr>
          <a:lstStyle/>
          <a:p>
            <a:pPr lvl="0" algn="ctr"/>
            <a:r>
              <a:rPr lang="es-CO" sz="3600" b="1" dirty="0"/>
              <a:t>5. Identificación de la categoría auxológica</a:t>
            </a:r>
          </a:p>
        </p:txBody>
      </p:sp>
      <p:pic>
        <p:nvPicPr>
          <p:cNvPr id="6146" name="Picture 2">
            <a:extLst>
              <a:ext uri="{FF2B5EF4-FFF2-40B4-BE49-F238E27FC236}">
                <a16:creationId xmlns:a16="http://schemas.microsoft.com/office/drawing/2014/main" id="{99BE4969-C86F-439A-9AEB-A5328E5112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00" y="1281113"/>
            <a:ext cx="6648450" cy="3139214"/>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esquinas redondeadas 3">
            <a:extLst>
              <a:ext uri="{FF2B5EF4-FFF2-40B4-BE49-F238E27FC236}">
                <a16:creationId xmlns:a16="http://schemas.microsoft.com/office/drawing/2014/main" id="{99344D0E-9EF8-471D-A388-C602BCDA3B40}"/>
              </a:ext>
            </a:extLst>
          </p:cNvPr>
          <p:cNvSpPr/>
          <p:nvPr/>
        </p:nvSpPr>
        <p:spPr>
          <a:xfrm>
            <a:off x="1260021" y="4856468"/>
            <a:ext cx="10163175" cy="1247775"/>
          </a:xfrm>
          <a:prstGeom prst="round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0" i="0" dirty="0">
                <a:solidFill>
                  <a:srgbClr val="333333"/>
                </a:solidFill>
                <a:effectLst/>
                <a:latin typeface="Open Sans"/>
              </a:rPr>
              <a:t>Petrovic Lavergne y </a:t>
            </a:r>
            <a:r>
              <a:rPr lang="es-CO" b="0" i="0" dirty="0" err="1">
                <a:solidFill>
                  <a:srgbClr val="333333"/>
                </a:solidFill>
                <a:effectLst/>
                <a:latin typeface="Open Sans"/>
              </a:rPr>
              <a:t>Stutzmann</a:t>
            </a:r>
            <a:r>
              <a:rPr lang="es-CO" b="0" i="0" dirty="0">
                <a:solidFill>
                  <a:srgbClr val="333333"/>
                </a:solidFill>
                <a:effectLst/>
                <a:latin typeface="Open Sans"/>
              </a:rPr>
              <a:t> </a:t>
            </a:r>
            <a:r>
              <a:rPr lang="es-ES" b="0" i="0" dirty="0">
                <a:solidFill>
                  <a:srgbClr val="333333"/>
                </a:solidFill>
                <a:effectLst/>
                <a:latin typeface="Open Sans"/>
              </a:rPr>
              <a:t>establecieron una correlación entre las seis categorías de crecimiento tisular, determinadas por el índice mitótico y el índice de remodelado del hueso alveolar, que fuera de utilidad para la interpretación biológica y para posibles aplicaciones en la toma de decisiones terapéuticas</a:t>
            </a:r>
            <a:r>
              <a:rPr lang="es-ES" baseline="30000" dirty="0">
                <a:solidFill>
                  <a:srgbClr val="333333"/>
                </a:solidFill>
                <a:latin typeface="Open Sans"/>
              </a:rPr>
              <a:t>. </a:t>
            </a:r>
            <a:endParaRPr lang="es-CO" dirty="0"/>
          </a:p>
        </p:txBody>
      </p:sp>
    </p:spTree>
    <p:extLst>
      <p:ext uri="{BB962C8B-B14F-4D97-AF65-F5344CB8AC3E}">
        <p14:creationId xmlns:p14="http://schemas.microsoft.com/office/powerpoint/2010/main" val="3607192878"/>
      </p:ext>
    </p:extLst>
  </p:cSld>
  <p:clrMapOvr>
    <a:masterClrMapping/>
  </p:clrMapOvr>
  <p:transition spd="slow">
    <p:circl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15FA5F44-7E4A-71CC-545D-4274B830CF29}"/>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dirty="0"/>
              <a:t>Ariza M., Romero E., Saumeth A</a:t>
            </a:r>
            <a:r>
              <a:rPr lang="es-CO" altLang="es-CO" sz="1400" b="1" i="1" dirty="0"/>
              <a:t>. </a:t>
            </a:r>
            <a:endParaRPr lang="es-ES" altLang="es-CO" sz="1400" b="1" i="1" dirty="0"/>
          </a:p>
        </p:txBody>
      </p:sp>
      <p:pic>
        <p:nvPicPr>
          <p:cNvPr id="5" name="Imagen 4">
            <a:extLst>
              <a:ext uri="{FF2B5EF4-FFF2-40B4-BE49-F238E27FC236}">
                <a16:creationId xmlns:a16="http://schemas.microsoft.com/office/drawing/2014/main" id="{84DCDE9F-C150-83CA-E200-30F422102552}"/>
              </a:ext>
            </a:extLst>
          </p:cNvPr>
          <p:cNvPicPr>
            <a:picLocks noChangeAspect="1"/>
          </p:cNvPicPr>
          <p:nvPr/>
        </p:nvPicPr>
        <p:blipFill rotWithShape="1">
          <a:blip r:embed="rId3"/>
          <a:srcRect b="13297"/>
          <a:stretch/>
        </p:blipFill>
        <p:spPr>
          <a:xfrm>
            <a:off x="61752" y="23359"/>
            <a:ext cx="1930334" cy="1049095"/>
          </a:xfrm>
          <a:prstGeom prst="rect">
            <a:avLst/>
          </a:prstGeom>
        </p:spPr>
      </p:pic>
      <p:graphicFrame>
        <p:nvGraphicFramePr>
          <p:cNvPr id="8" name="Tabla 7">
            <a:extLst>
              <a:ext uri="{FF2B5EF4-FFF2-40B4-BE49-F238E27FC236}">
                <a16:creationId xmlns:a16="http://schemas.microsoft.com/office/drawing/2014/main" id="{CC7B2DB9-6B5F-5E6C-E663-9DE81C7C2239}"/>
              </a:ext>
            </a:extLst>
          </p:cNvPr>
          <p:cNvGraphicFramePr>
            <a:graphicFrameLocks noGrp="1"/>
          </p:cNvGraphicFramePr>
          <p:nvPr>
            <p:extLst>
              <p:ext uri="{D42A27DB-BD31-4B8C-83A1-F6EECF244321}">
                <p14:modId xmlns:p14="http://schemas.microsoft.com/office/powerpoint/2010/main" val="2882041751"/>
              </p:ext>
            </p:extLst>
          </p:nvPr>
        </p:nvGraphicFramePr>
        <p:xfrm>
          <a:off x="768096" y="1070488"/>
          <a:ext cx="10661903" cy="5281350"/>
        </p:xfrm>
        <a:graphic>
          <a:graphicData uri="http://schemas.openxmlformats.org/drawingml/2006/table">
            <a:tbl>
              <a:tblPr>
                <a:tableStyleId>{E8B1032C-EA38-4F05-BA0D-38AFFFC7BED3}</a:tableStyleId>
              </a:tblPr>
              <a:tblGrid>
                <a:gridCol w="539047">
                  <a:extLst>
                    <a:ext uri="{9D8B030D-6E8A-4147-A177-3AD203B41FA5}">
                      <a16:colId xmlns:a16="http://schemas.microsoft.com/office/drawing/2014/main" val="1951852039"/>
                    </a:ext>
                  </a:extLst>
                </a:gridCol>
                <a:gridCol w="682793">
                  <a:extLst>
                    <a:ext uri="{9D8B030D-6E8A-4147-A177-3AD203B41FA5}">
                      <a16:colId xmlns:a16="http://schemas.microsoft.com/office/drawing/2014/main" val="1678018954"/>
                    </a:ext>
                  </a:extLst>
                </a:gridCol>
                <a:gridCol w="539047">
                  <a:extLst>
                    <a:ext uri="{9D8B030D-6E8A-4147-A177-3AD203B41FA5}">
                      <a16:colId xmlns:a16="http://schemas.microsoft.com/office/drawing/2014/main" val="1915014052"/>
                    </a:ext>
                  </a:extLst>
                </a:gridCol>
                <a:gridCol w="539047">
                  <a:extLst>
                    <a:ext uri="{9D8B030D-6E8A-4147-A177-3AD203B41FA5}">
                      <a16:colId xmlns:a16="http://schemas.microsoft.com/office/drawing/2014/main" val="613109635"/>
                    </a:ext>
                  </a:extLst>
                </a:gridCol>
                <a:gridCol w="539047">
                  <a:extLst>
                    <a:ext uri="{9D8B030D-6E8A-4147-A177-3AD203B41FA5}">
                      <a16:colId xmlns:a16="http://schemas.microsoft.com/office/drawing/2014/main" val="3525572594"/>
                    </a:ext>
                  </a:extLst>
                </a:gridCol>
                <a:gridCol w="539047">
                  <a:extLst>
                    <a:ext uri="{9D8B030D-6E8A-4147-A177-3AD203B41FA5}">
                      <a16:colId xmlns:a16="http://schemas.microsoft.com/office/drawing/2014/main" val="2680146382"/>
                    </a:ext>
                  </a:extLst>
                </a:gridCol>
                <a:gridCol w="539047">
                  <a:extLst>
                    <a:ext uri="{9D8B030D-6E8A-4147-A177-3AD203B41FA5}">
                      <a16:colId xmlns:a16="http://schemas.microsoft.com/office/drawing/2014/main" val="3520923222"/>
                    </a:ext>
                  </a:extLst>
                </a:gridCol>
                <a:gridCol w="539047">
                  <a:extLst>
                    <a:ext uri="{9D8B030D-6E8A-4147-A177-3AD203B41FA5}">
                      <a16:colId xmlns:a16="http://schemas.microsoft.com/office/drawing/2014/main" val="907136974"/>
                    </a:ext>
                  </a:extLst>
                </a:gridCol>
                <a:gridCol w="539047">
                  <a:extLst>
                    <a:ext uri="{9D8B030D-6E8A-4147-A177-3AD203B41FA5}">
                      <a16:colId xmlns:a16="http://schemas.microsoft.com/office/drawing/2014/main" val="690944501"/>
                    </a:ext>
                  </a:extLst>
                </a:gridCol>
                <a:gridCol w="777271">
                  <a:extLst>
                    <a:ext uri="{9D8B030D-6E8A-4147-A177-3AD203B41FA5}">
                      <a16:colId xmlns:a16="http://schemas.microsoft.com/office/drawing/2014/main" val="1282017066"/>
                    </a:ext>
                  </a:extLst>
                </a:gridCol>
                <a:gridCol w="2582697">
                  <a:extLst>
                    <a:ext uri="{9D8B030D-6E8A-4147-A177-3AD203B41FA5}">
                      <a16:colId xmlns:a16="http://schemas.microsoft.com/office/drawing/2014/main" val="2067114522"/>
                    </a:ext>
                  </a:extLst>
                </a:gridCol>
                <a:gridCol w="838824">
                  <a:extLst>
                    <a:ext uri="{9D8B030D-6E8A-4147-A177-3AD203B41FA5}">
                      <a16:colId xmlns:a16="http://schemas.microsoft.com/office/drawing/2014/main" val="229309157"/>
                    </a:ext>
                  </a:extLst>
                </a:gridCol>
                <a:gridCol w="1467942">
                  <a:extLst>
                    <a:ext uri="{9D8B030D-6E8A-4147-A177-3AD203B41FA5}">
                      <a16:colId xmlns:a16="http://schemas.microsoft.com/office/drawing/2014/main" val="1917657892"/>
                    </a:ext>
                  </a:extLst>
                </a:gridCol>
              </a:tblGrid>
              <a:tr h="664983">
                <a:tc>
                  <a:txBody>
                    <a:bodyPr/>
                    <a:lstStyle/>
                    <a:p>
                      <a:pPr algn="ctr" fontAlgn="ctr"/>
                      <a:r>
                        <a:rPr lang="es-CO" sz="1000" b="1" i="0" u="none" strike="noStrike" dirty="0">
                          <a:solidFill>
                            <a:srgbClr val="000000"/>
                          </a:solidFill>
                          <a:effectLst/>
                          <a:latin typeface="Calibri" panose="020F0502020204030204" pitchFamily="34" charset="0"/>
                        </a:rPr>
                        <a:t>CÓDIGO DE PACIENTE</a:t>
                      </a: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GRUPO ETARIO</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a:effectLst/>
                        </a:rPr>
                        <a:t>SEXO </a:t>
                      </a:r>
                      <a:endParaRPr lang="es-CO" sz="1000" b="1" i="0" u="none" strike="noStrike">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a:effectLst/>
                        </a:rPr>
                        <a:t>EDAD </a:t>
                      </a:r>
                      <a:endParaRPr lang="es-CO" sz="1000" b="1" i="0" u="none" strike="noStrike">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SNA</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a:effectLst/>
                        </a:rPr>
                        <a:t>SNB</a:t>
                      </a:r>
                      <a:endParaRPr lang="es-CO" sz="1000" b="1" i="0" u="none" strike="noStrike">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ANB</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a:effectLst/>
                        </a:rPr>
                        <a:t>ÁNGULO LM (S-N/Go-Me)</a:t>
                      </a:r>
                      <a:endParaRPr lang="es-CO" sz="1000" b="1" i="0" u="none" strike="noStrike">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a:effectLst/>
                        </a:rPr>
                        <a:t>ÁNGULO DE LA LÍNEA NASAL (S-N/ENA-ENP)</a:t>
                      </a:r>
                      <a:endParaRPr lang="es-CO" sz="1000" b="1" i="0" u="none" strike="noStrike">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DIAGNÓSTICO DE TIPO ROTACIONAL</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DESCRIPCIÓN TIPO ROTACIONAL</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CATEGORÍA AUXOLÓGICA</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tc>
                  <a:txBody>
                    <a:bodyPr/>
                    <a:lstStyle/>
                    <a:p>
                      <a:pPr algn="ctr" fontAlgn="ctr"/>
                      <a:r>
                        <a:rPr lang="es-CO" sz="1000" b="1" u="none" strike="noStrike" dirty="0">
                          <a:effectLst/>
                        </a:rPr>
                        <a:t>APARATO ORTOPÉDICO</a:t>
                      </a:r>
                      <a:endParaRPr lang="es-CO" sz="1000" b="1" i="0" u="none" strike="noStrike" dirty="0">
                        <a:solidFill>
                          <a:srgbClr val="000000"/>
                        </a:solidFill>
                        <a:effectLst/>
                        <a:latin typeface="Calibri" panose="020F0502020204030204" pitchFamily="34" charset="0"/>
                      </a:endParaRPr>
                    </a:p>
                  </a:txBody>
                  <a:tcPr marL="6650" marR="6650" marT="6650" marB="0" anchor="ctr">
                    <a:solidFill>
                      <a:schemeClr val="accent6">
                        <a:lumMod val="40000"/>
                        <a:lumOff val="60000"/>
                      </a:schemeClr>
                    </a:solidFill>
                  </a:tcPr>
                </a:tc>
                <a:extLst>
                  <a:ext uri="{0D108BD9-81ED-4DB2-BD59-A6C34878D82A}">
                    <a16:rowId xmlns:a16="http://schemas.microsoft.com/office/drawing/2014/main" val="3566569863"/>
                  </a:ext>
                </a:extLst>
              </a:tr>
              <a:tr h="132997">
                <a:tc>
                  <a:txBody>
                    <a:bodyPr/>
                    <a:lstStyle/>
                    <a:p>
                      <a:pPr algn="ctr" fontAlgn="b"/>
                      <a:r>
                        <a:rPr lang="es-CO" sz="1000" u="none" strike="noStrike">
                          <a:effectLst/>
                        </a:rPr>
                        <a:t>50</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.6-8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P1NOB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Posterior,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231324781"/>
                  </a:ext>
                </a:extLst>
              </a:tr>
              <a:tr h="132997">
                <a:tc>
                  <a:txBody>
                    <a:bodyPr/>
                    <a:lstStyle/>
                    <a:p>
                      <a:pPr algn="ctr" fontAlgn="b"/>
                      <a:r>
                        <a:rPr lang="es-CO" sz="1000" u="none" strike="noStrike">
                          <a:effectLst/>
                        </a:rPr>
                        <a:t>6</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.6-8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dirty="0">
                          <a:effectLst/>
                        </a:rPr>
                        <a:t>77</a:t>
                      </a:r>
                      <a:endParaRPr lang="es-CO" sz="1000" b="0" i="0" u="none" strike="noStrike" dirty="0">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R1NOB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neutra,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355919365"/>
                  </a:ext>
                </a:extLst>
              </a:tr>
              <a:tr h="132997">
                <a:tc>
                  <a:txBody>
                    <a:bodyPr/>
                    <a:lstStyle/>
                    <a:p>
                      <a:pPr algn="ctr" fontAlgn="b"/>
                      <a:r>
                        <a:rPr lang="es-CO" sz="1000" u="none" strike="noStrike">
                          <a:effectLst/>
                        </a:rPr>
                        <a:t>16</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.6-8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A1DN</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anterior, Clase I, Relación distal, Mordida normal</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KLAMMT </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2094333313"/>
                  </a:ext>
                </a:extLst>
              </a:tr>
              <a:tr h="132997">
                <a:tc>
                  <a:txBody>
                    <a:bodyPr/>
                    <a:lstStyle/>
                    <a:p>
                      <a:pPr algn="ctr" fontAlgn="b"/>
                      <a:r>
                        <a:rPr lang="es-CO" sz="1000" u="none" strike="noStrike">
                          <a:effectLst/>
                        </a:rPr>
                        <a:t>1</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R1NOB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neutra,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2254934304"/>
                  </a:ext>
                </a:extLst>
              </a:tr>
              <a:tr h="132997">
                <a:tc>
                  <a:txBody>
                    <a:bodyPr/>
                    <a:lstStyle/>
                    <a:p>
                      <a:pPr algn="ctr" fontAlgn="b"/>
                      <a:r>
                        <a:rPr lang="es-CO" sz="1000" u="none" strike="noStrike">
                          <a:effectLst/>
                        </a:rPr>
                        <a:t>5</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R2DOB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neutra, Clase II, Relación distal,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 SN4, SN6</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2203704804"/>
                  </a:ext>
                </a:extLst>
              </a:tr>
              <a:tr h="132997">
                <a:tc>
                  <a:txBody>
                    <a:bodyPr/>
                    <a:lstStyle/>
                    <a:p>
                      <a:pPr algn="ctr" fontAlgn="b"/>
                      <a:r>
                        <a:rPr lang="es-CO" sz="1000" u="none" strike="noStrike">
                          <a:effectLst/>
                        </a:rPr>
                        <a:t>8</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P1NOB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Posterior,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1881321113"/>
                  </a:ext>
                </a:extLst>
              </a:tr>
              <a:tr h="132997">
                <a:tc>
                  <a:txBody>
                    <a:bodyPr/>
                    <a:lstStyle/>
                    <a:p>
                      <a:pPr algn="ctr" fontAlgn="b"/>
                      <a:r>
                        <a:rPr lang="es-CO" sz="1000" u="none" strike="noStrike">
                          <a:effectLst/>
                        </a:rPr>
                        <a:t>9</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P1NOB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Posterior,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4083422423"/>
                  </a:ext>
                </a:extLst>
              </a:tr>
              <a:tr h="132997">
                <a:tc>
                  <a:txBody>
                    <a:bodyPr/>
                    <a:lstStyle/>
                    <a:p>
                      <a:pPr algn="ctr" fontAlgn="b"/>
                      <a:r>
                        <a:rPr lang="es-CO" sz="1000" u="none" strike="noStrike">
                          <a:effectLst/>
                        </a:rPr>
                        <a:t>35</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A1DN</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anterior, Clase I, Relación distal, Mordida normal</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KLAMMT </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1866105778"/>
                  </a:ext>
                </a:extLst>
              </a:tr>
              <a:tr h="132997">
                <a:tc>
                  <a:txBody>
                    <a:bodyPr/>
                    <a:lstStyle/>
                    <a:p>
                      <a:pPr algn="ctr" fontAlgn="b"/>
                      <a:r>
                        <a:rPr lang="es-CO" sz="1000" u="none" strike="noStrike">
                          <a:effectLst/>
                        </a:rPr>
                        <a:t>41</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38</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P2DDB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Posterior, Clase II, Relación distal, Mordida profunda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SN1 CON EQUIPLAN</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3502852677"/>
                  </a:ext>
                </a:extLst>
              </a:tr>
              <a:tr h="132997">
                <a:tc>
                  <a:txBody>
                    <a:bodyPr/>
                    <a:lstStyle/>
                    <a:p>
                      <a:pPr algn="ctr" fontAlgn="b"/>
                      <a:r>
                        <a:rPr lang="es-CO" sz="1000" u="none" strike="noStrike">
                          <a:effectLst/>
                        </a:rPr>
                        <a:t>2</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P2DOB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posterior, Clase II, Relación distal,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SN3, SN4, SN6</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2398434225"/>
                  </a:ext>
                </a:extLst>
              </a:tr>
              <a:tr h="132997">
                <a:tc>
                  <a:txBody>
                    <a:bodyPr/>
                    <a:lstStyle/>
                    <a:p>
                      <a:pPr algn="ctr" fontAlgn="b"/>
                      <a:r>
                        <a:rPr lang="es-CO" sz="1000" u="none" strike="noStrike">
                          <a:effectLst/>
                        </a:rPr>
                        <a:t>20</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A1NOB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anterior,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854647376"/>
                  </a:ext>
                </a:extLst>
              </a:tr>
              <a:tr h="132997">
                <a:tc>
                  <a:txBody>
                    <a:bodyPr/>
                    <a:lstStyle/>
                    <a:p>
                      <a:pPr algn="ctr" fontAlgn="b"/>
                      <a:r>
                        <a:rPr lang="es-CO" sz="1000" u="none" strike="noStrike">
                          <a:effectLst/>
                        </a:rPr>
                        <a:t>39</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37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P1NOB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Posterior, Clase I, Relación normal, Mordida abierta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SN2, SN3</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2625393203"/>
                  </a:ext>
                </a:extLst>
              </a:tr>
              <a:tr h="132997">
                <a:tc>
                  <a:txBody>
                    <a:bodyPr/>
                    <a:lstStyle/>
                    <a:p>
                      <a:pPr algn="ctr" fontAlgn="b"/>
                      <a:r>
                        <a:rPr lang="es-CO" sz="1000" u="none" strike="noStrike">
                          <a:effectLst/>
                        </a:rPr>
                        <a:t>7</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6</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40</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R2DDB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neutra, Clase II, Relación distal, Mordida profunda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3</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SN1 CON EQUIPLAN</a:t>
                      </a:r>
                      <a:endParaRPr lang="es-CO" sz="1000" b="0" i="0" u="none" strike="noStrike">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1299284762"/>
                  </a:ext>
                </a:extLst>
              </a:tr>
              <a:tr h="132997">
                <a:tc>
                  <a:txBody>
                    <a:bodyPr/>
                    <a:lstStyle/>
                    <a:p>
                      <a:pPr algn="ctr" fontAlgn="b"/>
                      <a:r>
                        <a:rPr lang="es-CO" sz="1000" u="none" strike="noStrike">
                          <a:effectLst/>
                        </a:rPr>
                        <a:t>22</a:t>
                      </a:r>
                      <a:endParaRPr lang="es-CO" sz="1000" b="1"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.9-11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F</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81</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74</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45</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17</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CO" sz="1000" u="none" strike="noStrike">
                          <a:effectLst/>
                        </a:rPr>
                        <a:t>A2DDB</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ctr"/>
                      <a:r>
                        <a:rPr lang="es-MX" sz="1000" u="none" strike="noStrike">
                          <a:effectLst/>
                        </a:rPr>
                        <a:t>Rotación anterior, Clase II, Relación distal, Mordida profunda</a:t>
                      </a:r>
                      <a:endParaRPr lang="es-MX"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6650" marR="6650" marT="6650" marB="0" anchor="ctr"/>
                </a:tc>
                <a:tc>
                  <a:txBody>
                    <a:bodyPr/>
                    <a:lstStyle/>
                    <a:p>
                      <a:pPr algn="ctr" fontAlgn="b"/>
                      <a:r>
                        <a:rPr lang="es-CO" sz="1000" u="none" strike="noStrike" dirty="0">
                          <a:effectLst/>
                        </a:rPr>
                        <a:t>SN1 CON EQUIPLAN</a:t>
                      </a:r>
                      <a:endParaRPr lang="es-CO" sz="1000" b="0" i="0" u="none" strike="noStrike" dirty="0">
                        <a:solidFill>
                          <a:srgbClr val="000000"/>
                        </a:solidFill>
                        <a:effectLst/>
                        <a:latin typeface="Calibri" panose="020F0502020204030204" pitchFamily="34" charset="0"/>
                      </a:endParaRPr>
                    </a:p>
                  </a:txBody>
                  <a:tcPr marL="6650" marR="6650" marT="6650" marB="0" anchor="ctr"/>
                </a:tc>
                <a:extLst>
                  <a:ext uri="{0D108BD9-81ED-4DB2-BD59-A6C34878D82A}">
                    <a16:rowId xmlns:a16="http://schemas.microsoft.com/office/drawing/2014/main" val="608891854"/>
                  </a:ext>
                </a:extLst>
              </a:tr>
            </a:tbl>
          </a:graphicData>
        </a:graphic>
      </p:graphicFrame>
      <p:sp>
        <p:nvSpPr>
          <p:cNvPr id="9" name="CuadroTexto 8">
            <a:extLst>
              <a:ext uri="{FF2B5EF4-FFF2-40B4-BE49-F238E27FC236}">
                <a16:creationId xmlns:a16="http://schemas.microsoft.com/office/drawing/2014/main" id="{45CF67EA-CBCB-EE72-779C-8AB02B7037F7}"/>
              </a:ext>
            </a:extLst>
          </p:cNvPr>
          <p:cNvSpPr txBox="1"/>
          <p:nvPr/>
        </p:nvSpPr>
        <p:spPr>
          <a:xfrm>
            <a:off x="3190697" y="163185"/>
            <a:ext cx="5810606" cy="769441"/>
          </a:xfrm>
          <a:prstGeom prst="rect">
            <a:avLst/>
          </a:prstGeom>
          <a:noFill/>
        </p:spPr>
        <p:txBody>
          <a:bodyPr wrap="square">
            <a:spAutoFit/>
          </a:bodyPr>
          <a:lstStyle/>
          <a:p>
            <a:pPr lvl="0" algn="ctr"/>
            <a:r>
              <a:rPr lang="es-CO" sz="3600" b="1" dirty="0"/>
              <a:t> </a:t>
            </a:r>
            <a:r>
              <a:rPr lang="es-CO" sz="4400" b="1" dirty="0"/>
              <a:t>CARACTERIZACIÓN</a:t>
            </a:r>
            <a:endParaRPr lang="es-CO" sz="3600" b="1" dirty="0"/>
          </a:p>
        </p:txBody>
      </p:sp>
    </p:spTree>
    <p:extLst>
      <p:ext uri="{BB962C8B-B14F-4D97-AF65-F5344CB8AC3E}">
        <p14:creationId xmlns:p14="http://schemas.microsoft.com/office/powerpoint/2010/main" val="2177766292"/>
      </p:ext>
    </p:extLst>
  </p:cSld>
  <p:clrMapOvr>
    <a:masterClrMapping/>
  </p:clrMapOvr>
  <p:transition spd="slow">
    <p:circl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1551028" y="2719735"/>
            <a:ext cx="9089944" cy="1444242"/>
          </a:xfrm>
          <a:prstGeom prst="rect">
            <a:avLst/>
          </a:prstGeom>
        </p:spPr>
        <p:txBody>
          <a:bodyPr wrap="square" lIns="0" tIns="0" rIns="0" bIns="0" rtlCol="0" anchor="t">
            <a:spAutoFit/>
          </a:bodyPr>
          <a:lstStyle/>
          <a:p>
            <a:pPr algn="ctr">
              <a:lnSpc>
                <a:spcPts val="12223"/>
              </a:lnSpc>
            </a:pPr>
            <a:r>
              <a:rPr lang="en-US" sz="8000" b="1" dirty="0">
                <a:latin typeface="+mn-lt"/>
                <a:ea typeface="ADLaM Display" panose="02010000000000000000" pitchFamily="2" charset="0"/>
                <a:cs typeface="ADLaM Display" panose="02010000000000000000" pitchFamily="2" charset="0"/>
                <a:sym typeface="Ballpoint"/>
              </a:rPr>
              <a:t>INTRODUCCIÓN</a:t>
            </a:r>
          </a:p>
        </p:txBody>
      </p:sp>
      <p:pic>
        <p:nvPicPr>
          <p:cNvPr id="6" name="Imagen 5">
            <a:extLst>
              <a:ext uri="{FF2B5EF4-FFF2-40B4-BE49-F238E27FC236}">
                <a16:creationId xmlns:a16="http://schemas.microsoft.com/office/drawing/2014/main" id="{6BE019C3-833E-CBDB-948B-D48D82563859}"/>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7" name="CuadroTexto 3">
            <a:extLst>
              <a:ext uri="{FF2B5EF4-FFF2-40B4-BE49-F238E27FC236}">
                <a16:creationId xmlns:a16="http://schemas.microsoft.com/office/drawing/2014/main" id="{99772BE6-5F6E-7D75-4A9D-2B0205865D0E}"/>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3894542800"/>
      </p:ext>
    </p:extLst>
  </p:cSld>
  <p:clrMapOvr>
    <a:masterClrMapping/>
  </p:clrMapOvr>
  <p:transition spd="slow">
    <p:circl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uadroTexto 3">
            <a:extLst>
              <a:ext uri="{FF2B5EF4-FFF2-40B4-BE49-F238E27FC236}">
                <a16:creationId xmlns:a16="http://schemas.microsoft.com/office/drawing/2014/main" id="{FDD2A550-6631-AAD2-EC1C-EAE4DB29B7CE}"/>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dirty="0"/>
              <a:t>Ariza M., Romero E., Saumeth A</a:t>
            </a:r>
            <a:r>
              <a:rPr lang="es-CO" altLang="es-CO" sz="1400" b="1" i="1" dirty="0"/>
              <a:t>. </a:t>
            </a:r>
            <a:endParaRPr lang="es-ES" altLang="es-CO" sz="1400" b="1" i="1" dirty="0"/>
          </a:p>
        </p:txBody>
      </p:sp>
      <p:pic>
        <p:nvPicPr>
          <p:cNvPr id="2" name="Imagen 1">
            <a:extLst>
              <a:ext uri="{FF2B5EF4-FFF2-40B4-BE49-F238E27FC236}">
                <a16:creationId xmlns:a16="http://schemas.microsoft.com/office/drawing/2014/main" id="{FEFF1C0A-04C5-7FA5-C646-308A8DA62B75}"/>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5" name="CuadroTexto 4">
            <a:extLst>
              <a:ext uri="{FF2B5EF4-FFF2-40B4-BE49-F238E27FC236}">
                <a16:creationId xmlns:a16="http://schemas.microsoft.com/office/drawing/2014/main" id="{3C746DC3-FE39-4AA3-9490-DD91C1AC30DB}"/>
              </a:ext>
            </a:extLst>
          </p:cNvPr>
          <p:cNvSpPr txBox="1"/>
          <p:nvPr/>
        </p:nvSpPr>
        <p:spPr>
          <a:xfrm>
            <a:off x="2179508" y="151389"/>
            <a:ext cx="9422296" cy="769441"/>
          </a:xfrm>
          <a:prstGeom prst="rect">
            <a:avLst/>
          </a:prstGeom>
          <a:noFill/>
        </p:spPr>
        <p:txBody>
          <a:bodyPr wrap="square">
            <a:spAutoFit/>
          </a:bodyPr>
          <a:lstStyle/>
          <a:p>
            <a:pPr lvl="0" algn="ctr"/>
            <a:r>
              <a:rPr lang="es-CO" sz="4400" b="1" dirty="0"/>
              <a:t>SELECCIÓN DE APARATOLOGÍA IDEAL</a:t>
            </a:r>
          </a:p>
        </p:txBody>
      </p:sp>
      <p:graphicFrame>
        <p:nvGraphicFramePr>
          <p:cNvPr id="3" name="Diagrama 2">
            <a:extLst>
              <a:ext uri="{FF2B5EF4-FFF2-40B4-BE49-F238E27FC236}">
                <a16:creationId xmlns:a16="http://schemas.microsoft.com/office/drawing/2014/main" id="{39F0A313-0607-1156-45C1-F74E4FEFB196}"/>
              </a:ext>
            </a:extLst>
          </p:cNvPr>
          <p:cNvGraphicFramePr/>
          <p:nvPr>
            <p:extLst>
              <p:ext uri="{D42A27DB-BD31-4B8C-83A1-F6EECF244321}">
                <p14:modId xmlns:p14="http://schemas.microsoft.com/office/powerpoint/2010/main" val="3680965423"/>
              </p:ext>
            </p:extLst>
          </p:nvPr>
        </p:nvGraphicFramePr>
        <p:xfrm>
          <a:off x="1447259" y="1072454"/>
          <a:ext cx="9297482" cy="55084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43763218"/>
      </p:ext>
    </p:extLst>
  </p:cSld>
  <p:clrMapOvr>
    <a:masterClrMapping/>
  </p:clrMapOvr>
  <p:transition spd="slow">
    <p:circl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1551028" y="2342048"/>
            <a:ext cx="9089944" cy="1444242"/>
          </a:xfrm>
          <a:prstGeom prst="rect">
            <a:avLst/>
          </a:prstGeom>
        </p:spPr>
        <p:txBody>
          <a:bodyPr wrap="square" lIns="0" tIns="0" rIns="0" bIns="0" rtlCol="0" anchor="t">
            <a:spAutoFit/>
          </a:bodyPr>
          <a:lstStyle/>
          <a:p>
            <a:pPr algn="ctr">
              <a:lnSpc>
                <a:spcPts val="12223"/>
              </a:lnSpc>
            </a:pPr>
            <a:r>
              <a:rPr lang="en-US" sz="8000" b="1" dirty="0">
                <a:latin typeface="+mn-lt"/>
                <a:ea typeface="ADLaM Display" panose="02010000000000000000" pitchFamily="2" charset="0"/>
                <a:cs typeface="ADLaM Display" panose="02010000000000000000" pitchFamily="2" charset="0"/>
                <a:sym typeface="Ballpoint"/>
              </a:rPr>
              <a:t>RESULTADOS</a:t>
            </a:r>
          </a:p>
        </p:txBody>
      </p:sp>
      <p:pic>
        <p:nvPicPr>
          <p:cNvPr id="6" name="Imagen 5">
            <a:extLst>
              <a:ext uri="{FF2B5EF4-FFF2-40B4-BE49-F238E27FC236}">
                <a16:creationId xmlns:a16="http://schemas.microsoft.com/office/drawing/2014/main" id="{6BE019C3-833E-CBDB-948B-D48D82563859}"/>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7" name="CuadroTexto 3">
            <a:extLst>
              <a:ext uri="{FF2B5EF4-FFF2-40B4-BE49-F238E27FC236}">
                <a16:creationId xmlns:a16="http://schemas.microsoft.com/office/drawing/2014/main" id="{99772BE6-5F6E-7D75-4A9D-2B0205865D0E}"/>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2678898137"/>
      </p:ext>
    </p:extLst>
  </p:cSld>
  <p:clrMapOvr>
    <a:masterClrMapping/>
  </p:clrMapOvr>
  <p:transition spd="slow">
    <p:circl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ítulo 1">
            <a:extLst>
              <a:ext uri="{FF2B5EF4-FFF2-40B4-BE49-F238E27FC236}">
                <a16:creationId xmlns:a16="http://schemas.microsoft.com/office/drawing/2014/main" id="{9D1575B3-D51B-A524-8EEB-472AD599688B}"/>
              </a:ext>
            </a:extLst>
          </p:cNvPr>
          <p:cNvSpPr>
            <a:spLocks noGrp="1" noChangeArrowheads="1"/>
          </p:cNvSpPr>
          <p:nvPr>
            <p:ph type="title"/>
          </p:nvPr>
        </p:nvSpPr>
        <p:spPr>
          <a:xfrm>
            <a:off x="1428750" y="132055"/>
            <a:ext cx="10515600" cy="1325562"/>
          </a:xfrm>
        </p:spPr>
        <p:txBody>
          <a:bodyPr/>
          <a:lstStyle/>
          <a:p>
            <a:pPr algn="ctr"/>
            <a:r>
              <a:rPr lang="es-MX" altLang="es-ES" sz="4800" b="1" dirty="0">
                <a:latin typeface="+mn-lt"/>
                <a:ea typeface="ADLaM Display" panose="02010000000000000000" pitchFamily="2" charset="0"/>
                <a:cs typeface="ADLaM Display" panose="02010000000000000000" pitchFamily="2" charset="0"/>
              </a:rPr>
              <a:t>GRUPO ETARIO Y TIPO ROTACIONAL</a:t>
            </a:r>
            <a:endParaRPr lang="es-CO" altLang="es-ES" sz="4800" b="1" dirty="0">
              <a:latin typeface="+mn-lt"/>
              <a:ea typeface="ADLaM Display" panose="02010000000000000000" pitchFamily="2" charset="0"/>
              <a:cs typeface="ADLaM Display" panose="02010000000000000000" pitchFamily="2" charset="0"/>
            </a:endParaRPr>
          </a:p>
        </p:txBody>
      </p:sp>
      <p:sp>
        <p:nvSpPr>
          <p:cNvPr id="23736" name="CuadroTexto 3">
            <a:extLst>
              <a:ext uri="{FF2B5EF4-FFF2-40B4-BE49-F238E27FC236}">
                <a16:creationId xmlns:a16="http://schemas.microsoft.com/office/drawing/2014/main" id="{67438EA3-7AC8-1DF5-02F5-4ED00812C65B}"/>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052E99E2-8CD7-1153-9237-2FDCC31DEEF3}"/>
              </a:ext>
            </a:extLst>
          </p:cNvPr>
          <p:cNvPicPr>
            <a:picLocks noChangeAspect="1"/>
          </p:cNvPicPr>
          <p:nvPr/>
        </p:nvPicPr>
        <p:blipFill rotWithShape="1">
          <a:blip r:embed="rId3"/>
          <a:srcRect b="13297"/>
          <a:stretch/>
        </p:blipFill>
        <p:spPr>
          <a:xfrm>
            <a:off x="61752" y="23359"/>
            <a:ext cx="1930334" cy="1049095"/>
          </a:xfrm>
          <a:prstGeom prst="rect">
            <a:avLst/>
          </a:prstGeom>
        </p:spPr>
      </p:pic>
      <p:graphicFrame>
        <p:nvGraphicFramePr>
          <p:cNvPr id="21" name="Tabla 20">
            <a:extLst>
              <a:ext uri="{FF2B5EF4-FFF2-40B4-BE49-F238E27FC236}">
                <a16:creationId xmlns:a16="http://schemas.microsoft.com/office/drawing/2014/main" id="{74155C4E-4B29-8DC6-2B21-59DD4B6CAE1D}"/>
              </a:ext>
            </a:extLst>
          </p:cNvPr>
          <p:cNvGraphicFramePr>
            <a:graphicFrameLocks noGrp="1"/>
          </p:cNvGraphicFramePr>
          <p:nvPr>
            <p:extLst>
              <p:ext uri="{D42A27DB-BD31-4B8C-83A1-F6EECF244321}">
                <p14:modId xmlns:p14="http://schemas.microsoft.com/office/powerpoint/2010/main" val="2925078892"/>
              </p:ext>
            </p:extLst>
          </p:nvPr>
        </p:nvGraphicFramePr>
        <p:xfrm>
          <a:off x="964295" y="1504950"/>
          <a:ext cx="4322071" cy="4940286"/>
        </p:xfrm>
        <a:graphic>
          <a:graphicData uri="http://schemas.openxmlformats.org/drawingml/2006/table">
            <a:tbl>
              <a:tblPr/>
              <a:tblGrid>
                <a:gridCol w="1261054">
                  <a:extLst>
                    <a:ext uri="{9D8B030D-6E8A-4147-A177-3AD203B41FA5}">
                      <a16:colId xmlns:a16="http://schemas.microsoft.com/office/drawing/2014/main" val="1474885520"/>
                    </a:ext>
                  </a:extLst>
                </a:gridCol>
                <a:gridCol w="463463">
                  <a:extLst>
                    <a:ext uri="{9D8B030D-6E8A-4147-A177-3AD203B41FA5}">
                      <a16:colId xmlns:a16="http://schemas.microsoft.com/office/drawing/2014/main" val="855184871"/>
                    </a:ext>
                  </a:extLst>
                </a:gridCol>
                <a:gridCol w="323347">
                  <a:extLst>
                    <a:ext uri="{9D8B030D-6E8A-4147-A177-3AD203B41FA5}">
                      <a16:colId xmlns:a16="http://schemas.microsoft.com/office/drawing/2014/main" val="2714155678"/>
                    </a:ext>
                  </a:extLst>
                </a:gridCol>
                <a:gridCol w="398795">
                  <a:extLst>
                    <a:ext uri="{9D8B030D-6E8A-4147-A177-3AD203B41FA5}">
                      <a16:colId xmlns:a16="http://schemas.microsoft.com/office/drawing/2014/main" val="3117910063"/>
                    </a:ext>
                  </a:extLst>
                </a:gridCol>
                <a:gridCol w="862258">
                  <a:extLst>
                    <a:ext uri="{9D8B030D-6E8A-4147-A177-3AD203B41FA5}">
                      <a16:colId xmlns:a16="http://schemas.microsoft.com/office/drawing/2014/main" val="2754296936"/>
                    </a:ext>
                  </a:extLst>
                </a:gridCol>
                <a:gridCol w="1013154">
                  <a:extLst>
                    <a:ext uri="{9D8B030D-6E8A-4147-A177-3AD203B41FA5}">
                      <a16:colId xmlns:a16="http://schemas.microsoft.com/office/drawing/2014/main" val="2792382286"/>
                    </a:ext>
                  </a:extLst>
                </a:gridCol>
              </a:tblGrid>
              <a:tr h="187761">
                <a:tc gridSpan="6">
                  <a:txBody>
                    <a:bodyPr/>
                    <a:lstStyle/>
                    <a:p>
                      <a:pPr algn="ctr" fontAlgn="b"/>
                      <a:r>
                        <a:rPr lang="es-CO" sz="1200" b="1" i="0" u="none" strike="noStrike">
                          <a:solidFill>
                            <a:srgbClr val="000000"/>
                          </a:solidFill>
                          <a:effectLst/>
                          <a:latin typeface="+mn-lt"/>
                        </a:rPr>
                        <a:t>GRUPO ETARIO</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975420955"/>
                  </a:ext>
                </a:extLst>
              </a:tr>
              <a:tr h="348846">
                <a:tc>
                  <a:txBody>
                    <a:bodyPr/>
                    <a:lstStyle/>
                    <a:p>
                      <a:pPr algn="ctr" fontAlgn="b"/>
                      <a:r>
                        <a:rPr lang="es-CO" sz="1200" b="1" i="0" u="none" strike="noStrike">
                          <a:solidFill>
                            <a:srgbClr val="000000"/>
                          </a:solidFill>
                          <a:effectLst/>
                          <a:latin typeface="+mn-lt"/>
                        </a:rPr>
                        <a:t>Grupo Rotacional</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.12-14</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.6-8</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.9-11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Total general</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Chi-sq pvalue</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extLst>
                  <a:ext uri="{0D108BD9-81ED-4DB2-BD59-A6C34878D82A}">
                    <a16:rowId xmlns:a16="http://schemas.microsoft.com/office/drawing/2014/main" val="4204874102"/>
                  </a:ext>
                </a:extLst>
              </a:tr>
              <a:tr h="187761">
                <a:tc>
                  <a:txBody>
                    <a:bodyPr/>
                    <a:lstStyle/>
                    <a:p>
                      <a:pPr algn="ctr" fontAlgn="b"/>
                      <a:r>
                        <a:rPr lang="es-CO" sz="1200" b="0" i="0" u="none" strike="noStrike">
                          <a:solidFill>
                            <a:srgbClr val="000000"/>
                          </a:solidFill>
                          <a:effectLst/>
                          <a:latin typeface="+mn-lt"/>
                        </a:rPr>
                        <a:t>A1DDB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0,360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1902186"/>
                  </a:ext>
                </a:extLst>
              </a:tr>
              <a:tr h="187761">
                <a:tc>
                  <a:txBody>
                    <a:bodyPr/>
                    <a:lstStyle/>
                    <a:p>
                      <a:pPr algn="ctr" fontAlgn="b"/>
                      <a:r>
                        <a:rPr lang="es-CO" sz="1200" b="0" i="0" u="none" strike="noStrike">
                          <a:solidFill>
                            <a:srgbClr val="000000"/>
                          </a:solidFill>
                          <a:effectLst/>
                          <a:latin typeface="+mn-lt"/>
                        </a:rPr>
                        <a:t>A1DN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87887611"/>
                  </a:ext>
                </a:extLst>
              </a:tr>
              <a:tr h="187761">
                <a:tc>
                  <a:txBody>
                    <a:bodyPr/>
                    <a:lstStyle/>
                    <a:p>
                      <a:pPr algn="ctr" fontAlgn="b"/>
                      <a:r>
                        <a:rPr lang="es-CO" sz="1200" b="0" i="0" u="none" strike="noStrike">
                          <a:solidFill>
                            <a:srgbClr val="000000"/>
                          </a:solidFill>
                          <a:effectLst/>
                          <a:latin typeface="+mn-lt"/>
                        </a:rPr>
                        <a:t>A1DOB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029374281"/>
                  </a:ext>
                </a:extLst>
              </a:tr>
              <a:tr h="187761">
                <a:tc>
                  <a:txBody>
                    <a:bodyPr/>
                    <a:lstStyle/>
                    <a:p>
                      <a:pPr algn="ctr" fontAlgn="b"/>
                      <a:r>
                        <a:rPr lang="es-CO" sz="1200" b="0" i="0" u="none" strike="noStrike">
                          <a:solidFill>
                            <a:srgbClr val="000000"/>
                          </a:solidFill>
                          <a:effectLst/>
                          <a:latin typeface="+mn-lt"/>
                        </a:rPr>
                        <a:t>A1NN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975243409"/>
                  </a:ext>
                </a:extLst>
              </a:tr>
              <a:tr h="187761">
                <a:tc>
                  <a:txBody>
                    <a:bodyPr/>
                    <a:lstStyle/>
                    <a:p>
                      <a:pPr algn="ctr" fontAlgn="b"/>
                      <a:r>
                        <a:rPr lang="es-CO" sz="1200" b="0" i="0" u="none" strike="noStrike">
                          <a:solidFill>
                            <a:srgbClr val="000000"/>
                          </a:solidFill>
                          <a:effectLst/>
                          <a:latin typeface="+mn-lt"/>
                        </a:rPr>
                        <a:t>A1NOB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059091458"/>
                  </a:ext>
                </a:extLst>
              </a:tr>
              <a:tr h="187761">
                <a:tc>
                  <a:txBody>
                    <a:bodyPr/>
                    <a:lstStyle/>
                    <a:p>
                      <a:pPr algn="ctr" fontAlgn="b"/>
                      <a:r>
                        <a:rPr lang="es-CO" sz="1200" b="0" i="0" u="none" strike="noStrike">
                          <a:solidFill>
                            <a:srgbClr val="000000"/>
                          </a:solidFill>
                          <a:effectLst/>
                          <a:latin typeface="+mn-lt"/>
                        </a:rPr>
                        <a:t>A2DDB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140894629"/>
                  </a:ext>
                </a:extLst>
              </a:tr>
              <a:tr h="187761">
                <a:tc>
                  <a:txBody>
                    <a:bodyPr/>
                    <a:lstStyle/>
                    <a:p>
                      <a:pPr algn="ctr" fontAlgn="b"/>
                      <a:r>
                        <a:rPr lang="es-CO" sz="1200" b="0" i="0" u="none" strike="noStrike">
                          <a:solidFill>
                            <a:srgbClr val="000000"/>
                          </a:solidFill>
                          <a:effectLst/>
                          <a:latin typeface="+mn-lt"/>
                        </a:rPr>
                        <a:t>A3MN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287283991"/>
                  </a:ext>
                </a:extLst>
              </a:tr>
              <a:tr h="187761">
                <a:tc>
                  <a:txBody>
                    <a:bodyPr/>
                    <a:lstStyle/>
                    <a:p>
                      <a:pPr algn="ctr" fontAlgn="b"/>
                      <a:r>
                        <a:rPr lang="es-CO" sz="1200" b="0" i="0" u="none" strike="noStrike">
                          <a:solidFill>
                            <a:srgbClr val="000000"/>
                          </a:solidFill>
                          <a:effectLst/>
                          <a:latin typeface="+mn-lt"/>
                        </a:rPr>
                        <a:t>A3MOB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288471680"/>
                  </a:ext>
                </a:extLst>
              </a:tr>
              <a:tr h="187761">
                <a:tc>
                  <a:txBody>
                    <a:bodyPr/>
                    <a:lstStyle/>
                    <a:p>
                      <a:pPr algn="ctr" fontAlgn="b"/>
                      <a:r>
                        <a:rPr lang="es-CO" sz="1200" b="0" i="0" u="none" strike="noStrike">
                          <a:solidFill>
                            <a:srgbClr val="000000"/>
                          </a:solidFill>
                          <a:effectLst/>
                          <a:latin typeface="+mn-lt"/>
                        </a:rPr>
                        <a:t>P1MDB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255499076"/>
                  </a:ext>
                </a:extLst>
              </a:tr>
              <a:tr h="187761">
                <a:tc>
                  <a:txBody>
                    <a:bodyPr/>
                    <a:lstStyle/>
                    <a:p>
                      <a:pPr algn="ctr" fontAlgn="b"/>
                      <a:r>
                        <a:rPr lang="es-CO" sz="1200" b="0" i="0" u="none" strike="noStrike">
                          <a:solidFill>
                            <a:srgbClr val="000000"/>
                          </a:solidFill>
                          <a:effectLst/>
                          <a:latin typeface="+mn-lt"/>
                        </a:rPr>
                        <a:t>P1MOB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728610807"/>
                  </a:ext>
                </a:extLst>
              </a:tr>
              <a:tr h="187761">
                <a:tc>
                  <a:txBody>
                    <a:bodyPr/>
                    <a:lstStyle/>
                    <a:p>
                      <a:pPr algn="ctr" fontAlgn="b"/>
                      <a:r>
                        <a:rPr lang="es-CO" sz="1200" b="0" i="0" u="none" strike="noStrike">
                          <a:solidFill>
                            <a:srgbClr val="000000"/>
                          </a:solidFill>
                          <a:effectLst/>
                          <a:latin typeface="+mn-lt"/>
                        </a:rPr>
                        <a:t>P1NDB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183996178"/>
                  </a:ext>
                </a:extLst>
              </a:tr>
              <a:tr h="187761">
                <a:tc>
                  <a:txBody>
                    <a:bodyPr/>
                    <a:lstStyle/>
                    <a:p>
                      <a:pPr algn="ctr" fontAlgn="b"/>
                      <a:r>
                        <a:rPr lang="es-CO" sz="1200" b="0" i="0" u="none" strike="noStrike">
                          <a:solidFill>
                            <a:srgbClr val="000000"/>
                          </a:solidFill>
                          <a:effectLst/>
                          <a:latin typeface="+mn-lt"/>
                        </a:rPr>
                        <a:t>P1NN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914411330"/>
                  </a:ext>
                </a:extLst>
              </a:tr>
              <a:tr h="187761">
                <a:tc>
                  <a:txBody>
                    <a:bodyPr/>
                    <a:lstStyle/>
                    <a:p>
                      <a:pPr algn="ctr" fontAlgn="b"/>
                      <a:r>
                        <a:rPr lang="es-CO" sz="1200" b="0" i="0" u="none" strike="noStrike">
                          <a:solidFill>
                            <a:srgbClr val="000000"/>
                          </a:solidFill>
                          <a:effectLst/>
                          <a:latin typeface="+mn-lt"/>
                        </a:rPr>
                        <a:t>P1NOB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5</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950158655"/>
                  </a:ext>
                </a:extLst>
              </a:tr>
              <a:tr h="187761">
                <a:tc>
                  <a:txBody>
                    <a:bodyPr/>
                    <a:lstStyle/>
                    <a:p>
                      <a:pPr algn="ctr" fontAlgn="b"/>
                      <a:r>
                        <a:rPr lang="es-CO" sz="1200" b="0" i="0" u="none" strike="noStrike">
                          <a:solidFill>
                            <a:srgbClr val="000000"/>
                          </a:solidFill>
                          <a:effectLst/>
                          <a:latin typeface="+mn-lt"/>
                        </a:rPr>
                        <a:t>P2DDB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027375104"/>
                  </a:ext>
                </a:extLst>
              </a:tr>
              <a:tr h="187761">
                <a:tc>
                  <a:txBody>
                    <a:bodyPr/>
                    <a:lstStyle/>
                    <a:p>
                      <a:pPr algn="ctr" fontAlgn="b"/>
                      <a:r>
                        <a:rPr lang="es-CO" sz="1200" b="0" i="0" u="none" strike="noStrike">
                          <a:solidFill>
                            <a:srgbClr val="000000"/>
                          </a:solidFill>
                          <a:effectLst/>
                          <a:latin typeface="+mn-lt"/>
                        </a:rPr>
                        <a:t>P2DN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4</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5</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505567248"/>
                  </a:ext>
                </a:extLst>
              </a:tr>
              <a:tr h="187761">
                <a:tc>
                  <a:txBody>
                    <a:bodyPr/>
                    <a:lstStyle/>
                    <a:p>
                      <a:pPr algn="ctr" fontAlgn="b"/>
                      <a:r>
                        <a:rPr lang="es-CO" sz="1200" b="0" i="0" u="none" strike="noStrike">
                          <a:solidFill>
                            <a:srgbClr val="000000"/>
                          </a:solidFill>
                          <a:effectLst/>
                          <a:latin typeface="+mn-lt"/>
                        </a:rPr>
                        <a:t>P2DOB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664484974"/>
                  </a:ext>
                </a:extLst>
              </a:tr>
              <a:tr h="187761">
                <a:tc>
                  <a:txBody>
                    <a:bodyPr/>
                    <a:lstStyle/>
                    <a:p>
                      <a:pPr algn="ctr" fontAlgn="b"/>
                      <a:r>
                        <a:rPr lang="es-CO" sz="1200" b="0" i="0" u="none" strike="noStrike">
                          <a:solidFill>
                            <a:srgbClr val="000000"/>
                          </a:solidFill>
                          <a:effectLst/>
                          <a:latin typeface="+mn-lt"/>
                        </a:rPr>
                        <a:t>R1NDB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05280843"/>
                  </a:ext>
                </a:extLst>
              </a:tr>
              <a:tr h="187761">
                <a:tc>
                  <a:txBody>
                    <a:bodyPr/>
                    <a:lstStyle/>
                    <a:p>
                      <a:pPr algn="ctr" fontAlgn="b"/>
                      <a:r>
                        <a:rPr lang="es-CO" sz="1200" b="0" i="0" u="none" strike="noStrike">
                          <a:solidFill>
                            <a:srgbClr val="000000"/>
                          </a:solidFill>
                          <a:effectLst/>
                          <a:latin typeface="+mn-lt"/>
                        </a:rPr>
                        <a:t>R1NN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86626871"/>
                  </a:ext>
                </a:extLst>
              </a:tr>
              <a:tr h="187761">
                <a:tc>
                  <a:txBody>
                    <a:bodyPr/>
                    <a:lstStyle/>
                    <a:p>
                      <a:pPr algn="ctr" fontAlgn="b"/>
                      <a:r>
                        <a:rPr lang="es-CO" sz="1200" b="0" i="0" u="none" strike="noStrike">
                          <a:solidFill>
                            <a:srgbClr val="000000"/>
                          </a:solidFill>
                          <a:effectLst/>
                          <a:latin typeface="+mn-lt"/>
                        </a:rPr>
                        <a:t>R1NOB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94054399"/>
                  </a:ext>
                </a:extLst>
              </a:tr>
              <a:tr h="187761">
                <a:tc>
                  <a:txBody>
                    <a:bodyPr/>
                    <a:lstStyle/>
                    <a:p>
                      <a:pPr algn="ctr" fontAlgn="b"/>
                      <a:r>
                        <a:rPr lang="es-CO" sz="1200" b="0" i="0" u="none" strike="noStrike">
                          <a:solidFill>
                            <a:srgbClr val="000000"/>
                          </a:solidFill>
                          <a:effectLst/>
                          <a:latin typeface="+mn-lt"/>
                        </a:rPr>
                        <a:t>R2DDB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528898576"/>
                  </a:ext>
                </a:extLst>
              </a:tr>
              <a:tr h="187761">
                <a:tc>
                  <a:txBody>
                    <a:bodyPr/>
                    <a:lstStyle/>
                    <a:p>
                      <a:pPr algn="ctr" fontAlgn="b"/>
                      <a:r>
                        <a:rPr lang="es-CO" sz="1200" b="0" i="0" u="none" strike="noStrike">
                          <a:solidFill>
                            <a:srgbClr val="000000"/>
                          </a:solidFill>
                          <a:effectLst/>
                          <a:latin typeface="+mn-lt"/>
                        </a:rPr>
                        <a:t>R2DN</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138728447"/>
                  </a:ext>
                </a:extLst>
              </a:tr>
              <a:tr h="187761">
                <a:tc>
                  <a:txBody>
                    <a:bodyPr/>
                    <a:lstStyle/>
                    <a:p>
                      <a:pPr algn="ctr" fontAlgn="b"/>
                      <a:r>
                        <a:rPr lang="es-CO" sz="1200" b="0" i="0" u="none" strike="noStrike">
                          <a:solidFill>
                            <a:srgbClr val="000000"/>
                          </a:solidFill>
                          <a:effectLst/>
                          <a:latin typeface="+mn-lt"/>
                        </a:rPr>
                        <a:t>R2DOB</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800302738"/>
                  </a:ext>
                </a:extLst>
              </a:tr>
              <a:tr h="187761">
                <a:tc>
                  <a:txBody>
                    <a:bodyPr/>
                    <a:lstStyle/>
                    <a:p>
                      <a:pPr algn="ctr" fontAlgn="b"/>
                      <a:r>
                        <a:rPr lang="es-CO" sz="1200" b="1" i="0" u="none" strike="noStrike">
                          <a:solidFill>
                            <a:srgbClr val="000000"/>
                          </a:solidFill>
                          <a:effectLst/>
                          <a:latin typeface="+mn-lt"/>
                        </a:rPr>
                        <a:t>Total general</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23</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10</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22</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55</a:t>
                      </a:r>
                    </a:p>
                  </a:txBody>
                  <a:tcPr marL="8430" marR="8430" marT="84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endParaRPr lang="es-CO" sz="1200" b="0" i="0" u="none" strike="noStrike">
                        <a:solidFill>
                          <a:srgbClr val="000000"/>
                        </a:solidFill>
                        <a:effectLst/>
                        <a:latin typeface="+mn-lt"/>
                      </a:endParaRPr>
                    </a:p>
                  </a:txBody>
                  <a:tcPr marL="8430" marR="8430" marT="8430"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716069910"/>
                  </a:ext>
                </a:extLst>
              </a:tr>
            </a:tbl>
          </a:graphicData>
        </a:graphic>
      </p:graphicFrame>
      <p:pic>
        <p:nvPicPr>
          <p:cNvPr id="23" name="Imagen 22">
            <a:extLst>
              <a:ext uri="{FF2B5EF4-FFF2-40B4-BE49-F238E27FC236}">
                <a16:creationId xmlns:a16="http://schemas.microsoft.com/office/drawing/2014/main" id="{131EAF4B-BE95-B6FC-50AE-FCAFD7292C83}"/>
              </a:ext>
            </a:extLst>
          </p:cNvPr>
          <p:cNvPicPr>
            <a:picLocks noChangeAspect="1"/>
          </p:cNvPicPr>
          <p:nvPr/>
        </p:nvPicPr>
        <p:blipFill>
          <a:blip r:embed="rId4"/>
          <a:stretch>
            <a:fillRect/>
          </a:stretch>
        </p:blipFill>
        <p:spPr>
          <a:xfrm>
            <a:off x="5286366" y="2437971"/>
            <a:ext cx="5750601" cy="3666566"/>
          </a:xfrm>
          <a:prstGeom prst="rect">
            <a:avLst/>
          </a:prstGeom>
          <a:ln>
            <a:solidFill>
              <a:schemeClr val="tx1"/>
            </a:solidFill>
          </a:ln>
        </p:spPr>
      </p:pic>
    </p:spTree>
  </p:cSld>
  <p:clrMapOvr>
    <a:masterClrMapping/>
  </p:clrMapOvr>
  <p:transition spd="slow">
    <p:circl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ítulo 1">
            <a:extLst>
              <a:ext uri="{FF2B5EF4-FFF2-40B4-BE49-F238E27FC236}">
                <a16:creationId xmlns:a16="http://schemas.microsoft.com/office/drawing/2014/main" id="{0455A0C5-B0ED-735F-6281-20D4C2AD6C1A}"/>
              </a:ext>
            </a:extLst>
          </p:cNvPr>
          <p:cNvSpPr>
            <a:spLocks noGrp="1" noChangeArrowheads="1"/>
          </p:cNvSpPr>
          <p:nvPr>
            <p:ph type="title"/>
          </p:nvPr>
        </p:nvSpPr>
        <p:spPr>
          <a:xfrm>
            <a:off x="2432740" y="155243"/>
            <a:ext cx="7834382" cy="1325562"/>
          </a:xfrm>
        </p:spPr>
        <p:txBody>
          <a:bodyPr/>
          <a:lstStyle/>
          <a:p>
            <a:pPr algn="ctr"/>
            <a:r>
              <a:rPr lang="es-MX" altLang="es-ES" sz="4800" b="1" dirty="0">
                <a:latin typeface="+mn-lt"/>
                <a:ea typeface="ADLaM Display" panose="02010000000000000000" pitchFamily="2" charset="0"/>
                <a:cs typeface="ADLaM Display" panose="02010000000000000000" pitchFamily="2" charset="0"/>
              </a:rPr>
              <a:t>SEXO Y TIPO ROTACIONAL</a:t>
            </a:r>
            <a:endParaRPr lang="es-CO" altLang="es-ES" sz="4800" b="1" dirty="0">
              <a:latin typeface="+mn-lt"/>
              <a:ea typeface="ADLaM Display" panose="02010000000000000000" pitchFamily="2" charset="0"/>
              <a:cs typeface="ADLaM Display" panose="02010000000000000000" pitchFamily="2" charset="0"/>
            </a:endParaRPr>
          </a:p>
        </p:txBody>
      </p:sp>
      <p:sp>
        <p:nvSpPr>
          <p:cNvPr id="24735" name="CuadroTexto 3">
            <a:extLst>
              <a:ext uri="{FF2B5EF4-FFF2-40B4-BE49-F238E27FC236}">
                <a16:creationId xmlns:a16="http://schemas.microsoft.com/office/drawing/2014/main" id="{87C35E33-B234-A79C-3CE5-43A2E5574247}"/>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AC7FD3A8-FE31-B6E5-E678-CC8BBDF10635}"/>
              </a:ext>
            </a:extLst>
          </p:cNvPr>
          <p:cNvPicPr>
            <a:picLocks noChangeAspect="1"/>
          </p:cNvPicPr>
          <p:nvPr/>
        </p:nvPicPr>
        <p:blipFill rotWithShape="1">
          <a:blip r:embed="rId3"/>
          <a:srcRect b="13297"/>
          <a:stretch/>
        </p:blipFill>
        <p:spPr>
          <a:xfrm>
            <a:off x="61752" y="23359"/>
            <a:ext cx="1930334" cy="1049095"/>
          </a:xfrm>
          <a:prstGeom prst="rect">
            <a:avLst/>
          </a:prstGeom>
        </p:spPr>
      </p:pic>
      <p:graphicFrame>
        <p:nvGraphicFramePr>
          <p:cNvPr id="10" name="Tabla 9">
            <a:extLst>
              <a:ext uri="{FF2B5EF4-FFF2-40B4-BE49-F238E27FC236}">
                <a16:creationId xmlns:a16="http://schemas.microsoft.com/office/drawing/2014/main" id="{36A1A2D4-E2A5-74FB-A648-5B8281C191A8}"/>
              </a:ext>
            </a:extLst>
          </p:cNvPr>
          <p:cNvGraphicFramePr>
            <a:graphicFrameLocks noGrp="1"/>
          </p:cNvGraphicFramePr>
          <p:nvPr>
            <p:extLst>
              <p:ext uri="{D42A27DB-BD31-4B8C-83A1-F6EECF244321}">
                <p14:modId xmlns:p14="http://schemas.microsoft.com/office/powerpoint/2010/main" val="2229065773"/>
              </p:ext>
            </p:extLst>
          </p:nvPr>
        </p:nvGraphicFramePr>
        <p:xfrm>
          <a:off x="450059" y="1480805"/>
          <a:ext cx="4925929" cy="5126125"/>
        </p:xfrm>
        <a:graphic>
          <a:graphicData uri="http://schemas.openxmlformats.org/drawingml/2006/table">
            <a:tbl>
              <a:tblPr/>
              <a:tblGrid>
                <a:gridCol w="1641975">
                  <a:extLst>
                    <a:ext uri="{9D8B030D-6E8A-4147-A177-3AD203B41FA5}">
                      <a16:colId xmlns:a16="http://schemas.microsoft.com/office/drawing/2014/main" val="672347084"/>
                    </a:ext>
                  </a:extLst>
                </a:gridCol>
                <a:gridCol w="547325">
                  <a:extLst>
                    <a:ext uri="{9D8B030D-6E8A-4147-A177-3AD203B41FA5}">
                      <a16:colId xmlns:a16="http://schemas.microsoft.com/office/drawing/2014/main" val="2691769000"/>
                    </a:ext>
                  </a:extLst>
                </a:gridCol>
                <a:gridCol w="294715">
                  <a:extLst>
                    <a:ext uri="{9D8B030D-6E8A-4147-A177-3AD203B41FA5}">
                      <a16:colId xmlns:a16="http://schemas.microsoft.com/office/drawing/2014/main" val="159952674"/>
                    </a:ext>
                  </a:extLst>
                </a:gridCol>
                <a:gridCol w="1122719">
                  <a:extLst>
                    <a:ext uri="{9D8B030D-6E8A-4147-A177-3AD203B41FA5}">
                      <a16:colId xmlns:a16="http://schemas.microsoft.com/office/drawing/2014/main" val="1921692398"/>
                    </a:ext>
                  </a:extLst>
                </a:gridCol>
                <a:gridCol w="1319195">
                  <a:extLst>
                    <a:ext uri="{9D8B030D-6E8A-4147-A177-3AD203B41FA5}">
                      <a16:colId xmlns:a16="http://schemas.microsoft.com/office/drawing/2014/main" val="2942890019"/>
                    </a:ext>
                  </a:extLst>
                </a:gridCol>
              </a:tblGrid>
              <a:tr h="191202">
                <a:tc gridSpan="5">
                  <a:txBody>
                    <a:bodyPr/>
                    <a:lstStyle/>
                    <a:p>
                      <a:pPr algn="ctr" fontAlgn="b"/>
                      <a:r>
                        <a:rPr lang="es-CO" sz="1200" b="1" i="0" u="none" strike="noStrike">
                          <a:solidFill>
                            <a:srgbClr val="000000"/>
                          </a:solidFill>
                          <a:effectLst/>
                          <a:latin typeface="+mn-lt"/>
                        </a:rPr>
                        <a:t>SEXO</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437559727"/>
                  </a:ext>
                </a:extLst>
              </a:tr>
              <a:tr h="346075">
                <a:tc>
                  <a:txBody>
                    <a:bodyPr/>
                    <a:lstStyle/>
                    <a:p>
                      <a:pPr algn="ctr" fontAlgn="b"/>
                      <a:r>
                        <a:rPr lang="es-CO" sz="1200" b="1" i="0" u="none" strike="noStrike">
                          <a:solidFill>
                            <a:srgbClr val="000000"/>
                          </a:solidFill>
                          <a:effectLst/>
                          <a:latin typeface="+mn-lt"/>
                        </a:rPr>
                        <a:t>Grupo Rotacional</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F</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M</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Total general</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Chi-sq pvalue</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extLst>
                  <a:ext uri="{0D108BD9-81ED-4DB2-BD59-A6C34878D82A}">
                    <a16:rowId xmlns:a16="http://schemas.microsoft.com/office/drawing/2014/main" val="2375726412"/>
                  </a:ext>
                </a:extLst>
              </a:tr>
              <a:tr h="191202">
                <a:tc>
                  <a:txBody>
                    <a:bodyPr/>
                    <a:lstStyle/>
                    <a:p>
                      <a:pPr algn="ctr" fontAlgn="b"/>
                      <a:r>
                        <a:rPr lang="es-CO" sz="1200" b="0" i="0" u="none" strike="noStrike">
                          <a:solidFill>
                            <a:srgbClr val="000000"/>
                          </a:solidFill>
                          <a:effectLst/>
                          <a:latin typeface="+mn-lt"/>
                        </a:rPr>
                        <a:t>A1DDB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0,573</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3243625"/>
                  </a:ext>
                </a:extLst>
              </a:tr>
              <a:tr h="191202">
                <a:tc>
                  <a:txBody>
                    <a:bodyPr/>
                    <a:lstStyle/>
                    <a:p>
                      <a:pPr algn="ctr" fontAlgn="b"/>
                      <a:r>
                        <a:rPr lang="es-CO" sz="1200" b="0" i="0" u="none" strike="noStrike">
                          <a:solidFill>
                            <a:srgbClr val="000000"/>
                          </a:solidFill>
                          <a:effectLst/>
                          <a:latin typeface="+mn-lt"/>
                        </a:rPr>
                        <a:t>A1DN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21466853"/>
                  </a:ext>
                </a:extLst>
              </a:tr>
              <a:tr h="191202">
                <a:tc>
                  <a:txBody>
                    <a:bodyPr/>
                    <a:lstStyle/>
                    <a:p>
                      <a:pPr algn="ctr" fontAlgn="b"/>
                      <a:r>
                        <a:rPr lang="es-CO" sz="1200" b="0" i="0" u="none" strike="noStrike">
                          <a:solidFill>
                            <a:srgbClr val="000000"/>
                          </a:solidFill>
                          <a:effectLst/>
                          <a:latin typeface="+mn-lt"/>
                        </a:rPr>
                        <a:t>A1DOB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026413776"/>
                  </a:ext>
                </a:extLst>
              </a:tr>
              <a:tr h="191202">
                <a:tc>
                  <a:txBody>
                    <a:bodyPr/>
                    <a:lstStyle/>
                    <a:p>
                      <a:pPr algn="ctr" fontAlgn="b"/>
                      <a:r>
                        <a:rPr lang="es-CO" sz="1200" b="0" i="0" u="none" strike="noStrike">
                          <a:solidFill>
                            <a:srgbClr val="000000"/>
                          </a:solidFill>
                          <a:effectLst/>
                          <a:latin typeface="+mn-lt"/>
                        </a:rPr>
                        <a:t>A1NN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637801997"/>
                  </a:ext>
                </a:extLst>
              </a:tr>
              <a:tr h="191202">
                <a:tc>
                  <a:txBody>
                    <a:bodyPr/>
                    <a:lstStyle/>
                    <a:p>
                      <a:pPr algn="ctr" fontAlgn="b"/>
                      <a:r>
                        <a:rPr lang="es-CO" sz="1200" b="0" i="0" u="none" strike="noStrike">
                          <a:solidFill>
                            <a:srgbClr val="000000"/>
                          </a:solidFill>
                          <a:effectLst/>
                          <a:latin typeface="+mn-lt"/>
                        </a:rPr>
                        <a:t>A1NOB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30940685"/>
                  </a:ext>
                </a:extLst>
              </a:tr>
              <a:tr h="191202">
                <a:tc>
                  <a:txBody>
                    <a:bodyPr/>
                    <a:lstStyle/>
                    <a:p>
                      <a:pPr algn="ctr" fontAlgn="b"/>
                      <a:r>
                        <a:rPr lang="es-CO" sz="1200" b="0" i="0" u="none" strike="noStrike">
                          <a:solidFill>
                            <a:srgbClr val="000000"/>
                          </a:solidFill>
                          <a:effectLst/>
                          <a:latin typeface="+mn-lt"/>
                        </a:rPr>
                        <a:t>A2DDB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05520684"/>
                  </a:ext>
                </a:extLst>
              </a:tr>
              <a:tr h="191202">
                <a:tc>
                  <a:txBody>
                    <a:bodyPr/>
                    <a:lstStyle/>
                    <a:p>
                      <a:pPr algn="ctr" fontAlgn="b"/>
                      <a:r>
                        <a:rPr lang="es-CO" sz="1200" b="0" i="0" u="none" strike="noStrike">
                          <a:solidFill>
                            <a:srgbClr val="000000"/>
                          </a:solidFill>
                          <a:effectLst/>
                          <a:latin typeface="+mn-lt"/>
                        </a:rPr>
                        <a:t>A3MN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68321755"/>
                  </a:ext>
                </a:extLst>
              </a:tr>
              <a:tr h="191202">
                <a:tc>
                  <a:txBody>
                    <a:bodyPr/>
                    <a:lstStyle/>
                    <a:p>
                      <a:pPr algn="ctr" fontAlgn="b"/>
                      <a:r>
                        <a:rPr lang="es-CO" sz="1200" b="0" i="0" u="none" strike="noStrike">
                          <a:solidFill>
                            <a:srgbClr val="000000"/>
                          </a:solidFill>
                          <a:effectLst/>
                          <a:latin typeface="+mn-lt"/>
                        </a:rPr>
                        <a:t>A3MOB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5407243"/>
                  </a:ext>
                </a:extLst>
              </a:tr>
              <a:tr h="191202">
                <a:tc>
                  <a:txBody>
                    <a:bodyPr/>
                    <a:lstStyle/>
                    <a:p>
                      <a:pPr algn="ctr" fontAlgn="b"/>
                      <a:r>
                        <a:rPr lang="es-CO" sz="1200" b="0" i="0" u="none" strike="noStrike">
                          <a:solidFill>
                            <a:srgbClr val="000000"/>
                          </a:solidFill>
                          <a:effectLst/>
                          <a:latin typeface="+mn-lt"/>
                        </a:rPr>
                        <a:t>P1MDB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671419084"/>
                  </a:ext>
                </a:extLst>
              </a:tr>
              <a:tr h="191202">
                <a:tc>
                  <a:txBody>
                    <a:bodyPr/>
                    <a:lstStyle/>
                    <a:p>
                      <a:pPr algn="ctr" fontAlgn="b"/>
                      <a:r>
                        <a:rPr lang="es-CO" sz="1200" b="0" i="0" u="none" strike="noStrike">
                          <a:solidFill>
                            <a:srgbClr val="000000"/>
                          </a:solidFill>
                          <a:effectLst/>
                          <a:latin typeface="+mn-lt"/>
                        </a:rPr>
                        <a:t>P1MOB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534035568"/>
                  </a:ext>
                </a:extLst>
              </a:tr>
              <a:tr h="191202">
                <a:tc>
                  <a:txBody>
                    <a:bodyPr/>
                    <a:lstStyle/>
                    <a:p>
                      <a:pPr algn="ctr" fontAlgn="b"/>
                      <a:r>
                        <a:rPr lang="es-CO" sz="1200" b="0" i="0" u="none" strike="noStrike">
                          <a:solidFill>
                            <a:srgbClr val="000000"/>
                          </a:solidFill>
                          <a:effectLst/>
                          <a:latin typeface="+mn-lt"/>
                        </a:rPr>
                        <a:t>P1NDB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403386941"/>
                  </a:ext>
                </a:extLst>
              </a:tr>
              <a:tr h="191202">
                <a:tc>
                  <a:txBody>
                    <a:bodyPr/>
                    <a:lstStyle/>
                    <a:p>
                      <a:pPr algn="ctr" fontAlgn="b"/>
                      <a:r>
                        <a:rPr lang="es-CO" sz="1200" b="0" i="0" u="none" strike="noStrike">
                          <a:solidFill>
                            <a:srgbClr val="000000"/>
                          </a:solidFill>
                          <a:effectLst/>
                          <a:latin typeface="+mn-lt"/>
                        </a:rPr>
                        <a:t>P1NN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732596691"/>
                  </a:ext>
                </a:extLst>
              </a:tr>
              <a:tr h="191202">
                <a:tc>
                  <a:txBody>
                    <a:bodyPr/>
                    <a:lstStyle/>
                    <a:p>
                      <a:pPr algn="ctr" fontAlgn="b"/>
                      <a:r>
                        <a:rPr lang="es-CO" sz="1200" b="0" i="0" u="none" strike="noStrike">
                          <a:solidFill>
                            <a:srgbClr val="000000"/>
                          </a:solidFill>
                          <a:effectLst/>
                          <a:latin typeface="+mn-lt"/>
                        </a:rPr>
                        <a:t>P1NOB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9</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477831920"/>
                  </a:ext>
                </a:extLst>
              </a:tr>
              <a:tr h="191202">
                <a:tc>
                  <a:txBody>
                    <a:bodyPr/>
                    <a:lstStyle/>
                    <a:p>
                      <a:pPr algn="ctr" fontAlgn="b"/>
                      <a:r>
                        <a:rPr lang="es-CO" sz="1200" b="0" i="0" u="none" strike="noStrike">
                          <a:solidFill>
                            <a:srgbClr val="000000"/>
                          </a:solidFill>
                          <a:effectLst/>
                          <a:latin typeface="+mn-lt"/>
                        </a:rPr>
                        <a:t>P2DDB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810221537"/>
                  </a:ext>
                </a:extLst>
              </a:tr>
              <a:tr h="191202">
                <a:tc>
                  <a:txBody>
                    <a:bodyPr/>
                    <a:lstStyle/>
                    <a:p>
                      <a:pPr algn="ctr" fontAlgn="b"/>
                      <a:r>
                        <a:rPr lang="es-CO" sz="1200" b="0" i="0" u="none" strike="noStrike">
                          <a:solidFill>
                            <a:srgbClr val="000000"/>
                          </a:solidFill>
                          <a:effectLst/>
                          <a:latin typeface="+mn-lt"/>
                        </a:rPr>
                        <a:t>P2DN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5</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887564112"/>
                  </a:ext>
                </a:extLst>
              </a:tr>
              <a:tr h="191202">
                <a:tc>
                  <a:txBody>
                    <a:bodyPr/>
                    <a:lstStyle/>
                    <a:p>
                      <a:pPr algn="ctr" fontAlgn="b"/>
                      <a:r>
                        <a:rPr lang="es-CO" sz="1200" b="0" i="0" u="none" strike="noStrike">
                          <a:solidFill>
                            <a:srgbClr val="000000"/>
                          </a:solidFill>
                          <a:effectLst/>
                          <a:latin typeface="+mn-lt"/>
                        </a:rPr>
                        <a:t>P2DOB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959618915"/>
                  </a:ext>
                </a:extLst>
              </a:tr>
              <a:tr h="191202">
                <a:tc>
                  <a:txBody>
                    <a:bodyPr/>
                    <a:lstStyle/>
                    <a:p>
                      <a:pPr algn="ctr" fontAlgn="b"/>
                      <a:r>
                        <a:rPr lang="es-CO" sz="1200" b="0" i="0" u="none" strike="noStrike">
                          <a:solidFill>
                            <a:srgbClr val="000000"/>
                          </a:solidFill>
                          <a:effectLst/>
                          <a:latin typeface="+mn-lt"/>
                        </a:rPr>
                        <a:t>R1NDB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70136863"/>
                  </a:ext>
                </a:extLst>
              </a:tr>
              <a:tr h="191202">
                <a:tc>
                  <a:txBody>
                    <a:bodyPr/>
                    <a:lstStyle/>
                    <a:p>
                      <a:pPr algn="ctr" fontAlgn="b"/>
                      <a:r>
                        <a:rPr lang="es-CO" sz="1200" b="0" i="0" u="none" strike="noStrike">
                          <a:solidFill>
                            <a:srgbClr val="000000"/>
                          </a:solidFill>
                          <a:effectLst/>
                          <a:latin typeface="+mn-lt"/>
                        </a:rPr>
                        <a:t>R1NN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428960718"/>
                  </a:ext>
                </a:extLst>
              </a:tr>
              <a:tr h="191202">
                <a:tc>
                  <a:txBody>
                    <a:bodyPr/>
                    <a:lstStyle/>
                    <a:p>
                      <a:pPr algn="ctr" fontAlgn="b"/>
                      <a:r>
                        <a:rPr lang="es-CO" sz="1200" b="0" i="0" u="none" strike="noStrike">
                          <a:solidFill>
                            <a:srgbClr val="000000"/>
                          </a:solidFill>
                          <a:effectLst/>
                          <a:latin typeface="+mn-lt"/>
                        </a:rPr>
                        <a:t>R1NOB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189498007"/>
                  </a:ext>
                </a:extLst>
              </a:tr>
              <a:tr h="191202">
                <a:tc>
                  <a:txBody>
                    <a:bodyPr/>
                    <a:lstStyle/>
                    <a:p>
                      <a:pPr algn="ctr" fontAlgn="b"/>
                      <a:r>
                        <a:rPr lang="es-CO" sz="1200" b="0" i="0" u="none" strike="noStrike">
                          <a:solidFill>
                            <a:srgbClr val="000000"/>
                          </a:solidFill>
                          <a:effectLst/>
                          <a:latin typeface="+mn-lt"/>
                        </a:rPr>
                        <a:t>R2DDB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198203785"/>
                  </a:ext>
                </a:extLst>
              </a:tr>
              <a:tr h="191202">
                <a:tc>
                  <a:txBody>
                    <a:bodyPr/>
                    <a:lstStyle/>
                    <a:p>
                      <a:pPr algn="ctr" fontAlgn="b"/>
                      <a:r>
                        <a:rPr lang="es-CO" sz="1200" b="0" i="0" u="none" strike="noStrike">
                          <a:solidFill>
                            <a:srgbClr val="000000"/>
                          </a:solidFill>
                          <a:effectLst/>
                          <a:latin typeface="+mn-lt"/>
                        </a:rPr>
                        <a:t>R2DN</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912955122"/>
                  </a:ext>
                </a:extLst>
              </a:tr>
              <a:tr h="191202">
                <a:tc>
                  <a:txBody>
                    <a:bodyPr/>
                    <a:lstStyle/>
                    <a:p>
                      <a:pPr algn="ctr" fontAlgn="b"/>
                      <a:r>
                        <a:rPr lang="es-CO" sz="1200" b="0" i="0" u="none" strike="noStrike">
                          <a:solidFill>
                            <a:srgbClr val="000000"/>
                          </a:solidFill>
                          <a:effectLst/>
                          <a:latin typeface="+mn-lt"/>
                        </a:rPr>
                        <a:t>R2DOB</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186915777"/>
                  </a:ext>
                </a:extLst>
              </a:tr>
              <a:tr h="191202">
                <a:tc>
                  <a:txBody>
                    <a:bodyPr/>
                    <a:lstStyle/>
                    <a:p>
                      <a:pPr algn="ctr" fontAlgn="b"/>
                      <a:r>
                        <a:rPr lang="es-CO" sz="1200" b="1" i="0" u="none" strike="noStrike">
                          <a:solidFill>
                            <a:srgbClr val="000000"/>
                          </a:solidFill>
                          <a:effectLst/>
                          <a:latin typeface="+mn-lt"/>
                        </a:rPr>
                        <a:t>Total general</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40</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15</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55</a:t>
                      </a:r>
                    </a:p>
                  </a:txBody>
                  <a:tcPr marL="8115" marR="8115" marT="81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endParaRPr lang="es-CO" sz="1200" b="0" i="0" u="none" strike="noStrike">
                        <a:solidFill>
                          <a:srgbClr val="000000"/>
                        </a:solidFill>
                        <a:effectLst/>
                        <a:latin typeface="+mn-lt"/>
                      </a:endParaRPr>
                    </a:p>
                  </a:txBody>
                  <a:tcPr marL="8115" marR="8115" marT="8115"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791533385"/>
                  </a:ext>
                </a:extLst>
              </a:tr>
              <a:tr h="191202">
                <a:tc>
                  <a:txBody>
                    <a:bodyPr/>
                    <a:lstStyle/>
                    <a:p>
                      <a:pPr algn="ctr" fontAlgn="b"/>
                      <a:endParaRPr lang="es-CO" sz="1200" b="0" i="0" u="none" strike="noStrike">
                        <a:solidFill>
                          <a:srgbClr val="000000"/>
                        </a:solidFill>
                        <a:effectLst/>
                        <a:latin typeface="+mn-lt"/>
                      </a:endParaRPr>
                    </a:p>
                  </a:txBody>
                  <a:tcPr marL="8115" marR="8115" marT="811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s-CO" sz="1200" b="0" i="0" u="none" strike="noStrike">
                        <a:solidFill>
                          <a:srgbClr val="000000"/>
                        </a:solidFill>
                        <a:effectLst/>
                        <a:latin typeface="+mn-lt"/>
                      </a:endParaRPr>
                    </a:p>
                  </a:txBody>
                  <a:tcPr marL="8115" marR="8115" marT="8115" marB="0" anchor="ctr">
                    <a:lnL>
                      <a:noFill/>
                    </a:lnL>
                    <a:lnR>
                      <a:noFill/>
                    </a:lnR>
                    <a:lnT>
                      <a:noFill/>
                    </a:lnT>
                    <a:lnB>
                      <a:noFill/>
                    </a:lnB>
                    <a:noFill/>
                  </a:tcPr>
                </a:tc>
                <a:extLst>
                  <a:ext uri="{0D108BD9-81ED-4DB2-BD59-A6C34878D82A}">
                    <a16:rowId xmlns:a16="http://schemas.microsoft.com/office/drawing/2014/main" val="951721600"/>
                  </a:ext>
                </a:extLst>
              </a:tr>
            </a:tbl>
          </a:graphicData>
        </a:graphic>
      </p:graphicFrame>
      <p:pic>
        <p:nvPicPr>
          <p:cNvPr id="12" name="Imagen 11">
            <a:extLst>
              <a:ext uri="{FF2B5EF4-FFF2-40B4-BE49-F238E27FC236}">
                <a16:creationId xmlns:a16="http://schemas.microsoft.com/office/drawing/2014/main" id="{8C1070BD-0729-D0BD-0774-6D506F5A2F9D}"/>
              </a:ext>
            </a:extLst>
          </p:cNvPr>
          <p:cNvPicPr>
            <a:picLocks noChangeAspect="1"/>
          </p:cNvPicPr>
          <p:nvPr/>
        </p:nvPicPr>
        <p:blipFill>
          <a:blip r:embed="rId4"/>
          <a:stretch>
            <a:fillRect/>
          </a:stretch>
        </p:blipFill>
        <p:spPr>
          <a:xfrm>
            <a:off x="5081950" y="2488659"/>
            <a:ext cx="6067313" cy="3666407"/>
          </a:xfrm>
          <a:prstGeom prst="rect">
            <a:avLst/>
          </a:prstGeom>
          <a:ln>
            <a:solidFill>
              <a:schemeClr val="tx1"/>
            </a:solidFill>
          </a:ln>
        </p:spPr>
      </p:pic>
    </p:spTree>
  </p:cSld>
  <p:clrMapOvr>
    <a:masterClrMapping/>
  </p:clrMapOvr>
  <p:transition spd="slow">
    <p:circl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59" name="CuadroTexto 3">
            <a:extLst>
              <a:ext uri="{FF2B5EF4-FFF2-40B4-BE49-F238E27FC236}">
                <a16:creationId xmlns:a16="http://schemas.microsoft.com/office/drawing/2014/main" id="{9BAF652E-165F-02E4-D1B8-421B1AE476E3}"/>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E853F67A-6836-3B2A-841E-E83013317FCC}"/>
              </a:ext>
            </a:extLst>
          </p:cNvPr>
          <p:cNvPicPr>
            <a:picLocks noChangeAspect="1"/>
          </p:cNvPicPr>
          <p:nvPr/>
        </p:nvPicPr>
        <p:blipFill rotWithShape="1">
          <a:blip r:embed="rId3"/>
          <a:srcRect b="13297"/>
          <a:stretch/>
        </p:blipFill>
        <p:spPr>
          <a:xfrm>
            <a:off x="61752" y="23359"/>
            <a:ext cx="1930334" cy="1049095"/>
          </a:xfrm>
          <a:prstGeom prst="rect">
            <a:avLst/>
          </a:prstGeom>
        </p:spPr>
      </p:pic>
      <p:graphicFrame>
        <p:nvGraphicFramePr>
          <p:cNvPr id="9" name="Tabla 8">
            <a:extLst>
              <a:ext uri="{FF2B5EF4-FFF2-40B4-BE49-F238E27FC236}">
                <a16:creationId xmlns:a16="http://schemas.microsoft.com/office/drawing/2014/main" id="{4CFF2B54-5056-44EE-C992-3FA69B205BB5}"/>
              </a:ext>
            </a:extLst>
          </p:cNvPr>
          <p:cNvGraphicFramePr>
            <a:graphicFrameLocks noGrp="1"/>
          </p:cNvGraphicFramePr>
          <p:nvPr>
            <p:extLst>
              <p:ext uri="{D42A27DB-BD31-4B8C-83A1-F6EECF244321}">
                <p14:modId xmlns:p14="http://schemas.microsoft.com/office/powerpoint/2010/main" val="234373230"/>
              </p:ext>
            </p:extLst>
          </p:nvPr>
        </p:nvGraphicFramePr>
        <p:xfrm>
          <a:off x="1222802" y="1393588"/>
          <a:ext cx="3972212" cy="5207475"/>
        </p:xfrm>
        <a:graphic>
          <a:graphicData uri="http://schemas.openxmlformats.org/drawingml/2006/table">
            <a:tbl>
              <a:tblPr/>
              <a:tblGrid>
                <a:gridCol w="1399845">
                  <a:extLst>
                    <a:ext uri="{9D8B030D-6E8A-4147-A177-3AD203B41FA5}">
                      <a16:colId xmlns:a16="http://schemas.microsoft.com/office/drawing/2014/main" val="666254654"/>
                    </a:ext>
                  </a:extLst>
                </a:gridCol>
                <a:gridCol w="251254">
                  <a:extLst>
                    <a:ext uri="{9D8B030D-6E8A-4147-A177-3AD203B41FA5}">
                      <a16:colId xmlns:a16="http://schemas.microsoft.com/office/drawing/2014/main" val="4110938305"/>
                    </a:ext>
                  </a:extLst>
                </a:gridCol>
                <a:gridCol w="251254">
                  <a:extLst>
                    <a:ext uri="{9D8B030D-6E8A-4147-A177-3AD203B41FA5}">
                      <a16:colId xmlns:a16="http://schemas.microsoft.com/office/drawing/2014/main" val="1425785809"/>
                    </a:ext>
                  </a:extLst>
                </a:gridCol>
                <a:gridCol w="167504">
                  <a:extLst>
                    <a:ext uri="{9D8B030D-6E8A-4147-A177-3AD203B41FA5}">
                      <a16:colId xmlns:a16="http://schemas.microsoft.com/office/drawing/2014/main" val="3080081027"/>
                    </a:ext>
                  </a:extLst>
                </a:gridCol>
                <a:gridCol w="167504">
                  <a:extLst>
                    <a:ext uri="{9D8B030D-6E8A-4147-A177-3AD203B41FA5}">
                      <a16:colId xmlns:a16="http://schemas.microsoft.com/office/drawing/2014/main" val="2425154539"/>
                    </a:ext>
                  </a:extLst>
                </a:gridCol>
                <a:gridCol w="251254">
                  <a:extLst>
                    <a:ext uri="{9D8B030D-6E8A-4147-A177-3AD203B41FA5}">
                      <a16:colId xmlns:a16="http://schemas.microsoft.com/office/drawing/2014/main" val="1922775686"/>
                    </a:ext>
                  </a:extLst>
                </a:gridCol>
                <a:gridCol w="167504">
                  <a:extLst>
                    <a:ext uri="{9D8B030D-6E8A-4147-A177-3AD203B41FA5}">
                      <a16:colId xmlns:a16="http://schemas.microsoft.com/office/drawing/2014/main" val="1935965605"/>
                    </a:ext>
                  </a:extLst>
                </a:gridCol>
                <a:gridCol w="454650">
                  <a:extLst>
                    <a:ext uri="{9D8B030D-6E8A-4147-A177-3AD203B41FA5}">
                      <a16:colId xmlns:a16="http://schemas.microsoft.com/office/drawing/2014/main" val="2911068210"/>
                    </a:ext>
                  </a:extLst>
                </a:gridCol>
                <a:gridCol w="861443">
                  <a:extLst>
                    <a:ext uri="{9D8B030D-6E8A-4147-A177-3AD203B41FA5}">
                      <a16:colId xmlns:a16="http://schemas.microsoft.com/office/drawing/2014/main" val="1821473668"/>
                    </a:ext>
                  </a:extLst>
                </a:gridCol>
              </a:tblGrid>
              <a:tr h="208299">
                <a:tc gridSpan="9">
                  <a:txBody>
                    <a:bodyPr/>
                    <a:lstStyle/>
                    <a:p>
                      <a:pPr algn="ctr" fontAlgn="b"/>
                      <a:r>
                        <a:rPr lang="es-CO" sz="1200" b="1" i="0" u="none" strike="noStrike">
                          <a:solidFill>
                            <a:srgbClr val="000000"/>
                          </a:solidFill>
                          <a:effectLst/>
                          <a:latin typeface="+mn-lt"/>
                        </a:rPr>
                        <a:t>CATEGORÍA AUXOLÓGICA</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439141287"/>
                  </a:ext>
                </a:extLst>
              </a:tr>
              <a:tr h="208299">
                <a:tc>
                  <a:txBody>
                    <a:bodyPr/>
                    <a:lstStyle/>
                    <a:p>
                      <a:pPr algn="ctr" fontAlgn="b"/>
                      <a:r>
                        <a:rPr lang="es-CO" sz="1200" b="1" i="0" u="none" strike="noStrike">
                          <a:solidFill>
                            <a:srgbClr val="000000"/>
                          </a:solidFill>
                          <a:effectLst/>
                          <a:latin typeface="+mn-lt"/>
                        </a:rPr>
                        <a:t>Grupo Rotacional</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3</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4</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5</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6</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Total</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Chi-sq test</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extLst>
                  <a:ext uri="{0D108BD9-81ED-4DB2-BD59-A6C34878D82A}">
                    <a16:rowId xmlns:a16="http://schemas.microsoft.com/office/drawing/2014/main" val="2132802745"/>
                  </a:ext>
                </a:extLst>
              </a:tr>
              <a:tr h="208299">
                <a:tc>
                  <a:txBody>
                    <a:bodyPr/>
                    <a:lstStyle/>
                    <a:p>
                      <a:pPr algn="ctr" fontAlgn="b"/>
                      <a:r>
                        <a:rPr lang="es-CO" sz="1200" b="0" i="0" u="none" strike="noStrike">
                          <a:solidFill>
                            <a:srgbClr val="000000"/>
                          </a:solidFill>
                          <a:effectLst/>
                          <a:latin typeface="+mn-lt"/>
                        </a:rPr>
                        <a:t>P1NOB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0,0000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9376596"/>
                  </a:ext>
                </a:extLst>
              </a:tr>
              <a:tr h="208299">
                <a:tc>
                  <a:txBody>
                    <a:bodyPr/>
                    <a:lstStyle/>
                    <a:p>
                      <a:pPr algn="ctr" fontAlgn="b"/>
                      <a:r>
                        <a:rPr lang="es-CO" sz="1200" b="0" i="0" u="none" strike="noStrike">
                          <a:solidFill>
                            <a:srgbClr val="000000"/>
                          </a:solidFill>
                          <a:effectLst/>
                          <a:latin typeface="+mn-lt"/>
                        </a:rPr>
                        <a:t>P2DN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5</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5</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844817539"/>
                  </a:ext>
                </a:extLst>
              </a:tr>
              <a:tr h="208299">
                <a:tc>
                  <a:txBody>
                    <a:bodyPr/>
                    <a:lstStyle/>
                    <a:p>
                      <a:pPr algn="ctr" fontAlgn="b"/>
                      <a:r>
                        <a:rPr lang="es-CO" sz="1200" b="0" i="0" u="none" strike="noStrike">
                          <a:solidFill>
                            <a:srgbClr val="000000"/>
                          </a:solidFill>
                          <a:effectLst/>
                          <a:latin typeface="+mn-lt"/>
                        </a:rPr>
                        <a:t>A1DN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564654824"/>
                  </a:ext>
                </a:extLst>
              </a:tr>
              <a:tr h="208299">
                <a:tc>
                  <a:txBody>
                    <a:bodyPr/>
                    <a:lstStyle/>
                    <a:p>
                      <a:pPr algn="ctr" fontAlgn="b"/>
                      <a:r>
                        <a:rPr lang="es-CO" sz="1200" b="0" i="0" u="none" strike="noStrike">
                          <a:solidFill>
                            <a:srgbClr val="000000"/>
                          </a:solidFill>
                          <a:effectLst/>
                          <a:latin typeface="+mn-lt"/>
                        </a:rPr>
                        <a:t>R1NOB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464306864"/>
                  </a:ext>
                </a:extLst>
              </a:tr>
              <a:tr h="208299">
                <a:tc>
                  <a:txBody>
                    <a:bodyPr/>
                    <a:lstStyle/>
                    <a:p>
                      <a:pPr algn="ctr" fontAlgn="b"/>
                      <a:r>
                        <a:rPr lang="es-CO" sz="1200" b="0" i="0" u="none" strike="noStrike">
                          <a:solidFill>
                            <a:srgbClr val="000000"/>
                          </a:solidFill>
                          <a:effectLst/>
                          <a:latin typeface="+mn-lt"/>
                        </a:rPr>
                        <a:t>R2DN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4</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62779112"/>
                  </a:ext>
                </a:extLst>
              </a:tr>
              <a:tr h="208299">
                <a:tc>
                  <a:txBody>
                    <a:bodyPr/>
                    <a:lstStyle/>
                    <a:p>
                      <a:pPr algn="ctr" fontAlgn="b"/>
                      <a:r>
                        <a:rPr lang="es-CO" sz="1200" b="0" i="0" u="none" strike="noStrike">
                          <a:solidFill>
                            <a:srgbClr val="000000"/>
                          </a:solidFill>
                          <a:effectLst/>
                          <a:latin typeface="+mn-lt"/>
                        </a:rPr>
                        <a:t>A1NOB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311684639"/>
                  </a:ext>
                </a:extLst>
              </a:tr>
              <a:tr h="208299">
                <a:tc>
                  <a:txBody>
                    <a:bodyPr/>
                    <a:lstStyle/>
                    <a:p>
                      <a:pPr algn="ctr" fontAlgn="b"/>
                      <a:r>
                        <a:rPr lang="es-CO" sz="1200" b="0" i="0" u="none" strike="noStrike">
                          <a:solidFill>
                            <a:srgbClr val="000000"/>
                          </a:solidFill>
                          <a:effectLst/>
                          <a:latin typeface="+mn-lt"/>
                        </a:rPr>
                        <a:t>P2DOB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3</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425378886"/>
                  </a:ext>
                </a:extLst>
              </a:tr>
              <a:tr h="208299">
                <a:tc>
                  <a:txBody>
                    <a:bodyPr/>
                    <a:lstStyle/>
                    <a:p>
                      <a:pPr algn="ctr" fontAlgn="b"/>
                      <a:r>
                        <a:rPr lang="es-CO" sz="1200" b="0" i="0" u="none" strike="noStrike">
                          <a:solidFill>
                            <a:srgbClr val="000000"/>
                          </a:solidFill>
                          <a:effectLst/>
                          <a:latin typeface="+mn-lt"/>
                        </a:rPr>
                        <a:t>A1DDB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26259201"/>
                  </a:ext>
                </a:extLst>
              </a:tr>
              <a:tr h="208299">
                <a:tc>
                  <a:txBody>
                    <a:bodyPr/>
                    <a:lstStyle/>
                    <a:p>
                      <a:pPr algn="ctr" fontAlgn="b"/>
                      <a:r>
                        <a:rPr lang="es-CO" sz="1200" b="0" i="0" u="none" strike="noStrike">
                          <a:solidFill>
                            <a:srgbClr val="000000"/>
                          </a:solidFill>
                          <a:effectLst/>
                          <a:latin typeface="+mn-lt"/>
                        </a:rPr>
                        <a:t>A1NN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942710729"/>
                  </a:ext>
                </a:extLst>
              </a:tr>
              <a:tr h="208299">
                <a:tc>
                  <a:txBody>
                    <a:bodyPr/>
                    <a:lstStyle/>
                    <a:p>
                      <a:pPr algn="ctr" fontAlgn="b"/>
                      <a:r>
                        <a:rPr lang="es-CO" sz="1200" b="0" i="0" u="none" strike="noStrike">
                          <a:solidFill>
                            <a:srgbClr val="000000"/>
                          </a:solidFill>
                          <a:effectLst/>
                          <a:latin typeface="+mn-lt"/>
                        </a:rPr>
                        <a:t>P1MOB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727321710"/>
                  </a:ext>
                </a:extLst>
              </a:tr>
              <a:tr h="208299">
                <a:tc>
                  <a:txBody>
                    <a:bodyPr/>
                    <a:lstStyle/>
                    <a:p>
                      <a:pPr algn="ctr" fontAlgn="b"/>
                      <a:r>
                        <a:rPr lang="es-CO" sz="1200" b="0" i="0" u="none" strike="noStrike">
                          <a:solidFill>
                            <a:srgbClr val="000000"/>
                          </a:solidFill>
                          <a:effectLst/>
                          <a:latin typeface="+mn-lt"/>
                        </a:rPr>
                        <a:t>P1NN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457556961"/>
                  </a:ext>
                </a:extLst>
              </a:tr>
              <a:tr h="208299">
                <a:tc>
                  <a:txBody>
                    <a:bodyPr/>
                    <a:lstStyle/>
                    <a:p>
                      <a:pPr algn="ctr" fontAlgn="b"/>
                      <a:r>
                        <a:rPr lang="es-CO" sz="1200" b="0" i="0" u="none" strike="noStrike">
                          <a:solidFill>
                            <a:srgbClr val="000000"/>
                          </a:solidFill>
                          <a:effectLst/>
                          <a:latin typeface="+mn-lt"/>
                        </a:rPr>
                        <a:t>P2DDB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821812213"/>
                  </a:ext>
                </a:extLst>
              </a:tr>
              <a:tr h="208299">
                <a:tc>
                  <a:txBody>
                    <a:bodyPr/>
                    <a:lstStyle/>
                    <a:p>
                      <a:pPr algn="ctr" fontAlgn="b"/>
                      <a:r>
                        <a:rPr lang="es-CO" sz="1200" b="0" i="0" u="none" strike="noStrike">
                          <a:solidFill>
                            <a:srgbClr val="000000"/>
                          </a:solidFill>
                          <a:effectLst/>
                          <a:latin typeface="+mn-lt"/>
                        </a:rPr>
                        <a:t>R1NN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612060408"/>
                  </a:ext>
                </a:extLst>
              </a:tr>
              <a:tr h="208299">
                <a:tc>
                  <a:txBody>
                    <a:bodyPr/>
                    <a:lstStyle/>
                    <a:p>
                      <a:pPr algn="ctr" fontAlgn="b"/>
                      <a:r>
                        <a:rPr lang="es-CO" sz="1200" b="0" i="0" u="none" strike="noStrike">
                          <a:solidFill>
                            <a:srgbClr val="000000"/>
                          </a:solidFill>
                          <a:effectLst/>
                          <a:latin typeface="+mn-lt"/>
                        </a:rPr>
                        <a:t>A1DOB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82533536"/>
                  </a:ext>
                </a:extLst>
              </a:tr>
              <a:tr h="208299">
                <a:tc>
                  <a:txBody>
                    <a:bodyPr/>
                    <a:lstStyle/>
                    <a:p>
                      <a:pPr algn="ctr" fontAlgn="b"/>
                      <a:r>
                        <a:rPr lang="es-CO" sz="1200" b="0" i="0" u="none" strike="noStrike">
                          <a:solidFill>
                            <a:srgbClr val="000000"/>
                          </a:solidFill>
                          <a:effectLst/>
                          <a:latin typeface="+mn-lt"/>
                        </a:rPr>
                        <a:t>A2DDB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81478782"/>
                  </a:ext>
                </a:extLst>
              </a:tr>
              <a:tr h="208299">
                <a:tc>
                  <a:txBody>
                    <a:bodyPr/>
                    <a:lstStyle/>
                    <a:p>
                      <a:pPr algn="ctr" fontAlgn="b"/>
                      <a:r>
                        <a:rPr lang="es-CO" sz="1200" b="0" i="0" u="none" strike="noStrike">
                          <a:solidFill>
                            <a:srgbClr val="000000"/>
                          </a:solidFill>
                          <a:effectLst/>
                          <a:latin typeface="+mn-lt"/>
                        </a:rPr>
                        <a:t>A3MN</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601272407"/>
                  </a:ext>
                </a:extLst>
              </a:tr>
              <a:tr h="208299">
                <a:tc>
                  <a:txBody>
                    <a:bodyPr/>
                    <a:lstStyle/>
                    <a:p>
                      <a:pPr algn="ctr" fontAlgn="b"/>
                      <a:r>
                        <a:rPr lang="es-CO" sz="1200" b="0" i="0" u="none" strike="noStrike">
                          <a:solidFill>
                            <a:srgbClr val="000000"/>
                          </a:solidFill>
                          <a:effectLst/>
                          <a:latin typeface="+mn-lt"/>
                        </a:rPr>
                        <a:t>A3MOB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843652282"/>
                  </a:ext>
                </a:extLst>
              </a:tr>
              <a:tr h="208299">
                <a:tc>
                  <a:txBody>
                    <a:bodyPr/>
                    <a:lstStyle/>
                    <a:p>
                      <a:pPr algn="ctr" fontAlgn="b"/>
                      <a:r>
                        <a:rPr lang="es-CO" sz="1200" b="0" i="0" u="none" strike="noStrike">
                          <a:solidFill>
                            <a:srgbClr val="000000"/>
                          </a:solidFill>
                          <a:effectLst/>
                          <a:latin typeface="+mn-lt"/>
                        </a:rPr>
                        <a:t>P1MDB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610578512"/>
                  </a:ext>
                </a:extLst>
              </a:tr>
              <a:tr h="208299">
                <a:tc>
                  <a:txBody>
                    <a:bodyPr/>
                    <a:lstStyle/>
                    <a:p>
                      <a:pPr algn="ctr" fontAlgn="b"/>
                      <a:r>
                        <a:rPr lang="es-CO" sz="1200" b="0" i="0" u="none" strike="noStrike">
                          <a:solidFill>
                            <a:srgbClr val="000000"/>
                          </a:solidFill>
                          <a:effectLst/>
                          <a:latin typeface="+mn-lt"/>
                        </a:rPr>
                        <a:t>P1NDB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56621656"/>
                  </a:ext>
                </a:extLst>
              </a:tr>
              <a:tr h="208299">
                <a:tc>
                  <a:txBody>
                    <a:bodyPr/>
                    <a:lstStyle/>
                    <a:p>
                      <a:pPr algn="ctr" fontAlgn="b"/>
                      <a:r>
                        <a:rPr lang="es-CO" sz="1200" b="0" i="0" u="none" strike="noStrike">
                          <a:solidFill>
                            <a:srgbClr val="000000"/>
                          </a:solidFill>
                          <a:effectLst/>
                          <a:latin typeface="+mn-lt"/>
                        </a:rPr>
                        <a:t>R1NDB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451422140"/>
                  </a:ext>
                </a:extLst>
              </a:tr>
              <a:tr h="208299">
                <a:tc>
                  <a:txBody>
                    <a:bodyPr/>
                    <a:lstStyle/>
                    <a:p>
                      <a:pPr algn="ctr" fontAlgn="b"/>
                      <a:r>
                        <a:rPr lang="es-CO" sz="1200" b="0" i="0" u="none" strike="noStrike">
                          <a:solidFill>
                            <a:srgbClr val="000000"/>
                          </a:solidFill>
                          <a:effectLst/>
                          <a:latin typeface="+mn-lt"/>
                        </a:rPr>
                        <a:t>R2DDB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665556537"/>
                  </a:ext>
                </a:extLst>
              </a:tr>
              <a:tr h="208299">
                <a:tc>
                  <a:txBody>
                    <a:bodyPr/>
                    <a:lstStyle/>
                    <a:p>
                      <a:pPr algn="ctr" fontAlgn="b"/>
                      <a:r>
                        <a:rPr lang="es-CO" sz="1200" b="0" i="0" u="none" strike="noStrike">
                          <a:solidFill>
                            <a:srgbClr val="000000"/>
                          </a:solidFill>
                          <a:effectLst/>
                          <a:latin typeface="+mn-lt"/>
                        </a:rPr>
                        <a:t>R2DOB</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 </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200" b="0"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554644188"/>
                  </a:ext>
                </a:extLst>
              </a:tr>
              <a:tr h="208299">
                <a:tc>
                  <a:txBody>
                    <a:bodyPr/>
                    <a:lstStyle/>
                    <a:p>
                      <a:pPr algn="ctr" fontAlgn="b"/>
                      <a:r>
                        <a:rPr lang="es-CO" sz="1200" b="1" i="0" u="none" strike="noStrike">
                          <a:solidFill>
                            <a:srgbClr val="000000"/>
                          </a:solidFill>
                          <a:effectLst/>
                          <a:latin typeface="+mn-lt"/>
                        </a:rPr>
                        <a:t>Total general</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19</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5</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7</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12</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1</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r>
                        <a:rPr lang="es-CO" sz="1200" b="1" i="0" u="none" strike="noStrike">
                          <a:solidFill>
                            <a:srgbClr val="000000"/>
                          </a:solidFill>
                          <a:effectLst/>
                          <a:latin typeface="+mn-lt"/>
                        </a:rPr>
                        <a:t>55</a:t>
                      </a:r>
                    </a:p>
                  </a:txBody>
                  <a:tcPr marL="8703" marR="8703"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ctr" fontAlgn="b"/>
                      <a:endParaRPr lang="es-CO" sz="1200" b="0" i="0" u="none" strike="noStrike">
                        <a:solidFill>
                          <a:srgbClr val="000000"/>
                        </a:solidFill>
                        <a:effectLst/>
                        <a:latin typeface="+mn-lt"/>
                      </a:endParaRPr>
                    </a:p>
                  </a:txBody>
                  <a:tcPr marL="8703" marR="8703" marT="8703" marB="0" anchor="ctr">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480393112"/>
                  </a:ext>
                </a:extLst>
              </a:tr>
            </a:tbl>
          </a:graphicData>
        </a:graphic>
      </p:graphicFrame>
      <p:sp>
        <p:nvSpPr>
          <p:cNvPr id="25602" name="Título 1">
            <a:extLst>
              <a:ext uri="{FF2B5EF4-FFF2-40B4-BE49-F238E27FC236}">
                <a16:creationId xmlns:a16="http://schemas.microsoft.com/office/drawing/2014/main" id="{A5D383DC-13A4-7D8C-B212-6365D5DD52C0}"/>
              </a:ext>
            </a:extLst>
          </p:cNvPr>
          <p:cNvSpPr>
            <a:spLocks noGrp="1" noChangeArrowheads="1"/>
          </p:cNvSpPr>
          <p:nvPr>
            <p:ph type="title"/>
          </p:nvPr>
        </p:nvSpPr>
        <p:spPr>
          <a:xfrm>
            <a:off x="501925" y="151805"/>
            <a:ext cx="11188149" cy="1325562"/>
          </a:xfrm>
        </p:spPr>
        <p:txBody>
          <a:bodyPr/>
          <a:lstStyle/>
          <a:p>
            <a:pPr algn="ctr"/>
            <a:r>
              <a:rPr lang="es-MX" altLang="es-ES" b="1" dirty="0">
                <a:latin typeface="+mn-lt"/>
                <a:ea typeface="ADLaM Display" panose="02010000000000000000" pitchFamily="2" charset="0"/>
                <a:cs typeface="ADLaM Display" panose="02010000000000000000" pitchFamily="2" charset="0"/>
              </a:rPr>
              <a:t>CATEGORÍA AUXOLÓGICA Y TIPO </a:t>
            </a:r>
            <a:br>
              <a:rPr lang="es-MX" altLang="es-ES" b="1" dirty="0">
                <a:latin typeface="+mn-lt"/>
                <a:ea typeface="ADLaM Display" panose="02010000000000000000" pitchFamily="2" charset="0"/>
                <a:cs typeface="ADLaM Display" panose="02010000000000000000" pitchFamily="2" charset="0"/>
              </a:rPr>
            </a:br>
            <a:r>
              <a:rPr lang="es-MX" altLang="es-ES" b="1" dirty="0">
                <a:latin typeface="+mn-lt"/>
                <a:ea typeface="ADLaM Display" panose="02010000000000000000" pitchFamily="2" charset="0"/>
                <a:cs typeface="ADLaM Display" panose="02010000000000000000" pitchFamily="2" charset="0"/>
              </a:rPr>
              <a:t>ROTACIONAL</a:t>
            </a:r>
            <a:endParaRPr lang="es-CO" altLang="es-ES" b="1" dirty="0">
              <a:latin typeface="+mn-lt"/>
              <a:ea typeface="ADLaM Display" panose="02010000000000000000" pitchFamily="2" charset="0"/>
              <a:cs typeface="ADLaM Display" panose="02010000000000000000" pitchFamily="2" charset="0"/>
            </a:endParaRPr>
          </a:p>
        </p:txBody>
      </p:sp>
      <p:pic>
        <p:nvPicPr>
          <p:cNvPr id="13" name="Imagen 12">
            <a:extLst>
              <a:ext uri="{FF2B5EF4-FFF2-40B4-BE49-F238E27FC236}">
                <a16:creationId xmlns:a16="http://schemas.microsoft.com/office/drawing/2014/main" id="{F8994686-DD05-245F-F1DB-B9E7D8A14372}"/>
              </a:ext>
            </a:extLst>
          </p:cNvPr>
          <p:cNvPicPr>
            <a:picLocks noChangeAspect="1"/>
          </p:cNvPicPr>
          <p:nvPr/>
        </p:nvPicPr>
        <p:blipFill>
          <a:blip r:embed="rId4"/>
          <a:stretch>
            <a:fillRect/>
          </a:stretch>
        </p:blipFill>
        <p:spPr>
          <a:xfrm>
            <a:off x="5195014" y="2358190"/>
            <a:ext cx="6029827" cy="3787521"/>
          </a:xfrm>
          <a:prstGeom prst="rect">
            <a:avLst/>
          </a:prstGeom>
          <a:ln>
            <a:solidFill>
              <a:schemeClr val="tx1"/>
            </a:solidFill>
          </a:ln>
        </p:spPr>
      </p:pic>
    </p:spTree>
  </p:cSld>
  <p:clrMapOvr>
    <a:masterClrMapping/>
  </p:clrMapOvr>
  <p:transition spd="slow">
    <p:circl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1551028" y="2332109"/>
            <a:ext cx="9089944" cy="1444242"/>
          </a:xfrm>
          <a:prstGeom prst="rect">
            <a:avLst/>
          </a:prstGeom>
        </p:spPr>
        <p:txBody>
          <a:bodyPr wrap="square" lIns="0" tIns="0" rIns="0" bIns="0" rtlCol="0" anchor="t">
            <a:spAutoFit/>
          </a:bodyPr>
          <a:lstStyle/>
          <a:p>
            <a:pPr algn="ctr">
              <a:lnSpc>
                <a:spcPts val="12223"/>
              </a:lnSpc>
            </a:pPr>
            <a:r>
              <a:rPr lang="en-US" sz="8000" b="1" dirty="0">
                <a:latin typeface="+mn-lt"/>
                <a:ea typeface="ADLaM Display" panose="02010000000000000000" pitchFamily="2" charset="0"/>
                <a:cs typeface="ADLaM Display" panose="02010000000000000000" pitchFamily="2" charset="0"/>
                <a:sym typeface="Ballpoint"/>
              </a:rPr>
              <a:t>DISCUSIÓN</a:t>
            </a:r>
          </a:p>
        </p:txBody>
      </p:sp>
      <p:pic>
        <p:nvPicPr>
          <p:cNvPr id="6" name="Imagen 5">
            <a:extLst>
              <a:ext uri="{FF2B5EF4-FFF2-40B4-BE49-F238E27FC236}">
                <a16:creationId xmlns:a16="http://schemas.microsoft.com/office/drawing/2014/main" id="{6BE019C3-833E-CBDB-948B-D48D82563859}"/>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7" name="CuadroTexto 3">
            <a:extLst>
              <a:ext uri="{FF2B5EF4-FFF2-40B4-BE49-F238E27FC236}">
                <a16:creationId xmlns:a16="http://schemas.microsoft.com/office/drawing/2014/main" id="{99772BE6-5F6E-7D75-4A9D-2B0205865D0E}"/>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3784601063"/>
      </p:ext>
    </p:extLst>
  </p:cSld>
  <p:clrMapOvr>
    <a:masterClrMapping/>
  </p:clrMapOvr>
  <p:transition spd="slow">
    <p:circl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9BF80-26BE-56C1-6970-D1B7FA79B71E}"/>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F6F2EE94-DCD3-1EFE-0266-B89869DCD4E7}"/>
              </a:ext>
            </a:extLst>
          </p:cNvPr>
          <p:cNvSpPr/>
          <p:nvPr/>
        </p:nvSpPr>
        <p:spPr>
          <a:xfrm rot="8111924">
            <a:off x="4138252" y="3394959"/>
            <a:ext cx="3915497" cy="0"/>
          </a:xfrm>
          <a:prstGeom prst="line">
            <a:avLst/>
          </a:prstGeom>
          <a:ln w="38100" cap="flat">
            <a:solidFill>
              <a:srgbClr val="FFFFFF"/>
            </a:solidFill>
            <a:prstDash val="solid"/>
            <a:headEnd type="none" w="sm" len="sm"/>
            <a:tailEnd type="none" w="sm" len="sm"/>
          </a:ln>
        </p:spPr>
        <p:txBody>
          <a:bodyPr/>
          <a:lstStyle/>
          <a:p>
            <a:endParaRPr lang="es-CO"/>
          </a:p>
        </p:txBody>
      </p:sp>
      <p:sp>
        <p:nvSpPr>
          <p:cNvPr id="3" name="AutoShape 3">
            <a:extLst>
              <a:ext uri="{FF2B5EF4-FFF2-40B4-BE49-F238E27FC236}">
                <a16:creationId xmlns:a16="http://schemas.microsoft.com/office/drawing/2014/main" id="{0A614C70-36CB-87C9-83E5-DA8A3B935D7B}"/>
              </a:ext>
            </a:extLst>
          </p:cNvPr>
          <p:cNvSpPr/>
          <p:nvPr/>
        </p:nvSpPr>
        <p:spPr>
          <a:xfrm rot="-8111781">
            <a:off x="4097593" y="3434023"/>
            <a:ext cx="3963131" cy="0"/>
          </a:xfrm>
          <a:prstGeom prst="line">
            <a:avLst/>
          </a:prstGeom>
          <a:ln w="38100" cap="flat">
            <a:solidFill>
              <a:srgbClr val="FFFFFF"/>
            </a:solidFill>
            <a:prstDash val="solid"/>
            <a:headEnd type="none" w="sm" len="sm"/>
            <a:tailEnd type="none" w="sm" len="sm"/>
          </a:ln>
        </p:spPr>
        <p:txBody>
          <a:bodyPr/>
          <a:lstStyle/>
          <a:p>
            <a:endParaRPr lang="es-CO"/>
          </a:p>
        </p:txBody>
      </p:sp>
      <p:sp>
        <p:nvSpPr>
          <p:cNvPr id="4" name="AutoShape 4">
            <a:extLst>
              <a:ext uri="{FF2B5EF4-FFF2-40B4-BE49-F238E27FC236}">
                <a16:creationId xmlns:a16="http://schemas.microsoft.com/office/drawing/2014/main" id="{9D56A366-2161-0168-27E4-C307F006ADBE}"/>
              </a:ext>
            </a:extLst>
          </p:cNvPr>
          <p:cNvSpPr/>
          <p:nvPr/>
        </p:nvSpPr>
        <p:spPr>
          <a:xfrm rot="-10788075">
            <a:off x="4169926" y="3433207"/>
            <a:ext cx="3915497" cy="0"/>
          </a:xfrm>
          <a:prstGeom prst="line">
            <a:avLst/>
          </a:prstGeom>
          <a:ln w="38100" cap="flat">
            <a:solidFill>
              <a:srgbClr val="FFFFFF"/>
            </a:solidFill>
            <a:prstDash val="solid"/>
            <a:headEnd type="none" w="sm" len="sm"/>
            <a:tailEnd type="none" w="sm" len="sm"/>
          </a:ln>
        </p:spPr>
        <p:txBody>
          <a:bodyPr/>
          <a:lstStyle/>
          <a:p>
            <a:endParaRPr lang="es-CO"/>
          </a:p>
        </p:txBody>
      </p:sp>
      <p:grpSp>
        <p:nvGrpSpPr>
          <p:cNvPr id="14" name="Group 14">
            <a:extLst>
              <a:ext uri="{FF2B5EF4-FFF2-40B4-BE49-F238E27FC236}">
                <a16:creationId xmlns:a16="http://schemas.microsoft.com/office/drawing/2014/main" id="{4DF5D88D-4669-9041-174E-4AEBB0E4409B}"/>
              </a:ext>
            </a:extLst>
          </p:cNvPr>
          <p:cNvGrpSpPr/>
          <p:nvPr/>
        </p:nvGrpSpPr>
        <p:grpSpPr>
          <a:xfrm>
            <a:off x="3583396" y="3314824"/>
            <a:ext cx="1123474" cy="1123474"/>
            <a:chOff x="0" y="0"/>
            <a:chExt cx="6350000" cy="6350000"/>
          </a:xfrm>
          <a:solidFill>
            <a:schemeClr val="accent5">
              <a:lumMod val="40000"/>
              <a:lumOff val="60000"/>
            </a:schemeClr>
          </a:solidFill>
        </p:grpSpPr>
        <p:sp>
          <p:nvSpPr>
            <p:cNvPr id="15" name="Freeform 15">
              <a:extLst>
                <a:ext uri="{FF2B5EF4-FFF2-40B4-BE49-F238E27FC236}">
                  <a16:creationId xmlns:a16="http://schemas.microsoft.com/office/drawing/2014/main" id="{6800AEA6-2D32-1881-C859-3EF38CA288CE}"/>
                </a:ext>
              </a:extLst>
            </p:cNvPr>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grpFill/>
          </p:spPr>
          <p:txBody>
            <a:bodyPr/>
            <a:lstStyle/>
            <a:p>
              <a:endParaRPr lang="es-CO"/>
            </a:p>
          </p:txBody>
        </p:sp>
      </p:grpSp>
      <p:sp>
        <p:nvSpPr>
          <p:cNvPr id="17" name="Freeform 17">
            <a:extLst>
              <a:ext uri="{FF2B5EF4-FFF2-40B4-BE49-F238E27FC236}">
                <a16:creationId xmlns:a16="http://schemas.microsoft.com/office/drawing/2014/main" id="{AD4C813E-2FFC-73C1-A0DE-BD692A1AA4BA}"/>
              </a:ext>
            </a:extLst>
          </p:cNvPr>
          <p:cNvSpPr/>
          <p:nvPr/>
        </p:nvSpPr>
        <p:spPr>
          <a:xfrm>
            <a:off x="4111450" y="1908852"/>
            <a:ext cx="1123474" cy="1123474"/>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chemeClr val="accent4">
              <a:lumMod val="60000"/>
              <a:lumOff val="40000"/>
            </a:schemeClr>
          </a:solidFill>
        </p:spPr>
        <p:txBody>
          <a:bodyPr/>
          <a:lstStyle/>
          <a:p>
            <a:endParaRPr lang="es-CO"/>
          </a:p>
        </p:txBody>
      </p:sp>
      <p:grpSp>
        <p:nvGrpSpPr>
          <p:cNvPr id="22" name="Group 22">
            <a:extLst>
              <a:ext uri="{FF2B5EF4-FFF2-40B4-BE49-F238E27FC236}">
                <a16:creationId xmlns:a16="http://schemas.microsoft.com/office/drawing/2014/main" id="{0CB89594-0D3B-FDE2-30C6-5A5269EAD313}"/>
              </a:ext>
            </a:extLst>
          </p:cNvPr>
          <p:cNvGrpSpPr/>
          <p:nvPr/>
        </p:nvGrpSpPr>
        <p:grpSpPr>
          <a:xfrm>
            <a:off x="4145132" y="4720797"/>
            <a:ext cx="1123474" cy="1123474"/>
            <a:chOff x="0" y="0"/>
            <a:chExt cx="6350000" cy="6350000"/>
          </a:xfrm>
          <a:solidFill>
            <a:schemeClr val="accent6">
              <a:lumMod val="40000"/>
              <a:lumOff val="60000"/>
            </a:schemeClr>
          </a:solidFill>
        </p:grpSpPr>
        <p:sp>
          <p:nvSpPr>
            <p:cNvPr id="23" name="Freeform 23">
              <a:extLst>
                <a:ext uri="{FF2B5EF4-FFF2-40B4-BE49-F238E27FC236}">
                  <a16:creationId xmlns:a16="http://schemas.microsoft.com/office/drawing/2014/main" id="{C3DEF3D0-1FCE-A00D-59E1-A28B7686A04A}"/>
                </a:ext>
              </a:extLst>
            </p:cNvPr>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grpFill/>
          </p:spPr>
          <p:txBody>
            <a:bodyPr/>
            <a:lstStyle/>
            <a:p>
              <a:endParaRPr lang="es-CO"/>
            </a:p>
          </p:txBody>
        </p:sp>
      </p:grpSp>
      <p:sp>
        <p:nvSpPr>
          <p:cNvPr id="36" name="AutoShape 36">
            <a:extLst>
              <a:ext uri="{FF2B5EF4-FFF2-40B4-BE49-F238E27FC236}">
                <a16:creationId xmlns:a16="http://schemas.microsoft.com/office/drawing/2014/main" id="{87269528-A18E-27D7-6165-24690C590B95}"/>
              </a:ext>
            </a:extLst>
          </p:cNvPr>
          <p:cNvSpPr/>
          <p:nvPr/>
        </p:nvSpPr>
        <p:spPr>
          <a:xfrm>
            <a:off x="1450534" y="5548836"/>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7" name="AutoShape 37">
            <a:extLst>
              <a:ext uri="{FF2B5EF4-FFF2-40B4-BE49-F238E27FC236}">
                <a16:creationId xmlns:a16="http://schemas.microsoft.com/office/drawing/2014/main" id="{4AD83649-301B-BC31-0616-B21BB7E788D1}"/>
              </a:ext>
            </a:extLst>
          </p:cNvPr>
          <p:cNvSpPr/>
          <p:nvPr/>
        </p:nvSpPr>
        <p:spPr>
          <a:xfrm>
            <a:off x="998935" y="3877642"/>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8" name="AutoShape 38">
            <a:extLst>
              <a:ext uri="{FF2B5EF4-FFF2-40B4-BE49-F238E27FC236}">
                <a16:creationId xmlns:a16="http://schemas.microsoft.com/office/drawing/2014/main" id="{466E5A66-F2A1-D3DB-06A1-0DEF66759544}"/>
              </a:ext>
            </a:extLst>
          </p:cNvPr>
          <p:cNvSpPr/>
          <p:nvPr/>
        </p:nvSpPr>
        <p:spPr>
          <a:xfrm>
            <a:off x="1450534" y="2457007"/>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45" name="TextBox 45">
            <a:extLst>
              <a:ext uri="{FF2B5EF4-FFF2-40B4-BE49-F238E27FC236}">
                <a16:creationId xmlns:a16="http://schemas.microsoft.com/office/drawing/2014/main" id="{735C8B18-18B9-098E-2EDE-25DFDD09B1F2}"/>
              </a:ext>
            </a:extLst>
          </p:cNvPr>
          <p:cNvSpPr txBox="1"/>
          <p:nvPr/>
        </p:nvSpPr>
        <p:spPr>
          <a:xfrm>
            <a:off x="1492067" y="2158170"/>
            <a:ext cx="2339983" cy="231217"/>
          </a:xfrm>
          <a:prstGeom prst="rect">
            <a:avLst/>
          </a:prstGeom>
        </p:spPr>
        <p:txBody>
          <a:bodyPr lIns="0" tIns="0" rIns="0" bIns="0" rtlCol="0" anchor="t">
            <a:spAutoFit/>
          </a:bodyPr>
          <a:lstStyle/>
          <a:p>
            <a:pPr algn="ctr">
              <a:lnSpc>
                <a:spcPts val="1680"/>
              </a:lnSpc>
            </a:pPr>
            <a:r>
              <a:rPr lang="en-US" sz="2000">
                <a:latin typeface="+mn-lt"/>
                <a:ea typeface="Montaser Arabic"/>
                <a:cs typeface="Montaser Arabic"/>
                <a:sym typeface="Montaser Arabic"/>
              </a:rPr>
              <a:t>P1NOB</a:t>
            </a:r>
          </a:p>
        </p:txBody>
      </p:sp>
      <p:sp>
        <p:nvSpPr>
          <p:cNvPr id="46" name="TextBox 46">
            <a:extLst>
              <a:ext uri="{FF2B5EF4-FFF2-40B4-BE49-F238E27FC236}">
                <a16:creationId xmlns:a16="http://schemas.microsoft.com/office/drawing/2014/main" id="{6AC498FF-4EBF-6F04-271F-5A5CD4BCF729}"/>
              </a:ext>
            </a:extLst>
          </p:cNvPr>
          <p:cNvSpPr txBox="1"/>
          <p:nvPr/>
        </p:nvSpPr>
        <p:spPr>
          <a:xfrm>
            <a:off x="1050244" y="3483345"/>
            <a:ext cx="2470625" cy="307777"/>
          </a:xfrm>
          <a:prstGeom prst="rect">
            <a:avLst/>
          </a:prstGeom>
        </p:spPr>
        <p:txBody>
          <a:bodyPr wrap="square" lIns="0" tIns="0" rIns="0" bIns="0" rtlCol="0" anchor="t">
            <a:spAutoFit/>
          </a:bodyPr>
          <a:lstStyle/>
          <a:p>
            <a:pPr lvl="0" algn="ctr"/>
            <a:r>
              <a:rPr lang="es-CO" sz="2000" dirty="0">
                <a:latin typeface="+mn-lt"/>
              </a:rPr>
              <a:t>20% de 55 pacientes</a:t>
            </a:r>
          </a:p>
        </p:txBody>
      </p:sp>
      <p:sp>
        <p:nvSpPr>
          <p:cNvPr id="47" name="TextBox 47">
            <a:extLst>
              <a:ext uri="{FF2B5EF4-FFF2-40B4-BE49-F238E27FC236}">
                <a16:creationId xmlns:a16="http://schemas.microsoft.com/office/drawing/2014/main" id="{07F5ED1A-A6C1-FC70-7625-1E6FA7E710B5}"/>
              </a:ext>
            </a:extLst>
          </p:cNvPr>
          <p:cNvSpPr txBox="1"/>
          <p:nvPr/>
        </p:nvSpPr>
        <p:spPr>
          <a:xfrm>
            <a:off x="1446286" y="4880203"/>
            <a:ext cx="2472191" cy="615553"/>
          </a:xfrm>
          <a:prstGeom prst="rect">
            <a:avLst/>
          </a:prstGeom>
        </p:spPr>
        <p:txBody>
          <a:bodyPr lIns="0" tIns="0" rIns="0" bIns="0" rtlCol="0" anchor="t">
            <a:spAutoFit/>
          </a:bodyPr>
          <a:lstStyle/>
          <a:p>
            <a:pPr lvl="0" algn="ctr"/>
            <a:r>
              <a:rPr lang="es-CO" sz="2000" dirty="0">
                <a:latin typeface="+mn-lt"/>
              </a:rPr>
              <a:t>P1NOB asociado con el sexo femenino</a:t>
            </a:r>
          </a:p>
        </p:txBody>
      </p:sp>
      <p:pic>
        <p:nvPicPr>
          <p:cNvPr id="49" name="Imagen 48">
            <a:extLst>
              <a:ext uri="{FF2B5EF4-FFF2-40B4-BE49-F238E27FC236}">
                <a16:creationId xmlns:a16="http://schemas.microsoft.com/office/drawing/2014/main" id="{115FD494-A39D-4C7D-E388-3BB3AAC297BF}"/>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50" name="TextBox 35">
            <a:extLst>
              <a:ext uri="{FF2B5EF4-FFF2-40B4-BE49-F238E27FC236}">
                <a16:creationId xmlns:a16="http://schemas.microsoft.com/office/drawing/2014/main" id="{AF1073BF-DABB-08DF-6999-8F1C3261AF15}"/>
              </a:ext>
            </a:extLst>
          </p:cNvPr>
          <p:cNvSpPr txBox="1"/>
          <p:nvPr/>
        </p:nvSpPr>
        <p:spPr>
          <a:xfrm>
            <a:off x="1708753" y="304956"/>
            <a:ext cx="8773678" cy="794910"/>
          </a:xfrm>
          <a:prstGeom prst="rect">
            <a:avLst/>
          </a:prstGeom>
        </p:spPr>
        <p:txBody>
          <a:bodyPr lIns="33867" tIns="33867" rIns="33867" bIns="33867" rtlCol="0" anchor="ctr"/>
          <a:lstStyle/>
          <a:p>
            <a:pPr algn="ctr">
              <a:lnSpc>
                <a:spcPts val="3920"/>
              </a:lnSpc>
            </a:pPr>
            <a:endParaRPr lang="en-US" sz="4000" b="1" dirty="0">
              <a:latin typeface="ADLaM Display" panose="02010000000000000000" pitchFamily="2" charset="0"/>
              <a:ea typeface="ADLaM Display" panose="02010000000000000000" pitchFamily="2" charset="0"/>
              <a:cs typeface="ADLaM Display" panose="02010000000000000000" pitchFamily="2" charset="0"/>
              <a:sym typeface="Gotham Bold"/>
            </a:endParaRPr>
          </a:p>
        </p:txBody>
      </p:sp>
      <p:cxnSp>
        <p:nvCxnSpPr>
          <p:cNvPr id="16" name="Conector recto 15">
            <a:extLst>
              <a:ext uri="{FF2B5EF4-FFF2-40B4-BE49-F238E27FC236}">
                <a16:creationId xmlns:a16="http://schemas.microsoft.com/office/drawing/2014/main" id="{804CEF13-625C-9881-AE03-AFEDC03CDD43}"/>
              </a:ext>
            </a:extLst>
          </p:cNvPr>
          <p:cNvCxnSpPr/>
          <p:nvPr/>
        </p:nvCxnSpPr>
        <p:spPr>
          <a:xfrm>
            <a:off x="5986272" y="768096"/>
            <a:ext cx="0" cy="5431536"/>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20" name="Group 5">
            <a:extLst>
              <a:ext uri="{FF2B5EF4-FFF2-40B4-BE49-F238E27FC236}">
                <a16:creationId xmlns:a16="http://schemas.microsoft.com/office/drawing/2014/main" id="{A83E3886-E08D-C7E0-14A3-FFB34BB1774B}"/>
              </a:ext>
            </a:extLst>
          </p:cNvPr>
          <p:cNvGrpSpPr/>
          <p:nvPr/>
        </p:nvGrpSpPr>
        <p:grpSpPr>
          <a:xfrm>
            <a:off x="6192774" y="3354807"/>
            <a:ext cx="2317230" cy="2620307"/>
            <a:chOff x="0" y="-38100"/>
            <a:chExt cx="914818" cy="834122"/>
          </a:xfrm>
          <a:solidFill>
            <a:schemeClr val="accent6">
              <a:lumMod val="20000"/>
              <a:lumOff val="80000"/>
            </a:schemeClr>
          </a:solidFill>
        </p:grpSpPr>
        <p:sp>
          <p:nvSpPr>
            <p:cNvPr id="24" name="Freeform 6">
              <a:extLst>
                <a:ext uri="{FF2B5EF4-FFF2-40B4-BE49-F238E27FC236}">
                  <a16:creationId xmlns:a16="http://schemas.microsoft.com/office/drawing/2014/main" id="{FD84EDC4-3B04-8AA4-F2AD-D7C1DD6CC3E2}"/>
                </a:ext>
              </a:extLst>
            </p:cNvPr>
            <p:cNvSpPr/>
            <p:nvPr/>
          </p:nvSpPr>
          <p:spPr>
            <a:xfrm>
              <a:off x="0" y="0"/>
              <a:ext cx="914818" cy="796022"/>
            </a:xfrm>
            <a:custGeom>
              <a:avLst/>
              <a:gdLst/>
              <a:ahLst/>
              <a:cxnLst/>
              <a:rect l="l" t="t" r="r" b="b"/>
              <a:pathLst>
                <a:path w="914818" h="796022">
                  <a:moveTo>
                    <a:pt x="113595" y="0"/>
                  </a:moveTo>
                  <a:lnTo>
                    <a:pt x="801223" y="0"/>
                  </a:lnTo>
                  <a:cubicBezTo>
                    <a:pt x="863960" y="0"/>
                    <a:pt x="914818" y="50858"/>
                    <a:pt x="914818" y="113595"/>
                  </a:cubicBezTo>
                  <a:lnTo>
                    <a:pt x="914818" y="682428"/>
                  </a:lnTo>
                  <a:cubicBezTo>
                    <a:pt x="914818" y="745164"/>
                    <a:pt x="863960" y="796022"/>
                    <a:pt x="801223" y="796022"/>
                  </a:cubicBezTo>
                  <a:lnTo>
                    <a:pt x="113595" y="796022"/>
                  </a:lnTo>
                  <a:cubicBezTo>
                    <a:pt x="50858" y="796022"/>
                    <a:pt x="0" y="745164"/>
                    <a:pt x="0" y="682428"/>
                  </a:cubicBezTo>
                  <a:lnTo>
                    <a:pt x="0" y="113595"/>
                  </a:lnTo>
                  <a:cubicBezTo>
                    <a:pt x="0" y="50858"/>
                    <a:pt x="50858" y="0"/>
                    <a:pt x="113595" y="0"/>
                  </a:cubicBezTo>
                  <a:close/>
                </a:path>
              </a:pathLst>
            </a:custGeom>
            <a:grpFill/>
          </p:spPr>
          <p:txBody>
            <a:bodyPr/>
            <a:lstStyle/>
            <a:p>
              <a:endParaRPr lang="es-CO" sz="2000">
                <a:latin typeface="+mn-lt"/>
              </a:endParaRPr>
            </a:p>
          </p:txBody>
        </p:sp>
        <p:sp>
          <p:nvSpPr>
            <p:cNvPr id="26" name="TextBox 7">
              <a:extLst>
                <a:ext uri="{FF2B5EF4-FFF2-40B4-BE49-F238E27FC236}">
                  <a16:creationId xmlns:a16="http://schemas.microsoft.com/office/drawing/2014/main" id="{1833D134-071F-80BA-2A38-329F3E061078}"/>
                </a:ext>
              </a:extLst>
            </p:cNvPr>
            <p:cNvSpPr txBox="1"/>
            <p:nvPr/>
          </p:nvSpPr>
          <p:spPr>
            <a:xfrm>
              <a:off x="0" y="-38100"/>
              <a:ext cx="914818" cy="834122"/>
            </a:xfrm>
            <a:prstGeom prst="rect">
              <a:avLst/>
            </a:prstGeom>
            <a:grpFill/>
          </p:spPr>
          <p:txBody>
            <a:bodyPr lIns="160867" tIns="160867" rIns="160867" bIns="160867" rtlCol="0" anchor="ctr"/>
            <a:lstStyle/>
            <a:p>
              <a:pPr lvl="0" algn="ctr">
                <a:buSzPts val="1000"/>
              </a:pPr>
              <a:r>
                <a:rPr lang="es-MX" sz="2000" dirty="0">
                  <a:latin typeface="+mn-lt"/>
                </a:rPr>
                <a:t>P</a:t>
              </a:r>
              <a:r>
                <a:rPr lang="es-CO" sz="2000" dirty="0">
                  <a:latin typeface="+mn-lt"/>
                </a:rPr>
                <a:t>1NOB </a:t>
              </a:r>
            </a:p>
            <a:p>
              <a:pPr lvl="0" algn="ctr">
                <a:buSzPts val="1000"/>
              </a:pPr>
              <a:r>
                <a:rPr lang="es-CO" sz="2000" dirty="0">
                  <a:latin typeface="+mn-lt"/>
                </a:rPr>
                <a:t>20% de 120 pacientes</a:t>
              </a:r>
              <a:endParaRPr lang="es-CO" sz="2000" dirty="0">
                <a:solidFill>
                  <a:schemeClr val="tx1"/>
                </a:solidFill>
                <a:latin typeface="+mn-lt"/>
              </a:endParaRPr>
            </a:p>
          </p:txBody>
        </p:sp>
      </p:grpSp>
      <p:grpSp>
        <p:nvGrpSpPr>
          <p:cNvPr id="27" name="Group 8">
            <a:extLst>
              <a:ext uri="{FF2B5EF4-FFF2-40B4-BE49-F238E27FC236}">
                <a16:creationId xmlns:a16="http://schemas.microsoft.com/office/drawing/2014/main" id="{0000E5BE-9FAE-FC79-08BD-7FA6CE8ABD63}"/>
              </a:ext>
            </a:extLst>
          </p:cNvPr>
          <p:cNvGrpSpPr/>
          <p:nvPr/>
        </p:nvGrpSpPr>
        <p:grpSpPr>
          <a:xfrm>
            <a:off x="9291109" y="3337954"/>
            <a:ext cx="2317230" cy="2637159"/>
            <a:chOff x="0" y="-2000"/>
            <a:chExt cx="914818" cy="992581"/>
          </a:xfrm>
          <a:solidFill>
            <a:schemeClr val="accent4">
              <a:lumMod val="40000"/>
              <a:lumOff val="60000"/>
            </a:schemeClr>
          </a:solidFill>
        </p:grpSpPr>
        <p:sp>
          <p:nvSpPr>
            <p:cNvPr id="28" name="Freeform 9">
              <a:extLst>
                <a:ext uri="{FF2B5EF4-FFF2-40B4-BE49-F238E27FC236}">
                  <a16:creationId xmlns:a16="http://schemas.microsoft.com/office/drawing/2014/main" id="{0B28E8DC-56DD-904F-D1D7-5D134F0E3CA6}"/>
                </a:ext>
              </a:extLst>
            </p:cNvPr>
            <p:cNvSpPr/>
            <p:nvPr/>
          </p:nvSpPr>
          <p:spPr>
            <a:xfrm>
              <a:off x="0" y="0"/>
              <a:ext cx="914818" cy="796022"/>
            </a:xfrm>
            <a:custGeom>
              <a:avLst/>
              <a:gdLst/>
              <a:ahLst/>
              <a:cxnLst/>
              <a:rect l="l" t="t" r="r" b="b"/>
              <a:pathLst>
                <a:path w="914818" h="796022">
                  <a:moveTo>
                    <a:pt x="113595" y="0"/>
                  </a:moveTo>
                  <a:lnTo>
                    <a:pt x="801223" y="0"/>
                  </a:lnTo>
                  <a:cubicBezTo>
                    <a:pt x="863960" y="0"/>
                    <a:pt x="914818" y="50858"/>
                    <a:pt x="914818" y="113595"/>
                  </a:cubicBezTo>
                  <a:lnTo>
                    <a:pt x="914818" y="682428"/>
                  </a:lnTo>
                  <a:cubicBezTo>
                    <a:pt x="914818" y="745164"/>
                    <a:pt x="863960" y="796022"/>
                    <a:pt x="801223" y="796022"/>
                  </a:cubicBezTo>
                  <a:lnTo>
                    <a:pt x="113595" y="796022"/>
                  </a:lnTo>
                  <a:cubicBezTo>
                    <a:pt x="50858" y="796022"/>
                    <a:pt x="0" y="745164"/>
                    <a:pt x="0" y="682428"/>
                  </a:cubicBezTo>
                  <a:lnTo>
                    <a:pt x="0" y="113595"/>
                  </a:lnTo>
                  <a:cubicBezTo>
                    <a:pt x="0" y="50858"/>
                    <a:pt x="50858" y="0"/>
                    <a:pt x="113595" y="0"/>
                  </a:cubicBezTo>
                  <a:close/>
                </a:path>
              </a:pathLst>
            </a:custGeom>
            <a:grpFill/>
          </p:spPr>
          <p:txBody>
            <a:bodyPr/>
            <a:lstStyle/>
            <a:p>
              <a:endParaRPr lang="es-CO" sz="2000">
                <a:latin typeface="+mn-lt"/>
              </a:endParaRPr>
            </a:p>
          </p:txBody>
        </p:sp>
        <p:sp>
          <p:nvSpPr>
            <p:cNvPr id="29" name="TextBox 10">
              <a:extLst>
                <a:ext uri="{FF2B5EF4-FFF2-40B4-BE49-F238E27FC236}">
                  <a16:creationId xmlns:a16="http://schemas.microsoft.com/office/drawing/2014/main" id="{AF1DE6D3-A2B1-6ACE-F60A-5630132C1A41}"/>
                </a:ext>
              </a:extLst>
            </p:cNvPr>
            <p:cNvSpPr txBox="1"/>
            <p:nvPr/>
          </p:nvSpPr>
          <p:spPr>
            <a:xfrm>
              <a:off x="0" y="-2000"/>
              <a:ext cx="914818" cy="992581"/>
            </a:xfrm>
            <a:prstGeom prst="rect">
              <a:avLst/>
            </a:prstGeom>
            <a:grpFill/>
          </p:spPr>
          <p:txBody>
            <a:bodyPr lIns="160867" tIns="160867" rIns="160867" bIns="160867" rtlCol="0" anchor="ctr"/>
            <a:lstStyle/>
            <a:p>
              <a:pPr algn="ctr"/>
              <a:r>
                <a:rPr lang="es-CO" sz="2000" dirty="0">
                  <a:solidFill>
                    <a:schemeClr val="tx1"/>
                  </a:solidFill>
                </a:rPr>
                <a:t>Asociación del tipo P1NOB con el sexo masculino</a:t>
              </a:r>
            </a:p>
          </p:txBody>
        </p:sp>
      </p:grpSp>
      <p:grpSp>
        <p:nvGrpSpPr>
          <p:cNvPr id="30" name="Group 17">
            <a:extLst>
              <a:ext uri="{FF2B5EF4-FFF2-40B4-BE49-F238E27FC236}">
                <a16:creationId xmlns:a16="http://schemas.microsoft.com/office/drawing/2014/main" id="{7B943183-E107-678B-148A-920D08907D8C}"/>
              </a:ext>
            </a:extLst>
          </p:cNvPr>
          <p:cNvGrpSpPr/>
          <p:nvPr/>
        </p:nvGrpSpPr>
        <p:grpSpPr>
          <a:xfrm>
            <a:off x="9966180" y="2932876"/>
            <a:ext cx="857361" cy="736795"/>
            <a:chOff x="0" y="0"/>
            <a:chExt cx="812800" cy="698500"/>
          </a:xfrm>
        </p:grpSpPr>
        <p:sp>
          <p:nvSpPr>
            <p:cNvPr id="31" name="Freeform 18">
              <a:extLst>
                <a:ext uri="{FF2B5EF4-FFF2-40B4-BE49-F238E27FC236}">
                  <a16:creationId xmlns:a16="http://schemas.microsoft.com/office/drawing/2014/main" id="{C1220C8C-A0A1-74B6-A0CD-856F859F43DD}"/>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chemeClr val="accent4"/>
            </a:solidFill>
          </p:spPr>
          <p:txBody>
            <a:bodyPr/>
            <a:lstStyle/>
            <a:p>
              <a:endParaRPr lang="es-CO"/>
            </a:p>
          </p:txBody>
        </p:sp>
        <p:sp>
          <p:nvSpPr>
            <p:cNvPr id="35" name="TextBox 19">
              <a:extLst>
                <a:ext uri="{FF2B5EF4-FFF2-40B4-BE49-F238E27FC236}">
                  <a16:creationId xmlns:a16="http://schemas.microsoft.com/office/drawing/2014/main" id="{0DDB001A-C278-43ED-7110-0F309A4887E8}"/>
                </a:ext>
              </a:extLst>
            </p:cNvPr>
            <p:cNvSpPr txBox="1"/>
            <p:nvPr/>
          </p:nvSpPr>
          <p:spPr>
            <a:xfrm>
              <a:off x="114300" y="47625"/>
              <a:ext cx="584200" cy="650875"/>
            </a:xfrm>
            <a:prstGeom prst="rect">
              <a:avLst/>
            </a:prstGeom>
          </p:spPr>
          <p:txBody>
            <a:bodyPr lIns="6995" tIns="6995" rIns="6995" bIns="6995" rtlCol="0" anchor="ctr"/>
            <a:lstStyle/>
            <a:p>
              <a:pPr algn="ctr">
                <a:lnSpc>
                  <a:spcPts val="1583"/>
                </a:lnSpc>
              </a:pPr>
              <a:endParaRPr lang="en-US" sz="1599" b="1" dirty="0">
                <a:solidFill>
                  <a:srgbClr val="010204"/>
                </a:solidFill>
                <a:latin typeface="Gotham Bold"/>
                <a:ea typeface="Gotham Bold"/>
                <a:cs typeface="Gotham Bold"/>
                <a:sym typeface="Gotham Bold"/>
              </a:endParaRPr>
            </a:p>
          </p:txBody>
        </p:sp>
      </p:grpSp>
      <p:grpSp>
        <p:nvGrpSpPr>
          <p:cNvPr id="39" name="Group 20">
            <a:extLst>
              <a:ext uri="{FF2B5EF4-FFF2-40B4-BE49-F238E27FC236}">
                <a16:creationId xmlns:a16="http://schemas.microsoft.com/office/drawing/2014/main" id="{A0037250-EC60-5CF1-7B21-C1F3DAA78A47}"/>
              </a:ext>
            </a:extLst>
          </p:cNvPr>
          <p:cNvGrpSpPr/>
          <p:nvPr/>
        </p:nvGrpSpPr>
        <p:grpSpPr>
          <a:xfrm>
            <a:off x="6922708" y="2896300"/>
            <a:ext cx="857361" cy="736795"/>
            <a:chOff x="0" y="0"/>
            <a:chExt cx="812800" cy="698500"/>
          </a:xfrm>
        </p:grpSpPr>
        <p:sp>
          <p:nvSpPr>
            <p:cNvPr id="40" name="Freeform 21">
              <a:extLst>
                <a:ext uri="{FF2B5EF4-FFF2-40B4-BE49-F238E27FC236}">
                  <a16:creationId xmlns:a16="http://schemas.microsoft.com/office/drawing/2014/main" id="{5FB67F0F-63A0-2A6B-F9EC-9AA5C96C4A72}"/>
                </a:ext>
              </a:extLst>
            </p:cNvPr>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92D050"/>
            </a:solidFill>
          </p:spPr>
          <p:txBody>
            <a:bodyPr/>
            <a:lstStyle/>
            <a:p>
              <a:endParaRPr lang="es-CO"/>
            </a:p>
          </p:txBody>
        </p:sp>
        <p:sp>
          <p:nvSpPr>
            <p:cNvPr id="44" name="TextBox 22">
              <a:extLst>
                <a:ext uri="{FF2B5EF4-FFF2-40B4-BE49-F238E27FC236}">
                  <a16:creationId xmlns:a16="http://schemas.microsoft.com/office/drawing/2014/main" id="{D8BBF78D-441F-3C46-35FA-3DA9D7A3EC25}"/>
                </a:ext>
              </a:extLst>
            </p:cNvPr>
            <p:cNvSpPr txBox="1"/>
            <p:nvPr/>
          </p:nvSpPr>
          <p:spPr>
            <a:xfrm>
              <a:off x="114300" y="47625"/>
              <a:ext cx="584200" cy="650875"/>
            </a:xfrm>
            <a:prstGeom prst="rect">
              <a:avLst/>
            </a:prstGeom>
          </p:spPr>
          <p:txBody>
            <a:bodyPr lIns="6995" tIns="6995" rIns="6995" bIns="6995" rtlCol="0" anchor="ctr"/>
            <a:lstStyle/>
            <a:p>
              <a:pPr algn="ctr">
                <a:lnSpc>
                  <a:spcPts val="1583"/>
                </a:lnSpc>
              </a:pPr>
              <a:endParaRPr lang="en-US" sz="1599" b="1" dirty="0">
                <a:solidFill>
                  <a:srgbClr val="010204"/>
                </a:solidFill>
                <a:latin typeface="Gotham Bold"/>
                <a:ea typeface="Gotham Bold"/>
                <a:cs typeface="Gotham Bold"/>
                <a:sym typeface="Gotham Bold"/>
              </a:endParaRPr>
            </a:p>
          </p:txBody>
        </p:sp>
      </p:grpSp>
      <p:cxnSp>
        <p:nvCxnSpPr>
          <p:cNvPr id="48" name="Conector: angular 47">
            <a:extLst>
              <a:ext uri="{FF2B5EF4-FFF2-40B4-BE49-F238E27FC236}">
                <a16:creationId xmlns:a16="http://schemas.microsoft.com/office/drawing/2014/main" id="{6EE50C7A-C682-9CF7-D25B-A56320FAE16F}"/>
              </a:ext>
            </a:extLst>
          </p:cNvPr>
          <p:cNvCxnSpPr>
            <a:cxnSpLocks/>
          </p:cNvCxnSpPr>
          <p:nvPr/>
        </p:nvCxnSpPr>
        <p:spPr>
          <a:xfrm rot="5400000">
            <a:off x="7053392" y="2611001"/>
            <a:ext cx="583296" cy="12700"/>
          </a:xfrm>
          <a:prstGeom prst="bentConnector3">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2" name="Conector: angular 51">
            <a:extLst>
              <a:ext uri="{FF2B5EF4-FFF2-40B4-BE49-F238E27FC236}">
                <a16:creationId xmlns:a16="http://schemas.microsoft.com/office/drawing/2014/main" id="{9EC6D534-3C00-E19D-1F57-F3CF8B19E5EC}"/>
              </a:ext>
            </a:extLst>
          </p:cNvPr>
          <p:cNvCxnSpPr>
            <a:cxnSpLocks/>
            <a:endCxn id="35" idx="0"/>
          </p:cNvCxnSpPr>
          <p:nvPr/>
        </p:nvCxnSpPr>
        <p:spPr>
          <a:xfrm>
            <a:off x="7364113" y="2349577"/>
            <a:ext cx="3030747" cy="633535"/>
          </a:xfrm>
          <a:prstGeom prst="bentConnector2">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5" name="TextBox 35">
            <a:extLst>
              <a:ext uri="{FF2B5EF4-FFF2-40B4-BE49-F238E27FC236}">
                <a16:creationId xmlns:a16="http://schemas.microsoft.com/office/drawing/2014/main" id="{8C4EF788-9B7C-9DE0-0B68-7E0CED06214E}"/>
              </a:ext>
            </a:extLst>
          </p:cNvPr>
          <p:cNvSpPr txBox="1"/>
          <p:nvPr/>
        </p:nvSpPr>
        <p:spPr>
          <a:xfrm>
            <a:off x="4523722" y="1057707"/>
            <a:ext cx="8773678" cy="794910"/>
          </a:xfrm>
          <a:prstGeom prst="rect">
            <a:avLst/>
          </a:prstGeom>
        </p:spPr>
        <p:txBody>
          <a:bodyPr lIns="33867" tIns="33867" rIns="33867" bIns="33867" rtlCol="0" anchor="ctr"/>
          <a:lstStyle/>
          <a:p>
            <a:pPr algn="ctr">
              <a:lnSpc>
                <a:spcPts val="3920"/>
              </a:lnSpc>
            </a:pPr>
            <a:r>
              <a:rPr lang="en-US" sz="4000" b="1" dirty="0">
                <a:latin typeface="+mn-lt"/>
                <a:ea typeface="ADLaM Display" panose="02010000000000000000" pitchFamily="2" charset="0"/>
                <a:cs typeface="ADLaM Display" panose="02010000000000000000" pitchFamily="2" charset="0"/>
                <a:sym typeface="Gotham Bold"/>
              </a:rPr>
              <a:t>STEFANO ET AL 2014</a:t>
            </a:r>
          </a:p>
        </p:txBody>
      </p:sp>
      <p:sp>
        <p:nvSpPr>
          <p:cNvPr id="56" name="TextBox 35">
            <a:extLst>
              <a:ext uri="{FF2B5EF4-FFF2-40B4-BE49-F238E27FC236}">
                <a16:creationId xmlns:a16="http://schemas.microsoft.com/office/drawing/2014/main" id="{5707C09A-8700-12C6-F1D7-5AE3F99919A5}"/>
              </a:ext>
            </a:extLst>
          </p:cNvPr>
          <p:cNvSpPr txBox="1"/>
          <p:nvPr/>
        </p:nvSpPr>
        <p:spPr>
          <a:xfrm>
            <a:off x="-1434988" y="1069124"/>
            <a:ext cx="8773678" cy="794910"/>
          </a:xfrm>
          <a:prstGeom prst="rect">
            <a:avLst/>
          </a:prstGeom>
        </p:spPr>
        <p:txBody>
          <a:bodyPr lIns="33867" tIns="33867" rIns="33867" bIns="33867" rtlCol="0" anchor="ctr"/>
          <a:lstStyle/>
          <a:p>
            <a:pPr algn="ctr">
              <a:lnSpc>
                <a:spcPts val="3920"/>
              </a:lnSpc>
            </a:pPr>
            <a:r>
              <a:rPr lang="en-US" sz="4000" b="1" dirty="0">
                <a:latin typeface="+mn-lt"/>
                <a:ea typeface="ADLaM Display" panose="02010000000000000000" pitchFamily="2" charset="0"/>
                <a:cs typeface="ADLaM Display" panose="02010000000000000000" pitchFamily="2" charset="0"/>
                <a:sym typeface="Gotham Bold"/>
              </a:rPr>
              <a:t>NUESTRO ESTUDIO</a:t>
            </a:r>
          </a:p>
        </p:txBody>
      </p:sp>
      <p:sp>
        <p:nvSpPr>
          <p:cNvPr id="58" name="CuadroTexto 57">
            <a:extLst>
              <a:ext uri="{FF2B5EF4-FFF2-40B4-BE49-F238E27FC236}">
                <a16:creationId xmlns:a16="http://schemas.microsoft.com/office/drawing/2014/main" id="{BA4F50B1-8597-7246-FA6D-A6DA089E985C}"/>
              </a:ext>
            </a:extLst>
          </p:cNvPr>
          <p:cNvSpPr txBox="1"/>
          <p:nvPr/>
        </p:nvSpPr>
        <p:spPr>
          <a:xfrm>
            <a:off x="0" y="6326810"/>
            <a:ext cx="8025958" cy="507831"/>
          </a:xfrm>
          <a:prstGeom prst="rect">
            <a:avLst/>
          </a:prstGeom>
          <a:noFill/>
        </p:spPr>
        <p:txBody>
          <a:bodyPr wrap="square">
            <a:spAutoFit/>
          </a:bodyPr>
          <a:lstStyle/>
          <a:p>
            <a:pPr lvl="0">
              <a:spcBef>
                <a:spcPts val="820"/>
              </a:spcBef>
              <a:spcAft>
                <a:spcPts val="0"/>
              </a:spcAft>
              <a:buSzPts val="1100"/>
              <a:tabLst>
                <a:tab pos="641350" algn="l"/>
                <a:tab pos="641985" algn="l"/>
                <a:tab pos="1754505" algn="l"/>
                <a:tab pos="2263140" algn="l"/>
                <a:tab pos="3291840" algn="l"/>
                <a:tab pos="3722370" algn="l"/>
                <a:tab pos="4935855" algn="l"/>
              </a:tabLst>
            </a:pPr>
            <a:r>
              <a:rPr lang="es-ES" sz="900" dirty="0">
                <a:latin typeface="+mn-lt"/>
              </a:rPr>
              <a:t>Stefano D. TRABAJO ORIGINAL IDENTIFICACIÓN DE TIPOS ROTACIONALES Y CATEGORÍAS AUXOLÓGICAS COMO HERRAMIENTA DIAGNÓSTICA EN LA PREDICCIÓN DEL POTENCIAL DE CRECIMIENTO MANDIBULAR IDENTIFICATION OF ROTATIONAL TYPES AND AUXOLOGICAL CATEGORIES AS DIAGNOSTIC TOOL IN THE PREDICTION OF MANDIBULAR GROWTH POTENTIAL. Vol. 52, Acta </a:t>
            </a:r>
            <a:r>
              <a:rPr lang="es-ES" sz="900" dirty="0" err="1">
                <a:latin typeface="+mn-lt"/>
              </a:rPr>
              <a:t>Odont</a:t>
            </a:r>
            <a:r>
              <a:rPr lang="es-ES" sz="900" dirty="0">
                <a:latin typeface="+mn-lt"/>
              </a:rPr>
              <a:t>. </a:t>
            </a:r>
            <a:r>
              <a:rPr lang="es-ES" sz="900" dirty="0" err="1">
                <a:latin typeface="+mn-lt"/>
              </a:rPr>
              <a:t>Venez</a:t>
            </a:r>
            <a:r>
              <a:rPr lang="es-ES" sz="900" dirty="0">
                <a:latin typeface="+mn-lt"/>
              </a:rPr>
              <a:t>. 2014.</a:t>
            </a:r>
            <a:endParaRPr lang="es-CO" sz="900" dirty="0">
              <a:latin typeface="+mn-lt"/>
            </a:endParaRPr>
          </a:p>
        </p:txBody>
      </p:sp>
    </p:spTree>
    <p:extLst>
      <p:ext uri="{BB962C8B-B14F-4D97-AF65-F5344CB8AC3E}">
        <p14:creationId xmlns:p14="http://schemas.microsoft.com/office/powerpoint/2010/main" val="1842037688"/>
      </p:ext>
    </p:extLst>
  </p:cSld>
  <p:clrMapOvr>
    <a:masterClrMapping/>
  </p:clrMapOvr>
  <p:transition spd="slow">
    <p:circl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B3AD5-1C20-F40E-F346-F01FCB48733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10E84260-BF1B-2B81-ABC5-15137EBD7EAF}"/>
              </a:ext>
            </a:extLst>
          </p:cNvPr>
          <p:cNvSpPr/>
          <p:nvPr/>
        </p:nvSpPr>
        <p:spPr>
          <a:xfrm rot="8111924">
            <a:off x="4138252" y="3394959"/>
            <a:ext cx="3915497" cy="0"/>
          </a:xfrm>
          <a:prstGeom prst="line">
            <a:avLst/>
          </a:prstGeom>
          <a:ln w="38100" cap="flat">
            <a:solidFill>
              <a:srgbClr val="FFFFFF"/>
            </a:solidFill>
            <a:prstDash val="solid"/>
            <a:headEnd type="none" w="sm" len="sm"/>
            <a:tailEnd type="none" w="sm" len="sm"/>
          </a:ln>
        </p:spPr>
        <p:txBody>
          <a:bodyPr/>
          <a:lstStyle/>
          <a:p>
            <a:endParaRPr lang="es-CO"/>
          </a:p>
        </p:txBody>
      </p:sp>
      <p:sp>
        <p:nvSpPr>
          <p:cNvPr id="3" name="AutoShape 3">
            <a:extLst>
              <a:ext uri="{FF2B5EF4-FFF2-40B4-BE49-F238E27FC236}">
                <a16:creationId xmlns:a16="http://schemas.microsoft.com/office/drawing/2014/main" id="{9420785B-1BCE-AE43-3CD5-ED614B0DEB47}"/>
              </a:ext>
            </a:extLst>
          </p:cNvPr>
          <p:cNvSpPr/>
          <p:nvPr/>
        </p:nvSpPr>
        <p:spPr>
          <a:xfrm rot="-8111781">
            <a:off x="4097593" y="3434023"/>
            <a:ext cx="3963131" cy="0"/>
          </a:xfrm>
          <a:prstGeom prst="line">
            <a:avLst/>
          </a:prstGeom>
          <a:ln w="38100" cap="flat">
            <a:solidFill>
              <a:srgbClr val="FFFFFF"/>
            </a:solidFill>
            <a:prstDash val="solid"/>
            <a:headEnd type="none" w="sm" len="sm"/>
            <a:tailEnd type="none" w="sm" len="sm"/>
          </a:ln>
        </p:spPr>
        <p:txBody>
          <a:bodyPr/>
          <a:lstStyle/>
          <a:p>
            <a:endParaRPr lang="es-CO"/>
          </a:p>
        </p:txBody>
      </p:sp>
      <p:sp>
        <p:nvSpPr>
          <p:cNvPr id="4" name="AutoShape 4">
            <a:extLst>
              <a:ext uri="{FF2B5EF4-FFF2-40B4-BE49-F238E27FC236}">
                <a16:creationId xmlns:a16="http://schemas.microsoft.com/office/drawing/2014/main" id="{0EEE76B4-AAFA-1CCB-F133-248481AF61AC}"/>
              </a:ext>
            </a:extLst>
          </p:cNvPr>
          <p:cNvSpPr/>
          <p:nvPr/>
        </p:nvSpPr>
        <p:spPr>
          <a:xfrm rot="-10788075">
            <a:off x="4169926" y="3433207"/>
            <a:ext cx="3915497" cy="0"/>
          </a:xfrm>
          <a:prstGeom prst="line">
            <a:avLst/>
          </a:prstGeom>
          <a:ln w="38100" cap="flat">
            <a:solidFill>
              <a:srgbClr val="FFFFFF"/>
            </a:solidFill>
            <a:prstDash val="solid"/>
            <a:headEnd type="none" w="sm" len="sm"/>
            <a:tailEnd type="none" w="sm" len="sm"/>
          </a:ln>
        </p:spPr>
        <p:txBody>
          <a:bodyPr/>
          <a:lstStyle/>
          <a:p>
            <a:endParaRPr lang="es-CO"/>
          </a:p>
        </p:txBody>
      </p:sp>
      <p:pic>
        <p:nvPicPr>
          <p:cNvPr id="49" name="Imagen 48">
            <a:extLst>
              <a:ext uri="{FF2B5EF4-FFF2-40B4-BE49-F238E27FC236}">
                <a16:creationId xmlns:a16="http://schemas.microsoft.com/office/drawing/2014/main" id="{E582FC5D-F6FE-F97B-0D94-196F3F381CA7}"/>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50" name="TextBox 35">
            <a:extLst>
              <a:ext uri="{FF2B5EF4-FFF2-40B4-BE49-F238E27FC236}">
                <a16:creationId xmlns:a16="http://schemas.microsoft.com/office/drawing/2014/main" id="{577C6DCF-8BEC-FAEF-6DF3-A86A37AD2CCE}"/>
              </a:ext>
            </a:extLst>
          </p:cNvPr>
          <p:cNvSpPr txBox="1"/>
          <p:nvPr/>
        </p:nvSpPr>
        <p:spPr>
          <a:xfrm>
            <a:off x="1708753" y="304956"/>
            <a:ext cx="8773678" cy="794910"/>
          </a:xfrm>
          <a:prstGeom prst="rect">
            <a:avLst/>
          </a:prstGeom>
        </p:spPr>
        <p:txBody>
          <a:bodyPr lIns="33867" tIns="33867" rIns="33867" bIns="33867" rtlCol="0" anchor="ctr"/>
          <a:lstStyle/>
          <a:p>
            <a:pPr algn="ctr">
              <a:lnSpc>
                <a:spcPts val="3920"/>
              </a:lnSpc>
            </a:pPr>
            <a:endParaRPr lang="en-US" sz="4000" b="1" dirty="0">
              <a:latin typeface="ADLaM Display" panose="02010000000000000000" pitchFamily="2" charset="0"/>
              <a:ea typeface="ADLaM Display" panose="02010000000000000000" pitchFamily="2" charset="0"/>
              <a:cs typeface="ADLaM Display" panose="02010000000000000000" pitchFamily="2" charset="0"/>
              <a:sym typeface="Gotham Bold"/>
            </a:endParaRPr>
          </a:p>
        </p:txBody>
      </p:sp>
      <p:sp>
        <p:nvSpPr>
          <p:cNvPr id="56" name="TextBox 35">
            <a:extLst>
              <a:ext uri="{FF2B5EF4-FFF2-40B4-BE49-F238E27FC236}">
                <a16:creationId xmlns:a16="http://schemas.microsoft.com/office/drawing/2014/main" id="{DFBAF4C1-6228-CF92-58B3-5AC8A4A690EC}"/>
              </a:ext>
            </a:extLst>
          </p:cNvPr>
          <p:cNvSpPr txBox="1"/>
          <p:nvPr/>
        </p:nvSpPr>
        <p:spPr>
          <a:xfrm>
            <a:off x="1992086" y="805905"/>
            <a:ext cx="8773678" cy="794910"/>
          </a:xfrm>
          <a:prstGeom prst="rect">
            <a:avLst/>
          </a:prstGeom>
        </p:spPr>
        <p:txBody>
          <a:bodyPr lIns="33867" tIns="33867" rIns="33867" bIns="33867" rtlCol="0" anchor="ctr"/>
          <a:lstStyle/>
          <a:p>
            <a:pPr algn="ctr">
              <a:lnSpc>
                <a:spcPts val="3920"/>
              </a:lnSpc>
            </a:pPr>
            <a:r>
              <a:rPr lang="en-US" sz="4000" b="1" dirty="0">
                <a:latin typeface="+mn-lt"/>
                <a:ea typeface="ADLaM Display" panose="02010000000000000000" pitchFamily="2" charset="0"/>
                <a:cs typeface="ADLaM Display" panose="02010000000000000000" pitchFamily="2" charset="0"/>
                <a:sym typeface="Gotham Bold"/>
              </a:rPr>
              <a:t>MARIA EMMA ZABLEH, 2016</a:t>
            </a:r>
          </a:p>
        </p:txBody>
      </p:sp>
      <p:graphicFrame>
        <p:nvGraphicFramePr>
          <p:cNvPr id="5" name="Diagrama 4">
            <a:extLst>
              <a:ext uri="{FF2B5EF4-FFF2-40B4-BE49-F238E27FC236}">
                <a16:creationId xmlns:a16="http://schemas.microsoft.com/office/drawing/2014/main" id="{A9FE4726-501E-9E88-CA6A-80BBCBE2E11D}"/>
              </a:ext>
            </a:extLst>
          </p:cNvPr>
          <p:cNvGraphicFramePr/>
          <p:nvPr>
            <p:extLst>
              <p:ext uri="{D42A27DB-BD31-4B8C-83A1-F6EECF244321}">
                <p14:modId xmlns:p14="http://schemas.microsoft.com/office/powerpoint/2010/main" val="3701660956"/>
              </p:ext>
            </p:extLst>
          </p:nvPr>
        </p:nvGraphicFramePr>
        <p:xfrm>
          <a:off x="3829968" y="2008631"/>
          <a:ext cx="5454709" cy="40366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uadroTexto 5">
            <a:extLst>
              <a:ext uri="{FF2B5EF4-FFF2-40B4-BE49-F238E27FC236}">
                <a16:creationId xmlns:a16="http://schemas.microsoft.com/office/drawing/2014/main" id="{92AFB806-3EF4-F880-6777-0C43CEA8F384}"/>
              </a:ext>
            </a:extLst>
          </p:cNvPr>
          <p:cNvSpPr txBox="1"/>
          <p:nvPr/>
        </p:nvSpPr>
        <p:spPr>
          <a:xfrm>
            <a:off x="282925" y="6588420"/>
            <a:ext cx="12192000" cy="246221"/>
          </a:xfrm>
          <a:prstGeom prst="rect">
            <a:avLst/>
          </a:prstGeom>
          <a:noFill/>
        </p:spPr>
        <p:txBody>
          <a:bodyPr wrap="square">
            <a:spAutoFit/>
          </a:bodyPr>
          <a:lstStyle/>
          <a:p>
            <a:pPr algn="l"/>
            <a:r>
              <a:rPr lang="es-ES" sz="1000" dirty="0" err="1"/>
              <a:t>Zableh</a:t>
            </a:r>
            <a:r>
              <a:rPr lang="es-ES" sz="1000" dirty="0"/>
              <a:t>, Maria Emma, Gaviria, Diana Maria. </a:t>
            </a:r>
            <a:r>
              <a:rPr lang="pt-BR" sz="1000" dirty="0"/>
              <a:t> Identificação do grupo rotacional de crescimento de acordo com Petrovic-Lavergne em crianças na cidade de Medellin, Colômbia. </a:t>
            </a:r>
            <a:r>
              <a:rPr lang="es-CO" sz="1000" dirty="0"/>
              <a:t> REV ASSOC PAUL CIR DENT 2016;70(2):151-5.</a:t>
            </a:r>
          </a:p>
        </p:txBody>
      </p:sp>
    </p:spTree>
    <p:extLst>
      <p:ext uri="{BB962C8B-B14F-4D97-AF65-F5344CB8AC3E}">
        <p14:creationId xmlns:p14="http://schemas.microsoft.com/office/powerpoint/2010/main" val="1112368367"/>
      </p:ext>
    </p:extLst>
  </p:cSld>
  <p:clrMapOvr>
    <a:masterClrMapping/>
  </p:clrMapOvr>
  <p:transition spd="slow">
    <p:circl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8111924">
            <a:off x="4154686" y="3915013"/>
            <a:ext cx="3915497" cy="0"/>
          </a:xfrm>
          <a:prstGeom prst="line">
            <a:avLst/>
          </a:prstGeom>
          <a:ln w="38100" cap="flat">
            <a:solidFill>
              <a:srgbClr val="FFFFFF"/>
            </a:solidFill>
            <a:prstDash val="solid"/>
            <a:headEnd type="none" w="sm" len="sm"/>
            <a:tailEnd type="none" w="sm" len="sm"/>
          </a:ln>
        </p:spPr>
        <p:txBody>
          <a:bodyPr/>
          <a:lstStyle/>
          <a:p>
            <a:endParaRPr lang="es-CO"/>
          </a:p>
        </p:txBody>
      </p:sp>
      <p:sp>
        <p:nvSpPr>
          <p:cNvPr id="3" name="AutoShape 3"/>
          <p:cNvSpPr/>
          <p:nvPr/>
        </p:nvSpPr>
        <p:spPr>
          <a:xfrm rot="-8111781">
            <a:off x="4114027" y="3954077"/>
            <a:ext cx="3963131" cy="0"/>
          </a:xfrm>
          <a:prstGeom prst="line">
            <a:avLst/>
          </a:prstGeom>
          <a:ln w="38100" cap="flat">
            <a:solidFill>
              <a:srgbClr val="FFFFFF"/>
            </a:solidFill>
            <a:prstDash val="solid"/>
            <a:headEnd type="none" w="sm" len="sm"/>
            <a:tailEnd type="none" w="sm" len="sm"/>
          </a:ln>
        </p:spPr>
        <p:txBody>
          <a:bodyPr/>
          <a:lstStyle/>
          <a:p>
            <a:endParaRPr lang="es-CO"/>
          </a:p>
        </p:txBody>
      </p:sp>
      <p:sp>
        <p:nvSpPr>
          <p:cNvPr id="4" name="AutoShape 4"/>
          <p:cNvSpPr/>
          <p:nvPr/>
        </p:nvSpPr>
        <p:spPr>
          <a:xfrm rot="-10788075">
            <a:off x="4186360" y="3953261"/>
            <a:ext cx="3915497" cy="0"/>
          </a:xfrm>
          <a:prstGeom prst="line">
            <a:avLst/>
          </a:prstGeom>
          <a:ln w="38100" cap="flat">
            <a:solidFill>
              <a:srgbClr val="FFFFFF"/>
            </a:solidFill>
            <a:prstDash val="solid"/>
            <a:headEnd type="none" w="sm" len="sm"/>
            <a:tailEnd type="none" w="sm" len="sm"/>
          </a:ln>
        </p:spPr>
        <p:txBody>
          <a:bodyPr/>
          <a:lstStyle/>
          <a:p>
            <a:endParaRPr lang="es-CO"/>
          </a:p>
        </p:txBody>
      </p:sp>
      <p:sp>
        <p:nvSpPr>
          <p:cNvPr id="11" name="Freeform 11"/>
          <p:cNvSpPr/>
          <p:nvPr/>
        </p:nvSpPr>
        <p:spPr>
          <a:xfrm>
            <a:off x="7467882" y="3377678"/>
            <a:ext cx="1123474" cy="1123474"/>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chemeClr val="accent5">
              <a:lumMod val="60000"/>
              <a:lumOff val="40000"/>
            </a:schemeClr>
          </a:solidFill>
        </p:spPr>
        <p:txBody>
          <a:bodyPr/>
          <a:lstStyle/>
          <a:p>
            <a:endParaRPr lang="es-CO"/>
          </a:p>
        </p:txBody>
      </p:sp>
      <p:grpSp>
        <p:nvGrpSpPr>
          <p:cNvPr id="14" name="Group 14"/>
          <p:cNvGrpSpPr/>
          <p:nvPr/>
        </p:nvGrpSpPr>
        <p:grpSpPr>
          <a:xfrm>
            <a:off x="3599830" y="3377678"/>
            <a:ext cx="1123474" cy="1123474"/>
            <a:chOff x="0" y="0"/>
            <a:chExt cx="6350000" cy="6350000"/>
          </a:xfrm>
          <a:solidFill>
            <a:schemeClr val="accent1">
              <a:lumMod val="40000"/>
              <a:lumOff val="60000"/>
            </a:schemeClr>
          </a:solidFill>
        </p:grpSpPr>
        <p:sp>
          <p:nvSpPr>
            <p:cNvPr id="15" name="Freeform 15"/>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grpFill/>
          </p:spPr>
          <p:txBody>
            <a:bodyPr/>
            <a:lstStyle/>
            <a:p>
              <a:endParaRPr lang="es-CO"/>
            </a:p>
          </p:txBody>
        </p:sp>
      </p:grpSp>
      <p:sp>
        <p:nvSpPr>
          <p:cNvPr id="17" name="Freeform 17"/>
          <p:cNvSpPr/>
          <p:nvPr/>
        </p:nvSpPr>
        <p:spPr>
          <a:xfrm>
            <a:off x="4127884" y="1971706"/>
            <a:ext cx="1123474" cy="1123474"/>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chemeClr val="accent4">
              <a:lumMod val="60000"/>
              <a:lumOff val="40000"/>
            </a:schemeClr>
          </a:solidFill>
        </p:spPr>
        <p:txBody>
          <a:bodyPr/>
          <a:lstStyle/>
          <a:p>
            <a:endParaRPr lang="es-CO"/>
          </a:p>
        </p:txBody>
      </p:sp>
      <p:grpSp>
        <p:nvGrpSpPr>
          <p:cNvPr id="18" name="Group 18"/>
          <p:cNvGrpSpPr/>
          <p:nvPr/>
        </p:nvGrpSpPr>
        <p:grpSpPr>
          <a:xfrm>
            <a:off x="6939828" y="1971706"/>
            <a:ext cx="1123474" cy="1123474"/>
            <a:chOff x="0" y="0"/>
            <a:chExt cx="6350000" cy="6350000"/>
          </a:xfrm>
        </p:grpSpPr>
        <p:sp>
          <p:nvSpPr>
            <p:cNvPr id="19" name="Freeform 19"/>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CDECAC"/>
            </a:solidFill>
          </p:spPr>
          <p:txBody>
            <a:bodyPr/>
            <a:lstStyle/>
            <a:p>
              <a:endParaRPr lang="es-CO"/>
            </a:p>
          </p:txBody>
        </p:sp>
      </p:grpSp>
      <p:sp>
        <p:nvSpPr>
          <p:cNvPr id="21" name="Freeform 21"/>
          <p:cNvSpPr/>
          <p:nvPr/>
        </p:nvSpPr>
        <p:spPr>
          <a:xfrm>
            <a:off x="6939828" y="4783651"/>
            <a:ext cx="1123474" cy="1123474"/>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FFF6BB"/>
          </a:solidFill>
        </p:spPr>
        <p:txBody>
          <a:bodyPr/>
          <a:lstStyle/>
          <a:p>
            <a:endParaRPr lang="es-CO"/>
          </a:p>
        </p:txBody>
      </p:sp>
      <p:grpSp>
        <p:nvGrpSpPr>
          <p:cNvPr id="22" name="Group 22"/>
          <p:cNvGrpSpPr/>
          <p:nvPr/>
        </p:nvGrpSpPr>
        <p:grpSpPr>
          <a:xfrm>
            <a:off x="4161566" y="4783651"/>
            <a:ext cx="1123474" cy="1123474"/>
            <a:chOff x="0" y="0"/>
            <a:chExt cx="6350000" cy="6350000"/>
          </a:xfrm>
          <a:solidFill>
            <a:schemeClr val="accent6">
              <a:lumMod val="40000"/>
              <a:lumOff val="60000"/>
            </a:schemeClr>
          </a:solidFill>
        </p:grpSpPr>
        <p:sp>
          <p:nvSpPr>
            <p:cNvPr id="23" name="Freeform 23"/>
            <p:cNvSpPr/>
            <p:nvPr/>
          </p:nvSpPr>
          <p:spPr>
            <a:xfrm>
              <a:off x="0" y="0"/>
              <a:ext cx="6350000" cy="6350000"/>
            </a:xfrm>
            <a:custGeom>
              <a:avLst/>
              <a:gdLst/>
              <a:ahLst/>
              <a:cxnLst/>
              <a:rect l="l" t="t" r="r" b="b"/>
              <a:pathLst>
                <a:path w="6350000" h="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grpFill/>
          </p:spPr>
          <p:txBody>
            <a:bodyPr/>
            <a:lstStyle/>
            <a:p>
              <a:endParaRPr lang="es-CO"/>
            </a:p>
          </p:txBody>
        </p:sp>
      </p:grpSp>
      <p:sp>
        <p:nvSpPr>
          <p:cNvPr id="25" name="Freeform 25"/>
          <p:cNvSpPr/>
          <p:nvPr/>
        </p:nvSpPr>
        <p:spPr>
          <a:xfrm>
            <a:off x="5701657" y="3633557"/>
            <a:ext cx="787872" cy="611717"/>
          </a:xfrm>
          <a:custGeom>
            <a:avLst/>
            <a:gdLst/>
            <a:ahLst/>
            <a:cxnLst/>
            <a:rect l="l" t="t" r="r" b="b"/>
            <a:pathLst>
              <a:path w="1181808" h="917576">
                <a:moveTo>
                  <a:pt x="0" y="0"/>
                </a:moveTo>
                <a:lnTo>
                  <a:pt x="1181808" y="0"/>
                </a:lnTo>
                <a:lnTo>
                  <a:pt x="1181808" y="917576"/>
                </a:lnTo>
                <a:lnTo>
                  <a:pt x="0" y="91757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s-CO"/>
          </a:p>
        </p:txBody>
      </p:sp>
      <p:sp>
        <p:nvSpPr>
          <p:cNvPr id="32" name="AutoShape 32"/>
          <p:cNvSpPr/>
          <p:nvPr/>
        </p:nvSpPr>
        <p:spPr>
          <a:xfrm>
            <a:off x="8257808" y="2533443"/>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3" name="AutoShape 33"/>
          <p:cNvSpPr/>
          <p:nvPr/>
        </p:nvSpPr>
        <p:spPr>
          <a:xfrm>
            <a:off x="8706007" y="3946469"/>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4" name="AutoShape 34"/>
          <p:cNvSpPr/>
          <p:nvPr/>
        </p:nvSpPr>
        <p:spPr>
          <a:xfrm>
            <a:off x="8253594" y="5625272"/>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6" name="AutoShape 36"/>
          <p:cNvSpPr/>
          <p:nvPr/>
        </p:nvSpPr>
        <p:spPr>
          <a:xfrm>
            <a:off x="1466968" y="5611690"/>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7" name="AutoShape 37"/>
          <p:cNvSpPr/>
          <p:nvPr/>
        </p:nvSpPr>
        <p:spPr>
          <a:xfrm>
            <a:off x="1015369" y="3940496"/>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38" name="AutoShape 38"/>
          <p:cNvSpPr/>
          <p:nvPr/>
        </p:nvSpPr>
        <p:spPr>
          <a:xfrm>
            <a:off x="1466968" y="2519861"/>
            <a:ext cx="2470625" cy="0"/>
          </a:xfrm>
          <a:prstGeom prst="line">
            <a:avLst/>
          </a:prstGeom>
          <a:ln w="38100" cap="flat">
            <a:solidFill>
              <a:srgbClr val="575757"/>
            </a:solidFill>
            <a:prstDash val="solid"/>
            <a:headEnd type="none" w="sm" len="sm"/>
            <a:tailEnd type="none" w="sm" len="sm"/>
          </a:ln>
        </p:spPr>
        <p:txBody>
          <a:bodyPr/>
          <a:lstStyle/>
          <a:p>
            <a:endParaRPr lang="es-CO"/>
          </a:p>
        </p:txBody>
      </p:sp>
      <p:sp>
        <p:nvSpPr>
          <p:cNvPr id="41" name="TextBox 41"/>
          <p:cNvSpPr txBox="1"/>
          <p:nvPr/>
        </p:nvSpPr>
        <p:spPr>
          <a:xfrm>
            <a:off x="8387152" y="4943057"/>
            <a:ext cx="2341280" cy="615553"/>
          </a:xfrm>
          <a:prstGeom prst="rect">
            <a:avLst/>
          </a:prstGeom>
        </p:spPr>
        <p:txBody>
          <a:bodyPr lIns="0" tIns="0" rIns="0" bIns="0" rtlCol="0" anchor="t">
            <a:spAutoFit/>
          </a:bodyPr>
          <a:lstStyle/>
          <a:p>
            <a:pPr lvl="0" algn="ctr"/>
            <a:r>
              <a:rPr lang="es-MX" sz="2000" dirty="0">
                <a:latin typeface="+mn-lt"/>
              </a:rPr>
              <a:t>Masculino</a:t>
            </a:r>
          </a:p>
          <a:p>
            <a:pPr lvl="0" algn="ctr"/>
            <a:r>
              <a:rPr lang="es-MX" sz="2000" dirty="0">
                <a:latin typeface="+mn-lt"/>
              </a:rPr>
              <a:t>P1NOB 25,4%</a:t>
            </a:r>
            <a:endParaRPr lang="es-CO" sz="2000" dirty="0">
              <a:latin typeface="+mn-lt"/>
            </a:endParaRPr>
          </a:p>
        </p:txBody>
      </p:sp>
      <p:sp>
        <p:nvSpPr>
          <p:cNvPr id="42" name="TextBox 42"/>
          <p:cNvSpPr txBox="1"/>
          <p:nvPr/>
        </p:nvSpPr>
        <p:spPr>
          <a:xfrm>
            <a:off x="8859838" y="3018967"/>
            <a:ext cx="2293175" cy="923330"/>
          </a:xfrm>
          <a:prstGeom prst="rect">
            <a:avLst/>
          </a:prstGeom>
        </p:spPr>
        <p:txBody>
          <a:bodyPr lIns="0" tIns="0" rIns="0" bIns="0" rtlCol="0" anchor="t">
            <a:spAutoFit/>
          </a:bodyPr>
          <a:lstStyle/>
          <a:p>
            <a:pPr lvl="0" algn="ctr"/>
            <a:r>
              <a:rPr lang="es-MX" sz="2000" dirty="0">
                <a:latin typeface="+mn-lt"/>
              </a:rPr>
              <a:t>Femenino </a:t>
            </a:r>
          </a:p>
          <a:p>
            <a:pPr lvl="0" algn="ctr"/>
            <a:r>
              <a:rPr lang="es-MX" sz="2000" dirty="0">
                <a:latin typeface="+mn-lt"/>
              </a:rPr>
              <a:t>P1NOB 18,5%</a:t>
            </a:r>
          </a:p>
          <a:p>
            <a:pPr lvl="0" algn="ctr"/>
            <a:r>
              <a:rPr lang="es-MX" sz="2000" dirty="0">
                <a:latin typeface="+mn-lt"/>
              </a:rPr>
              <a:t>R1NOB 18,5%</a:t>
            </a:r>
            <a:endParaRPr lang="es-CO" sz="2000" dirty="0">
              <a:latin typeface="+mn-lt"/>
            </a:endParaRPr>
          </a:p>
        </p:txBody>
      </p:sp>
      <p:sp>
        <p:nvSpPr>
          <p:cNvPr id="43" name="TextBox 43"/>
          <p:cNvSpPr txBox="1"/>
          <p:nvPr/>
        </p:nvSpPr>
        <p:spPr>
          <a:xfrm>
            <a:off x="8387152" y="2053282"/>
            <a:ext cx="2341280" cy="231217"/>
          </a:xfrm>
          <a:prstGeom prst="rect">
            <a:avLst/>
          </a:prstGeom>
        </p:spPr>
        <p:txBody>
          <a:bodyPr lIns="0" tIns="0" rIns="0" bIns="0" rtlCol="0" anchor="t">
            <a:spAutoFit/>
          </a:bodyPr>
          <a:lstStyle/>
          <a:p>
            <a:pPr algn="ctr">
              <a:lnSpc>
                <a:spcPts val="1680"/>
              </a:lnSpc>
            </a:pPr>
            <a:r>
              <a:rPr lang="en-US" sz="2000" dirty="0">
                <a:latin typeface="+mn-lt"/>
                <a:ea typeface="Montaser Arabic"/>
                <a:cs typeface="Montaser Arabic"/>
                <a:sym typeface="Montaser Arabic"/>
              </a:rPr>
              <a:t>R1NOB 14,2%</a:t>
            </a:r>
          </a:p>
        </p:txBody>
      </p:sp>
      <p:sp>
        <p:nvSpPr>
          <p:cNvPr id="45" name="TextBox 45"/>
          <p:cNvSpPr txBox="1"/>
          <p:nvPr/>
        </p:nvSpPr>
        <p:spPr>
          <a:xfrm>
            <a:off x="1289689" y="2038144"/>
            <a:ext cx="2833115" cy="231217"/>
          </a:xfrm>
          <a:prstGeom prst="rect">
            <a:avLst/>
          </a:prstGeom>
        </p:spPr>
        <p:txBody>
          <a:bodyPr wrap="square" lIns="0" tIns="0" rIns="0" bIns="0" rtlCol="0" anchor="t">
            <a:spAutoFit/>
          </a:bodyPr>
          <a:lstStyle/>
          <a:p>
            <a:pPr algn="ctr">
              <a:lnSpc>
                <a:spcPts val="1680"/>
              </a:lnSpc>
            </a:pPr>
            <a:r>
              <a:rPr lang="en-US" sz="2000" dirty="0">
                <a:latin typeface="+mn-lt"/>
                <a:ea typeface="Montaser Arabic"/>
                <a:cs typeface="Montaser Arabic"/>
                <a:sym typeface="Montaser Arabic"/>
              </a:rPr>
              <a:t>P2DN 9% - R1NOB   7%</a:t>
            </a:r>
          </a:p>
        </p:txBody>
      </p:sp>
      <p:sp>
        <p:nvSpPr>
          <p:cNvPr id="47" name="TextBox 47"/>
          <p:cNvSpPr txBox="1"/>
          <p:nvPr/>
        </p:nvSpPr>
        <p:spPr>
          <a:xfrm>
            <a:off x="1462720" y="4943057"/>
            <a:ext cx="2472191" cy="615553"/>
          </a:xfrm>
          <a:prstGeom prst="rect">
            <a:avLst/>
          </a:prstGeom>
        </p:spPr>
        <p:txBody>
          <a:bodyPr lIns="0" tIns="0" rIns="0" bIns="0" rtlCol="0" anchor="t">
            <a:spAutoFit/>
          </a:bodyPr>
          <a:lstStyle/>
          <a:p>
            <a:pPr lvl="0" algn="ctr"/>
            <a:r>
              <a:rPr lang="es-CO" sz="2000" dirty="0">
                <a:latin typeface="+mn-lt"/>
              </a:rPr>
              <a:t>Masculino</a:t>
            </a:r>
          </a:p>
          <a:p>
            <a:pPr lvl="0" algn="ctr"/>
            <a:r>
              <a:rPr lang="es-CO" sz="2000" dirty="0">
                <a:latin typeface="+mn-lt"/>
              </a:rPr>
              <a:t>R1NOB 7%</a:t>
            </a:r>
          </a:p>
        </p:txBody>
      </p:sp>
      <p:pic>
        <p:nvPicPr>
          <p:cNvPr id="49" name="Imagen 48">
            <a:extLst>
              <a:ext uri="{FF2B5EF4-FFF2-40B4-BE49-F238E27FC236}">
                <a16:creationId xmlns:a16="http://schemas.microsoft.com/office/drawing/2014/main" id="{C135158D-8AC1-2C53-9F2D-185A2283591B}"/>
              </a:ext>
            </a:extLst>
          </p:cNvPr>
          <p:cNvPicPr>
            <a:picLocks noChangeAspect="1"/>
          </p:cNvPicPr>
          <p:nvPr/>
        </p:nvPicPr>
        <p:blipFill rotWithShape="1">
          <a:blip r:embed="rId5"/>
          <a:srcRect b="13297"/>
          <a:stretch/>
        </p:blipFill>
        <p:spPr>
          <a:xfrm>
            <a:off x="61752" y="23359"/>
            <a:ext cx="1930334" cy="1049095"/>
          </a:xfrm>
          <a:prstGeom prst="rect">
            <a:avLst/>
          </a:prstGeom>
        </p:spPr>
      </p:pic>
      <p:sp>
        <p:nvSpPr>
          <p:cNvPr id="51" name="CuadroTexto 3">
            <a:extLst>
              <a:ext uri="{FF2B5EF4-FFF2-40B4-BE49-F238E27FC236}">
                <a16:creationId xmlns:a16="http://schemas.microsoft.com/office/drawing/2014/main" id="{8BD47400-2125-1A03-745F-24264F5C764B}"/>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cxnSp>
        <p:nvCxnSpPr>
          <p:cNvPr id="10" name="Conector recto 9">
            <a:extLst>
              <a:ext uri="{FF2B5EF4-FFF2-40B4-BE49-F238E27FC236}">
                <a16:creationId xmlns:a16="http://schemas.microsoft.com/office/drawing/2014/main" id="{ECC69A74-B4CE-EE1D-59A9-A60269F6E6E4}"/>
              </a:ext>
            </a:extLst>
          </p:cNvPr>
          <p:cNvCxnSpPr/>
          <p:nvPr/>
        </p:nvCxnSpPr>
        <p:spPr>
          <a:xfrm>
            <a:off x="5986272" y="768096"/>
            <a:ext cx="0" cy="5431536"/>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TextBox 35">
            <a:extLst>
              <a:ext uri="{FF2B5EF4-FFF2-40B4-BE49-F238E27FC236}">
                <a16:creationId xmlns:a16="http://schemas.microsoft.com/office/drawing/2014/main" id="{3D1D8E7E-A3C6-7D93-8A74-877CE48F15E4}"/>
              </a:ext>
            </a:extLst>
          </p:cNvPr>
          <p:cNvSpPr txBox="1"/>
          <p:nvPr/>
        </p:nvSpPr>
        <p:spPr>
          <a:xfrm>
            <a:off x="4523722" y="1057707"/>
            <a:ext cx="8773678" cy="794910"/>
          </a:xfrm>
          <a:prstGeom prst="rect">
            <a:avLst/>
          </a:prstGeom>
        </p:spPr>
        <p:txBody>
          <a:bodyPr lIns="33867" tIns="33867" rIns="33867" bIns="33867" rtlCol="0" anchor="ctr"/>
          <a:lstStyle/>
          <a:p>
            <a:pPr algn="ctr">
              <a:lnSpc>
                <a:spcPts val="3920"/>
              </a:lnSpc>
            </a:pPr>
            <a:r>
              <a:rPr lang="en-US" sz="4000" b="1" dirty="0">
                <a:latin typeface="+mn-lt"/>
                <a:ea typeface="ADLaM Display" panose="02010000000000000000" pitchFamily="2" charset="0"/>
                <a:cs typeface="ADLaM Display" panose="02010000000000000000" pitchFamily="2" charset="0"/>
                <a:sym typeface="Gotham Bold"/>
              </a:rPr>
              <a:t>STEFANO ET AL 2014</a:t>
            </a:r>
          </a:p>
        </p:txBody>
      </p:sp>
      <p:sp>
        <p:nvSpPr>
          <p:cNvPr id="20" name="TextBox 35">
            <a:extLst>
              <a:ext uri="{FF2B5EF4-FFF2-40B4-BE49-F238E27FC236}">
                <a16:creationId xmlns:a16="http://schemas.microsoft.com/office/drawing/2014/main" id="{6AA45596-CA4C-8395-EB34-300B271D538A}"/>
              </a:ext>
            </a:extLst>
          </p:cNvPr>
          <p:cNvSpPr txBox="1"/>
          <p:nvPr/>
        </p:nvSpPr>
        <p:spPr>
          <a:xfrm>
            <a:off x="-1434988" y="1069124"/>
            <a:ext cx="8773678" cy="794910"/>
          </a:xfrm>
          <a:prstGeom prst="rect">
            <a:avLst/>
          </a:prstGeom>
        </p:spPr>
        <p:txBody>
          <a:bodyPr lIns="33867" tIns="33867" rIns="33867" bIns="33867" rtlCol="0" anchor="ctr"/>
          <a:lstStyle/>
          <a:p>
            <a:pPr algn="ctr">
              <a:lnSpc>
                <a:spcPts val="3920"/>
              </a:lnSpc>
            </a:pPr>
            <a:r>
              <a:rPr lang="en-US" sz="4000" b="1" dirty="0">
                <a:latin typeface="+mn-lt"/>
                <a:ea typeface="ADLaM Display" panose="02010000000000000000" pitchFamily="2" charset="0"/>
                <a:cs typeface="ADLaM Display" panose="02010000000000000000" pitchFamily="2" charset="0"/>
                <a:sym typeface="Gotham Bold"/>
              </a:rPr>
              <a:t>NUESTRO ESTUDIO</a:t>
            </a:r>
          </a:p>
        </p:txBody>
      </p:sp>
      <p:sp>
        <p:nvSpPr>
          <p:cNvPr id="26" name="TextBox 47">
            <a:extLst>
              <a:ext uri="{FF2B5EF4-FFF2-40B4-BE49-F238E27FC236}">
                <a16:creationId xmlns:a16="http://schemas.microsoft.com/office/drawing/2014/main" id="{91552F09-A4FE-D2CB-9826-97B17F16C4BB}"/>
              </a:ext>
            </a:extLst>
          </p:cNvPr>
          <p:cNvSpPr txBox="1"/>
          <p:nvPr/>
        </p:nvSpPr>
        <p:spPr>
          <a:xfrm>
            <a:off x="1050723" y="3173182"/>
            <a:ext cx="2472191" cy="615553"/>
          </a:xfrm>
          <a:prstGeom prst="rect">
            <a:avLst/>
          </a:prstGeom>
        </p:spPr>
        <p:txBody>
          <a:bodyPr lIns="0" tIns="0" rIns="0" bIns="0" rtlCol="0" anchor="t">
            <a:spAutoFit/>
          </a:bodyPr>
          <a:lstStyle/>
          <a:p>
            <a:pPr lvl="0" algn="ctr"/>
            <a:r>
              <a:rPr lang="es-CO" sz="2000" dirty="0">
                <a:latin typeface="+mn-lt"/>
              </a:rPr>
              <a:t>Femenino</a:t>
            </a:r>
          </a:p>
          <a:p>
            <a:pPr lvl="0" algn="ctr"/>
            <a:r>
              <a:rPr lang="es-CO" sz="2000" dirty="0">
                <a:latin typeface="+mn-lt"/>
              </a:rPr>
              <a:t>R1NOB 8%</a:t>
            </a:r>
          </a:p>
        </p:txBody>
      </p:sp>
      <p:sp>
        <p:nvSpPr>
          <p:cNvPr id="27" name="CuadroTexto 26">
            <a:extLst>
              <a:ext uri="{FF2B5EF4-FFF2-40B4-BE49-F238E27FC236}">
                <a16:creationId xmlns:a16="http://schemas.microsoft.com/office/drawing/2014/main" id="{982D09B2-422F-5D26-8D6E-393C9BFBE19C}"/>
              </a:ext>
            </a:extLst>
          </p:cNvPr>
          <p:cNvSpPr txBox="1"/>
          <p:nvPr/>
        </p:nvSpPr>
        <p:spPr>
          <a:xfrm>
            <a:off x="0" y="6326810"/>
            <a:ext cx="8025958" cy="507831"/>
          </a:xfrm>
          <a:prstGeom prst="rect">
            <a:avLst/>
          </a:prstGeom>
          <a:noFill/>
        </p:spPr>
        <p:txBody>
          <a:bodyPr wrap="square">
            <a:spAutoFit/>
          </a:bodyPr>
          <a:lstStyle/>
          <a:p>
            <a:pPr lvl="0">
              <a:spcBef>
                <a:spcPts val="820"/>
              </a:spcBef>
              <a:spcAft>
                <a:spcPts val="0"/>
              </a:spcAft>
              <a:buSzPts val="1100"/>
              <a:tabLst>
                <a:tab pos="641350" algn="l"/>
                <a:tab pos="641985" algn="l"/>
                <a:tab pos="1754505" algn="l"/>
                <a:tab pos="2263140" algn="l"/>
                <a:tab pos="3291840" algn="l"/>
                <a:tab pos="3722370" algn="l"/>
                <a:tab pos="4935855" algn="l"/>
              </a:tabLst>
            </a:pPr>
            <a:r>
              <a:rPr lang="es-ES" sz="900" dirty="0">
                <a:latin typeface="+mn-lt"/>
              </a:rPr>
              <a:t>Stefano D. TRABAJO ORIGINAL IDENTIFICACIÓN DE TIPOS ROTACIONALES Y CATEGORÍAS AUXOLÓGICAS COMO HERRAMIENTA DIAGNÓSTICA EN LA PREDICCIÓN DEL POTENCIAL DE CRECIMIENTO MANDIBULAR IDENTIFICATION OF ROTATIONAL TYPES AND AUXOLOGICAL CATEGORIES AS DIAGNOSTIC TOOL IN THE PREDICTION OF MANDIBULAR GROWTH POTENTIAL. Vol. 52, Acta </a:t>
            </a:r>
            <a:r>
              <a:rPr lang="es-ES" sz="900" dirty="0" err="1">
                <a:latin typeface="+mn-lt"/>
              </a:rPr>
              <a:t>Odont</a:t>
            </a:r>
            <a:r>
              <a:rPr lang="es-ES" sz="900" dirty="0">
                <a:latin typeface="+mn-lt"/>
              </a:rPr>
              <a:t>. </a:t>
            </a:r>
            <a:r>
              <a:rPr lang="es-ES" sz="900" dirty="0" err="1">
                <a:latin typeface="+mn-lt"/>
              </a:rPr>
              <a:t>Venez</a:t>
            </a:r>
            <a:r>
              <a:rPr lang="es-ES" sz="900" dirty="0">
                <a:latin typeface="+mn-lt"/>
              </a:rPr>
              <a:t>. 2014.</a:t>
            </a:r>
            <a:endParaRPr lang="es-CO" sz="900" dirty="0">
              <a:latin typeface="+mn-lt"/>
            </a:endParaRPr>
          </a:p>
        </p:txBody>
      </p:sp>
    </p:spTree>
  </p:cSld>
  <p:clrMapOvr>
    <a:masterClrMapping/>
  </p:clrMapOvr>
  <p:transition spd="slow">
    <p:circl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338007" y="2266270"/>
            <a:ext cx="2606547" cy="288412"/>
          </a:xfrm>
          <a:prstGeom prst="rect">
            <a:avLst/>
          </a:prstGeom>
        </p:spPr>
        <p:txBody>
          <a:bodyPr wrap="square" lIns="0" tIns="0" rIns="0" bIns="0" rtlCol="0" anchor="t">
            <a:spAutoFit/>
          </a:bodyPr>
          <a:lstStyle/>
          <a:p>
            <a:pPr algn="r">
              <a:lnSpc>
                <a:spcPts val="2381"/>
              </a:lnSpc>
            </a:pPr>
            <a:r>
              <a:rPr lang="en-US" sz="1700" b="1">
                <a:solidFill>
                  <a:srgbClr val="FFFFFF"/>
                </a:solidFill>
                <a:latin typeface="Inter Bold"/>
                <a:ea typeface="Inter Bold"/>
                <a:cs typeface="Inter Bold"/>
                <a:sym typeface="Inter Bold"/>
              </a:rPr>
              <a:t>ETAPA 1</a:t>
            </a:r>
          </a:p>
        </p:txBody>
      </p:sp>
      <p:sp>
        <p:nvSpPr>
          <p:cNvPr id="4" name="TextBox 4"/>
          <p:cNvSpPr txBox="1"/>
          <p:nvPr/>
        </p:nvSpPr>
        <p:spPr>
          <a:xfrm>
            <a:off x="1245575" y="2724086"/>
            <a:ext cx="2776355" cy="553998"/>
          </a:xfrm>
          <a:prstGeom prst="rect">
            <a:avLst/>
          </a:prstGeom>
        </p:spPr>
        <p:txBody>
          <a:bodyPr wrap="square" lIns="0" tIns="0" rIns="0" bIns="0" rtlCol="0" anchor="t">
            <a:spAutoFit/>
          </a:bodyPr>
          <a:lstStyle/>
          <a:p>
            <a:pPr lvl="0" algn="r"/>
            <a:r>
              <a:rPr lang="es-CO" sz="3600" dirty="0"/>
              <a:t>R2D</a:t>
            </a:r>
          </a:p>
        </p:txBody>
      </p:sp>
      <p:pic>
        <p:nvPicPr>
          <p:cNvPr id="5" name="Picture 5"/>
          <p:cNvPicPr>
            <a:picLocks noChangeAspect="1"/>
          </p:cNvPicPr>
          <p:nvPr/>
        </p:nvPicPr>
        <p:blipFill>
          <a:blip r:embed="rId3"/>
          <a:stretch>
            <a:fillRect/>
          </a:stretch>
        </p:blipFill>
        <p:spPr>
          <a:xfrm>
            <a:off x="4208492" y="1965458"/>
            <a:ext cx="3990747" cy="3990747"/>
          </a:xfrm>
          <a:prstGeom prst="rect">
            <a:avLst/>
          </a:prstGeom>
        </p:spPr>
      </p:pic>
      <p:sp>
        <p:nvSpPr>
          <p:cNvPr id="6" name="AutoShape 6"/>
          <p:cNvSpPr/>
          <p:nvPr/>
        </p:nvSpPr>
        <p:spPr>
          <a:xfrm>
            <a:off x="1547450" y="2638087"/>
            <a:ext cx="3238717" cy="38616"/>
          </a:xfrm>
          <a:prstGeom prst="line">
            <a:avLst/>
          </a:prstGeom>
          <a:ln w="38100" cap="flat">
            <a:solidFill>
              <a:srgbClr val="022A3D"/>
            </a:solidFill>
            <a:prstDash val="solid"/>
            <a:headEnd type="triangle" w="lg" len="med"/>
            <a:tailEnd type="oval" w="lg" len="lg"/>
          </a:ln>
        </p:spPr>
        <p:txBody>
          <a:bodyPr/>
          <a:lstStyle/>
          <a:p>
            <a:endParaRPr lang="es-CO"/>
          </a:p>
        </p:txBody>
      </p:sp>
      <p:sp>
        <p:nvSpPr>
          <p:cNvPr id="7" name="TextBox 7"/>
          <p:cNvSpPr txBox="1"/>
          <p:nvPr/>
        </p:nvSpPr>
        <p:spPr>
          <a:xfrm>
            <a:off x="1182891" y="4302592"/>
            <a:ext cx="2397105" cy="288412"/>
          </a:xfrm>
          <a:prstGeom prst="rect">
            <a:avLst/>
          </a:prstGeom>
        </p:spPr>
        <p:txBody>
          <a:bodyPr wrap="square" lIns="0" tIns="0" rIns="0" bIns="0" rtlCol="0" anchor="t">
            <a:spAutoFit/>
          </a:bodyPr>
          <a:lstStyle/>
          <a:p>
            <a:pPr algn="r">
              <a:lnSpc>
                <a:spcPts val="2381"/>
              </a:lnSpc>
            </a:pPr>
            <a:r>
              <a:rPr lang="en-US" sz="1700" b="1">
                <a:solidFill>
                  <a:srgbClr val="FFFFFF"/>
                </a:solidFill>
                <a:latin typeface="Inter Bold"/>
                <a:ea typeface="Inter Bold"/>
                <a:cs typeface="Inter Bold"/>
                <a:sym typeface="Inter Bold"/>
              </a:rPr>
              <a:t> ETAPA 2</a:t>
            </a:r>
          </a:p>
        </p:txBody>
      </p:sp>
      <p:sp>
        <p:nvSpPr>
          <p:cNvPr id="8" name="TextBox 8"/>
          <p:cNvSpPr txBox="1"/>
          <p:nvPr/>
        </p:nvSpPr>
        <p:spPr>
          <a:xfrm>
            <a:off x="1228678" y="5222100"/>
            <a:ext cx="2715876" cy="256545"/>
          </a:xfrm>
          <a:prstGeom prst="rect">
            <a:avLst/>
          </a:prstGeom>
        </p:spPr>
        <p:txBody>
          <a:bodyPr wrap="square" lIns="0" tIns="0" rIns="0" bIns="0" rtlCol="0" anchor="t">
            <a:spAutoFit/>
          </a:bodyPr>
          <a:lstStyle/>
          <a:p>
            <a:pPr algn="r">
              <a:lnSpc>
                <a:spcPts val="1352"/>
              </a:lnSpc>
            </a:pPr>
            <a:r>
              <a:rPr lang="es-CO" sz="3600" dirty="0"/>
              <a:t>R1N</a:t>
            </a:r>
            <a:endParaRPr lang="en-US" sz="3600" b="1" dirty="0">
              <a:solidFill>
                <a:srgbClr val="022A3D"/>
              </a:solidFill>
              <a:latin typeface="Arimo Bold"/>
              <a:ea typeface="Arimo Bold"/>
              <a:cs typeface="Arimo Bold"/>
              <a:sym typeface="Arimo Bold"/>
            </a:endParaRPr>
          </a:p>
        </p:txBody>
      </p:sp>
      <p:sp>
        <p:nvSpPr>
          <p:cNvPr id="9" name="AutoShape 9"/>
          <p:cNvSpPr/>
          <p:nvPr/>
        </p:nvSpPr>
        <p:spPr>
          <a:xfrm>
            <a:off x="1182891" y="4674409"/>
            <a:ext cx="3254493" cy="26524"/>
          </a:xfrm>
          <a:prstGeom prst="line">
            <a:avLst/>
          </a:prstGeom>
          <a:ln w="38100" cap="flat">
            <a:solidFill>
              <a:srgbClr val="022A3D"/>
            </a:solidFill>
            <a:prstDash val="solid"/>
            <a:headEnd type="triangle" w="lg" len="med"/>
            <a:tailEnd type="oval" w="lg" len="lg"/>
          </a:ln>
        </p:spPr>
        <p:txBody>
          <a:bodyPr/>
          <a:lstStyle/>
          <a:p>
            <a:endParaRPr lang="es-CO"/>
          </a:p>
        </p:txBody>
      </p:sp>
      <p:sp>
        <p:nvSpPr>
          <p:cNvPr id="10" name="TextBox 10"/>
          <p:cNvSpPr txBox="1"/>
          <p:nvPr/>
        </p:nvSpPr>
        <p:spPr>
          <a:xfrm>
            <a:off x="8082467" y="2266270"/>
            <a:ext cx="2606547" cy="288412"/>
          </a:xfrm>
          <a:prstGeom prst="rect">
            <a:avLst/>
          </a:prstGeom>
        </p:spPr>
        <p:txBody>
          <a:bodyPr wrap="square" lIns="0" tIns="0" rIns="0" bIns="0" rtlCol="0" anchor="t">
            <a:spAutoFit/>
          </a:bodyPr>
          <a:lstStyle/>
          <a:p>
            <a:pPr>
              <a:lnSpc>
                <a:spcPts val="2381"/>
              </a:lnSpc>
            </a:pPr>
            <a:r>
              <a:rPr lang="en-US" sz="1700" b="1">
                <a:solidFill>
                  <a:srgbClr val="FFFFFF"/>
                </a:solidFill>
                <a:latin typeface="Inter Bold"/>
                <a:ea typeface="Inter Bold"/>
                <a:cs typeface="Inter Bold"/>
                <a:sym typeface="Inter Bold"/>
              </a:rPr>
              <a:t>ETAPA 3</a:t>
            </a:r>
          </a:p>
        </p:txBody>
      </p:sp>
      <p:sp>
        <p:nvSpPr>
          <p:cNvPr id="11" name="TextBox 11"/>
          <p:cNvSpPr txBox="1"/>
          <p:nvPr/>
        </p:nvSpPr>
        <p:spPr>
          <a:xfrm>
            <a:off x="8207384" y="2726576"/>
            <a:ext cx="2854544" cy="553998"/>
          </a:xfrm>
          <a:prstGeom prst="rect">
            <a:avLst/>
          </a:prstGeom>
        </p:spPr>
        <p:txBody>
          <a:bodyPr wrap="square" lIns="0" tIns="0" rIns="0" bIns="0" rtlCol="0" anchor="t">
            <a:spAutoFit/>
          </a:bodyPr>
          <a:lstStyle/>
          <a:p>
            <a:pPr lvl="0"/>
            <a:r>
              <a:rPr lang="es-MX" sz="3600" dirty="0"/>
              <a:t>A</a:t>
            </a:r>
            <a:r>
              <a:rPr lang="es-CO" sz="3600" dirty="0"/>
              <a:t>1N</a:t>
            </a:r>
          </a:p>
        </p:txBody>
      </p:sp>
      <p:sp>
        <p:nvSpPr>
          <p:cNvPr id="12" name="AutoShape 12"/>
          <p:cNvSpPr/>
          <p:nvPr/>
        </p:nvSpPr>
        <p:spPr>
          <a:xfrm flipH="1">
            <a:off x="7461649" y="2672554"/>
            <a:ext cx="3120148" cy="0"/>
          </a:xfrm>
          <a:prstGeom prst="line">
            <a:avLst/>
          </a:prstGeom>
          <a:ln w="38100" cap="flat">
            <a:solidFill>
              <a:srgbClr val="022A3D"/>
            </a:solidFill>
            <a:prstDash val="solid"/>
            <a:headEnd type="triangle" w="lg" len="med"/>
            <a:tailEnd type="oval" w="lg" len="lg"/>
          </a:ln>
        </p:spPr>
        <p:txBody>
          <a:bodyPr/>
          <a:lstStyle/>
          <a:p>
            <a:endParaRPr lang="es-CO"/>
          </a:p>
        </p:txBody>
      </p:sp>
      <p:sp>
        <p:nvSpPr>
          <p:cNvPr id="13" name="TextBox 13"/>
          <p:cNvSpPr txBox="1"/>
          <p:nvPr/>
        </p:nvSpPr>
        <p:spPr>
          <a:xfrm>
            <a:off x="8350438" y="4270905"/>
            <a:ext cx="2606547" cy="288412"/>
          </a:xfrm>
          <a:prstGeom prst="rect">
            <a:avLst/>
          </a:prstGeom>
        </p:spPr>
        <p:txBody>
          <a:bodyPr wrap="square" lIns="0" tIns="0" rIns="0" bIns="0" rtlCol="0" anchor="t">
            <a:spAutoFit/>
          </a:bodyPr>
          <a:lstStyle/>
          <a:p>
            <a:pPr>
              <a:lnSpc>
                <a:spcPts val="2381"/>
              </a:lnSpc>
            </a:pPr>
            <a:r>
              <a:rPr lang="en-US" sz="1700" b="1">
                <a:solidFill>
                  <a:srgbClr val="FFFFFF"/>
                </a:solidFill>
                <a:latin typeface="Inter Bold"/>
                <a:ea typeface="Inter Bold"/>
                <a:cs typeface="Inter Bold"/>
                <a:sym typeface="Inter Bold"/>
              </a:rPr>
              <a:t>ETAPA 4</a:t>
            </a:r>
          </a:p>
        </p:txBody>
      </p:sp>
      <p:sp>
        <p:nvSpPr>
          <p:cNvPr id="14" name="TextBox 14"/>
          <p:cNvSpPr txBox="1"/>
          <p:nvPr/>
        </p:nvSpPr>
        <p:spPr>
          <a:xfrm>
            <a:off x="8270035" y="4731211"/>
            <a:ext cx="2900767" cy="553998"/>
          </a:xfrm>
          <a:prstGeom prst="rect">
            <a:avLst/>
          </a:prstGeom>
        </p:spPr>
        <p:txBody>
          <a:bodyPr wrap="square" lIns="0" tIns="0" rIns="0" bIns="0" rtlCol="0" anchor="t">
            <a:spAutoFit/>
          </a:bodyPr>
          <a:lstStyle/>
          <a:p>
            <a:pPr lvl="0"/>
            <a:r>
              <a:rPr lang="es-CO" sz="3600" dirty="0"/>
              <a:t>P1N – A1D</a:t>
            </a:r>
          </a:p>
        </p:txBody>
      </p:sp>
      <p:sp>
        <p:nvSpPr>
          <p:cNvPr id="15" name="AutoShape 15"/>
          <p:cNvSpPr/>
          <p:nvPr/>
        </p:nvSpPr>
        <p:spPr>
          <a:xfrm flipH="1">
            <a:off x="7729620" y="4677189"/>
            <a:ext cx="3120148" cy="0"/>
          </a:xfrm>
          <a:prstGeom prst="line">
            <a:avLst/>
          </a:prstGeom>
          <a:ln w="38100" cap="flat">
            <a:solidFill>
              <a:srgbClr val="022A3D"/>
            </a:solidFill>
            <a:prstDash val="solid"/>
            <a:headEnd type="triangle" w="lg" len="med"/>
            <a:tailEnd type="oval" w="lg" len="lg"/>
          </a:ln>
        </p:spPr>
        <p:txBody>
          <a:bodyPr/>
          <a:lstStyle/>
          <a:p>
            <a:endParaRPr lang="es-CO"/>
          </a:p>
        </p:txBody>
      </p:sp>
      <p:sp>
        <p:nvSpPr>
          <p:cNvPr id="16" name="TextBox 16"/>
          <p:cNvSpPr txBox="1"/>
          <p:nvPr/>
        </p:nvSpPr>
        <p:spPr>
          <a:xfrm>
            <a:off x="5017677" y="2669494"/>
            <a:ext cx="967357" cy="372859"/>
          </a:xfrm>
          <a:prstGeom prst="rect">
            <a:avLst/>
          </a:prstGeom>
        </p:spPr>
        <p:txBody>
          <a:bodyPr wrap="square" lIns="0" tIns="0" rIns="0" bIns="0" rtlCol="0" anchor="t">
            <a:spAutoFit/>
          </a:bodyPr>
          <a:lstStyle/>
          <a:p>
            <a:pPr algn="r">
              <a:lnSpc>
                <a:spcPts val="3107"/>
              </a:lnSpc>
            </a:pPr>
            <a:r>
              <a:rPr lang="en-US" sz="2219" spc="73" dirty="0">
                <a:solidFill>
                  <a:srgbClr val="022A3D"/>
                </a:solidFill>
                <a:latin typeface="Anton"/>
                <a:ea typeface="Anton"/>
                <a:cs typeface="Anton"/>
                <a:sym typeface="Anton"/>
              </a:rPr>
              <a:t>17%</a:t>
            </a:r>
          </a:p>
        </p:txBody>
      </p:sp>
      <p:sp>
        <p:nvSpPr>
          <p:cNvPr id="17" name="TextBox 17"/>
          <p:cNvSpPr txBox="1"/>
          <p:nvPr/>
        </p:nvSpPr>
        <p:spPr>
          <a:xfrm>
            <a:off x="4541054" y="4069901"/>
            <a:ext cx="796398" cy="372859"/>
          </a:xfrm>
          <a:prstGeom prst="rect">
            <a:avLst/>
          </a:prstGeom>
        </p:spPr>
        <p:txBody>
          <a:bodyPr wrap="square" lIns="0" tIns="0" rIns="0" bIns="0" rtlCol="0" anchor="t">
            <a:spAutoFit/>
          </a:bodyPr>
          <a:lstStyle/>
          <a:p>
            <a:pPr algn="r">
              <a:lnSpc>
                <a:spcPts val="3107"/>
              </a:lnSpc>
            </a:pPr>
            <a:r>
              <a:rPr lang="en-US" sz="2219" spc="73" dirty="0">
                <a:solidFill>
                  <a:srgbClr val="022A3D"/>
                </a:solidFill>
                <a:latin typeface="Anton"/>
                <a:ea typeface="Anton"/>
                <a:cs typeface="Anton"/>
                <a:sym typeface="Anton"/>
              </a:rPr>
              <a:t>20%</a:t>
            </a:r>
          </a:p>
        </p:txBody>
      </p:sp>
      <p:sp>
        <p:nvSpPr>
          <p:cNvPr id="19" name="TextBox 19"/>
          <p:cNvSpPr txBox="1"/>
          <p:nvPr/>
        </p:nvSpPr>
        <p:spPr>
          <a:xfrm>
            <a:off x="6422115" y="2669494"/>
            <a:ext cx="1039534" cy="372859"/>
          </a:xfrm>
          <a:prstGeom prst="rect">
            <a:avLst/>
          </a:prstGeom>
        </p:spPr>
        <p:txBody>
          <a:bodyPr wrap="square" lIns="0" tIns="0" rIns="0" bIns="0" rtlCol="0" anchor="t">
            <a:spAutoFit/>
          </a:bodyPr>
          <a:lstStyle/>
          <a:p>
            <a:pPr>
              <a:lnSpc>
                <a:spcPts val="3107"/>
              </a:lnSpc>
            </a:pPr>
            <a:r>
              <a:rPr lang="en-US" sz="2219" spc="73" dirty="0">
                <a:solidFill>
                  <a:srgbClr val="FFFFFF"/>
                </a:solidFill>
                <a:latin typeface="Anton"/>
                <a:ea typeface="Anton"/>
                <a:cs typeface="Anton"/>
                <a:sym typeface="Anton"/>
              </a:rPr>
              <a:t>15%</a:t>
            </a:r>
          </a:p>
        </p:txBody>
      </p:sp>
      <p:sp>
        <p:nvSpPr>
          <p:cNvPr id="20" name="TextBox 20"/>
          <p:cNvSpPr txBox="1"/>
          <p:nvPr/>
        </p:nvSpPr>
        <p:spPr>
          <a:xfrm>
            <a:off x="7070278" y="4040880"/>
            <a:ext cx="796398" cy="372859"/>
          </a:xfrm>
          <a:prstGeom prst="rect">
            <a:avLst/>
          </a:prstGeom>
        </p:spPr>
        <p:txBody>
          <a:bodyPr wrap="square" lIns="0" tIns="0" rIns="0" bIns="0" rtlCol="0" anchor="t">
            <a:spAutoFit/>
          </a:bodyPr>
          <a:lstStyle/>
          <a:p>
            <a:pPr algn="ctr">
              <a:lnSpc>
                <a:spcPts val="3107"/>
              </a:lnSpc>
            </a:pPr>
            <a:r>
              <a:rPr lang="en-US" sz="2219" spc="73" dirty="0">
                <a:solidFill>
                  <a:srgbClr val="FFFFFF"/>
                </a:solidFill>
                <a:latin typeface="Anton"/>
                <a:ea typeface="Anton"/>
                <a:cs typeface="Anton"/>
                <a:sym typeface="Anton"/>
              </a:rPr>
              <a:t>13%</a:t>
            </a:r>
          </a:p>
        </p:txBody>
      </p:sp>
      <p:sp>
        <p:nvSpPr>
          <p:cNvPr id="21" name="TextBox 21"/>
          <p:cNvSpPr txBox="1"/>
          <p:nvPr/>
        </p:nvSpPr>
        <p:spPr>
          <a:xfrm>
            <a:off x="4372883" y="5699843"/>
            <a:ext cx="3446233" cy="280461"/>
          </a:xfrm>
          <a:prstGeom prst="rect">
            <a:avLst/>
          </a:prstGeom>
        </p:spPr>
        <p:txBody>
          <a:bodyPr lIns="0" tIns="0" rIns="0" bIns="0" rtlCol="0" anchor="t">
            <a:spAutoFit/>
          </a:bodyPr>
          <a:lstStyle/>
          <a:p>
            <a:pPr>
              <a:lnSpc>
                <a:spcPts val="2381"/>
              </a:lnSpc>
            </a:pPr>
            <a:r>
              <a:rPr lang="en-US" sz="1700" b="1">
                <a:solidFill>
                  <a:srgbClr val="FFFFFF"/>
                </a:solidFill>
                <a:latin typeface="Inter Bold"/>
                <a:ea typeface="Inter Bold"/>
                <a:cs typeface="Inter Bold"/>
                <a:sym typeface="Inter Bold"/>
              </a:rPr>
              <a:t>ETAPA 5</a:t>
            </a:r>
          </a:p>
        </p:txBody>
      </p:sp>
      <p:pic>
        <p:nvPicPr>
          <p:cNvPr id="24" name="Imagen 23">
            <a:extLst>
              <a:ext uri="{FF2B5EF4-FFF2-40B4-BE49-F238E27FC236}">
                <a16:creationId xmlns:a16="http://schemas.microsoft.com/office/drawing/2014/main" id="{FF1345E3-0057-B8A6-FC90-4A90B625EA90}"/>
              </a:ext>
            </a:extLst>
          </p:cNvPr>
          <p:cNvPicPr>
            <a:picLocks noChangeAspect="1"/>
          </p:cNvPicPr>
          <p:nvPr/>
        </p:nvPicPr>
        <p:blipFill rotWithShape="1">
          <a:blip r:embed="rId4"/>
          <a:srcRect b="13297"/>
          <a:stretch/>
        </p:blipFill>
        <p:spPr>
          <a:xfrm>
            <a:off x="61752" y="23359"/>
            <a:ext cx="1930334" cy="1049095"/>
          </a:xfrm>
          <a:prstGeom prst="rect">
            <a:avLst/>
          </a:prstGeom>
        </p:spPr>
      </p:pic>
      <p:sp>
        <p:nvSpPr>
          <p:cNvPr id="25" name="Título 1">
            <a:extLst>
              <a:ext uri="{FF2B5EF4-FFF2-40B4-BE49-F238E27FC236}">
                <a16:creationId xmlns:a16="http://schemas.microsoft.com/office/drawing/2014/main" id="{99BB1B3B-B7B1-433B-A378-96A9DC4BA0B3}"/>
              </a:ext>
            </a:extLst>
          </p:cNvPr>
          <p:cNvSpPr txBox="1">
            <a:spLocks/>
          </p:cNvSpPr>
          <p:nvPr/>
        </p:nvSpPr>
        <p:spPr>
          <a:xfrm>
            <a:off x="1753072" y="610715"/>
            <a:ext cx="9417730" cy="1325563"/>
          </a:xfrm>
          <a:prstGeom prst="rect">
            <a:avLst/>
          </a:prstGeom>
        </p:spPr>
        <p:txBody>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defTabSz="914400"/>
            <a:r>
              <a:rPr lang="es-CO" sz="4000" b="1" dirty="0">
                <a:latin typeface="+mn-lt"/>
                <a:ea typeface="ADLaM Display" panose="02010000000000000000" pitchFamily="2" charset="0"/>
                <a:cs typeface="ADLaM Display" panose="02010000000000000000" pitchFamily="2" charset="0"/>
              </a:rPr>
              <a:t>SACCOMANNO (2018)</a:t>
            </a:r>
          </a:p>
        </p:txBody>
      </p:sp>
      <p:sp>
        <p:nvSpPr>
          <p:cNvPr id="26" name="CuadroTexto 3">
            <a:extLst>
              <a:ext uri="{FF2B5EF4-FFF2-40B4-BE49-F238E27FC236}">
                <a16:creationId xmlns:a16="http://schemas.microsoft.com/office/drawing/2014/main" id="{490087B6-BD39-6087-9E25-B8F8C1E7AAFF}"/>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18" name="CuadroTexto 17">
            <a:extLst>
              <a:ext uri="{FF2B5EF4-FFF2-40B4-BE49-F238E27FC236}">
                <a16:creationId xmlns:a16="http://schemas.microsoft.com/office/drawing/2014/main" id="{94420B8D-490E-E4B6-E29C-B7A0B3485EA4}"/>
              </a:ext>
            </a:extLst>
          </p:cNvPr>
          <p:cNvSpPr txBox="1"/>
          <p:nvPr/>
        </p:nvSpPr>
        <p:spPr>
          <a:xfrm>
            <a:off x="0" y="6388011"/>
            <a:ext cx="8082467" cy="400110"/>
          </a:xfrm>
          <a:prstGeom prst="rect">
            <a:avLst/>
          </a:prstGeom>
          <a:noFill/>
        </p:spPr>
        <p:txBody>
          <a:bodyPr wrap="square">
            <a:spAutoFit/>
          </a:bodyPr>
          <a:lstStyle/>
          <a:p>
            <a:pPr lvl="0" algn="just">
              <a:spcBef>
                <a:spcPts val="820"/>
              </a:spcBef>
              <a:spcAft>
                <a:spcPts val="0"/>
              </a:spcAft>
              <a:buSzPts val="1100"/>
              <a:tabLst>
                <a:tab pos="641985" algn="l"/>
              </a:tabLst>
            </a:pPr>
            <a:r>
              <a:rPr lang="es-ES" sz="1000" dirty="0">
                <a:latin typeface="+mn-lt"/>
              </a:rPr>
              <a:t>Saccomanno S, Deli R, di </a:t>
            </a:r>
            <a:r>
              <a:rPr lang="es-ES" sz="1000" dirty="0" err="1">
                <a:latin typeface="+mn-lt"/>
              </a:rPr>
              <a:t>Cintio</a:t>
            </a:r>
            <a:r>
              <a:rPr lang="es-ES" sz="1000" dirty="0">
                <a:latin typeface="+mn-lt"/>
              </a:rPr>
              <a:t> G, de Corso E, </a:t>
            </a:r>
            <a:r>
              <a:rPr lang="es-ES" sz="1000" dirty="0" err="1">
                <a:latin typeface="+mn-lt"/>
              </a:rPr>
              <a:t>Paludetti</a:t>
            </a:r>
            <a:r>
              <a:rPr lang="es-ES" sz="1000" dirty="0">
                <a:latin typeface="+mn-lt"/>
              </a:rPr>
              <a:t> G, </a:t>
            </a:r>
            <a:r>
              <a:rPr lang="es-ES" sz="1000" dirty="0" err="1">
                <a:latin typeface="+mn-lt"/>
              </a:rPr>
              <a:t>Grippaudo</a:t>
            </a:r>
            <a:r>
              <a:rPr lang="es-ES" sz="1000" dirty="0">
                <a:latin typeface="+mn-lt"/>
              </a:rPr>
              <a:t> C. Retrospective </a:t>
            </a:r>
            <a:r>
              <a:rPr lang="es-ES" sz="1000" dirty="0" err="1">
                <a:latin typeface="+mn-lt"/>
              </a:rPr>
              <a:t>epidemiological</a:t>
            </a:r>
            <a:r>
              <a:rPr lang="es-ES" sz="1000" dirty="0">
                <a:latin typeface="+mn-lt"/>
              </a:rPr>
              <a:t> </a:t>
            </a:r>
            <a:r>
              <a:rPr lang="es-ES" sz="1000" dirty="0" err="1">
                <a:latin typeface="+mn-lt"/>
              </a:rPr>
              <a:t>study</a:t>
            </a:r>
            <a:r>
              <a:rPr lang="es-ES" sz="1000" dirty="0">
                <a:latin typeface="+mn-lt"/>
              </a:rPr>
              <a:t> of mandibular </a:t>
            </a:r>
            <a:r>
              <a:rPr lang="es-ES" sz="1000" dirty="0" err="1">
                <a:latin typeface="+mn-lt"/>
              </a:rPr>
              <a:t>rotational</a:t>
            </a:r>
            <a:r>
              <a:rPr lang="es-ES" sz="1000" dirty="0">
                <a:latin typeface="+mn-lt"/>
              </a:rPr>
              <a:t> </a:t>
            </a:r>
            <a:r>
              <a:rPr lang="es-ES" sz="1000" dirty="0" err="1">
                <a:latin typeface="+mn-lt"/>
              </a:rPr>
              <a:t>types</a:t>
            </a:r>
            <a:r>
              <a:rPr lang="es-ES" sz="1000" dirty="0">
                <a:latin typeface="+mn-lt"/>
              </a:rPr>
              <a:t> in </a:t>
            </a:r>
            <a:r>
              <a:rPr lang="es-ES" sz="1000" dirty="0" err="1">
                <a:latin typeface="+mn-lt"/>
              </a:rPr>
              <a:t>patients</a:t>
            </a:r>
            <a:r>
              <a:rPr lang="es-ES" sz="1000" dirty="0">
                <a:latin typeface="+mn-lt"/>
              </a:rPr>
              <a:t> </a:t>
            </a:r>
            <a:r>
              <a:rPr lang="es-ES" sz="1000" dirty="0" err="1">
                <a:latin typeface="+mn-lt"/>
              </a:rPr>
              <a:t>with</a:t>
            </a:r>
            <a:r>
              <a:rPr lang="es-ES" sz="1000" dirty="0">
                <a:latin typeface="+mn-lt"/>
              </a:rPr>
              <a:t> </a:t>
            </a:r>
            <a:r>
              <a:rPr lang="es-ES" sz="1000" dirty="0" err="1">
                <a:latin typeface="+mn-lt"/>
              </a:rPr>
              <a:t>orthodontical</a:t>
            </a:r>
            <a:r>
              <a:rPr lang="es-ES" sz="1000" dirty="0">
                <a:latin typeface="+mn-lt"/>
              </a:rPr>
              <a:t> </a:t>
            </a:r>
            <a:r>
              <a:rPr lang="es-ES" sz="1000" dirty="0" err="1">
                <a:latin typeface="+mn-lt"/>
              </a:rPr>
              <a:t>malocclusion</a:t>
            </a:r>
            <a:r>
              <a:rPr lang="es-ES" sz="1000" dirty="0">
                <a:latin typeface="+mn-lt"/>
              </a:rPr>
              <a:t>. Acta </a:t>
            </a:r>
            <a:r>
              <a:rPr lang="es-ES" sz="1000" dirty="0" err="1">
                <a:latin typeface="+mn-lt"/>
              </a:rPr>
              <a:t>Otorhinolaryngologica</a:t>
            </a:r>
            <a:r>
              <a:rPr lang="es-ES" sz="1000" dirty="0">
                <a:latin typeface="+mn-lt"/>
              </a:rPr>
              <a:t> </a:t>
            </a:r>
            <a:r>
              <a:rPr lang="es-ES" sz="1000" dirty="0" err="1">
                <a:latin typeface="+mn-lt"/>
              </a:rPr>
              <a:t>Italica</a:t>
            </a:r>
            <a:r>
              <a:rPr lang="es-ES" sz="1000" dirty="0">
                <a:latin typeface="+mn-lt"/>
              </a:rPr>
              <a:t>. 2018 </a:t>
            </a:r>
            <a:r>
              <a:rPr lang="es-ES" sz="1000" dirty="0" err="1">
                <a:latin typeface="+mn-lt"/>
              </a:rPr>
              <a:t>Apr</a:t>
            </a:r>
            <a:r>
              <a:rPr lang="es-ES" sz="1000" dirty="0">
                <a:latin typeface="+mn-lt"/>
              </a:rPr>
              <a:t> 1;38(2):160– 5.</a:t>
            </a:r>
            <a:endParaRPr lang="es-CO" sz="1000" dirty="0">
              <a:latin typeface="+mn-lt"/>
            </a:endParaRPr>
          </a:p>
        </p:txBody>
      </p:sp>
    </p:spTree>
  </p:cSld>
  <p:clrMapOvr>
    <a:masterClrMapping/>
  </p:clrMapOvr>
  <p:transition spd="slow">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3630CA1-623E-EBD5-873C-38115B4BC6F3}"/>
              </a:ext>
            </a:extLst>
          </p:cNvPr>
          <p:cNvPicPr>
            <a:picLocks noChangeAspect="1"/>
          </p:cNvPicPr>
          <p:nvPr/>
        </p:nvPicPr>
        <p:blipFill rotWithShape="1">
          <a:blip r:embed="rId3"/>
          <a:srcRect b="13297"/>
          <a:stretch/>
        </p:blipFill>
        <p:spPr>
          <a:xfrm>
            <a:off x="0" y="0"/>
            <a:ext cx="1930334" cy="1049095"/>
          </a:xfrm>
          <a:prstGeom prst="rect">
            <a:avLst/>
          </a:prstGeom>
        </p:spPr>
      </p:pic>
      <p:sp>
        <p:nvSpPr>
          <p:cNvPr id="3" name="CuadroTexto 3">
            <a:extLst>
              <a:ext uri="{FF2B5EF4-FFF2-40B4-BE49-F238E27FC236}">
                <a16:creationId xmlns:a16="http://schemas.microsoft.com/office/drawing/2014/main" id="{E6E201ED-8DDA-6213-4443-137B1BFA61B6}"/>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44" name="Freeform 5">
            <a:extLst>
              <a:ext uri="{FF2B5EF4-FFF2-40B4-BE49-F238E27FC236}">
                <a16:creationId xmlns:a16="http://schemas.microsoft.com/office/drawing/2014/main" id="{5536AD01-3E55-DE55-572E-A4EDF3D88AAA}"/>
              </a:ext>
            </a:extLst>
          </p:cNvPr>
          <p:cNvSpPr/>
          <p:nvPr/>
        </p:nvSpPr>
        <p:spPr>
          <a:xfrm rot="10800000" flipH="1">
            <a:off x="1282626" y="1730957"/>
            <a:ext cx="1005710" cy="933425"/>
          </a:xfrm>
          <a:custGeom>
            <a:avLst/>
            <a:gdLst/>
            <a:ahLst/>
            <a:cxnLst/>
            <a:rect l="l" t="t" r="r" b="b"/>
            <a:pathLst>
              <a:path w="1005710" h="933425">
                <a:moveTo>
                  <a:pt x="1005710" y="0"/>
                </a:moveTo>
                <a:lnTo>
                  <a:pt x="0" y="0"/>
                </a:lnTo>
                <a:lnTo>
                  <a:pt x="0" y="933425"/>
                </a:lnTo>
                <a:lnTo>
                  <a:pt x="1005710" y="933425"/>
                </a:lnTo>
                <a:lnTo>
                  <a:pt x="100571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sp>
        <p:nvSpPr>
          <p:cNvPr id="49" name="Freeform 13">
            <a:extLst>
              <a:ext uri="{FF2B5EF4-FFF2-40B4-BE49-F238E27FC236}">
                <a16:creationId xmlns:a16="http://schemas.microsoft.com/office/drawing/2014/main" id="{D01570BF-B319-CE9E-62C6-44F40DB0929B}"/>
              </a:ext>
            </a:extLst>
          </p:cNvPr>
          <p:cNvSpPr/>
          <p:nvPr/>
        </p:nvSpPr>
        <p:spPr>
          <a:xfrm rot="13697565" flipH="1">
            <a:off x="5945386" y="1174021"/>
            <a:ext cx="1005710" cy="933425"/>
          </a:xfrm>
          <a:custGeom>
            <a:avLst/>
            <a:gdLst/>
            <a:ahLst/>
            <a:cxnLst/>
            <a:rect l="l" t="t" r="r" b="b"/>
            <a:pathLst>
              <a:path w="1005710" h="933425">
                <a:moveTo>
                  <a:pt x="1005710" y="0"/>
                </a:moveTo>
                <a:lnTo>
                  <a:pt x="0" y="0"/>
                </a:lnTo>
                <a:lnTo>
                  <a:pt x="0" y="933425"/>
                </a:lnTo>
                <a:lnTo>
                  <a:pt x="1005710" y="933425"/>
                </a:lnTo>
                <a:lnTo>
                  <a:pt x="100571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grpSp>
        <p:nvGrpSpPr>
          <p:cNvPr id="58" name="Group 8">
            <a:extLst>
              <a:ext uri="{FF2B5EF4-FFF2-40B4-BE49-F238E27FC236}">
                <a16:creationId xmlns:a16="http://schemas.microsoft.com/office/drawing/2014/main" id="{218A134F-FCCF-EBFD-F082-920DE3D1DE50}"/>
              </a:ext>
            </a:extLst>
          </p:cNvPr>
          <p:cNvGrpSpPr/>
          <p:nvPr/>
        </p:nvGrpSpPr>
        <p:grpSpPr>
          <a:xfrm>
            <a:off x="281966" y="3445034"/>
            <a:ext cx="2659462" cy="2867610"/>
            <a:chOff x="400339" y="213345"/>
            <a:chExt cx="5915873" cy="10352483"/>
          </a:xfrm>
        </p:grpSpPr>
        <p:sp>
          <p:nvSpPr>
            <p:cNvPr id="59" name="Freeform 9">
              <a:extLst>
                <a:ext uri="{FF2B5EF4-FFF2-40B4-BE49-F238E27FC236}">
                  <a16:creationId xmlns:a16="http://schemas.microsoft.com/office/drawing/2014/main" id="{1E50A9AD-86B6-8C6B-FE51-21487B1F2694}"/>
                </a:ext>
              </a:extLst>
            </p:cNvPr>
            <p:cNvSpPr/>
            <p:nvPr/>
          </p:nvSpPr>
          <p:spPr>
            <a:xfrm rot="-5119905">
              <a:off x="-1544611" y="2705006"/>
              <a:ext cx="10068455" cy="5653190"/>
            </a:xfrm>
            <a:custGeom>
              <a:avLst/>
              <a:gdLst/>
              <a:ahLst/>
              <a:cxnLst/>
              <a:rect l="l" t="t" r="r" b="b"/>
              <a:pathLst>
                <a:path w="10068455" h="5653190">
                  <a:moveTo>
                    <a:pt x="0" y="0"/>
                  </a:moveTo>
                  <a:lnTo>
                    <a:pt x="10068455" y="0"/>
                  </a:lnTo>
                  <a:lnTo>
                    <a:pt x="10068455" y="5653190"/>
                  </a:lnTo>
                  <a:lnTo>
                    <a:pt x="0" y="565319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60" name="Freeform 10">
              <a:extLst>
                <a:ext uri="{FF2B5EF4-FFF2-40B4-BE49-F238E27FC236}">
                  <a16:creationId xmlns:a16="http://schemas.microsoft.com/office/drawing/2014/main" id="{DAFA6EC1-EC07-76E6-C3B2-C30DC7589FB5}"/>
                </a:ext>
              </a:extLst>
            </p:cNvPr>
            <p:cNvSpPr/>
            <p:nvPr/>
          </p:nvSpPr>
          <p:spPr>
            <a:xfrm rot="-5119905">
              <a:off x="-1807294" y="2420978"/>
              <a:ext cx="10068455" cy="5653190"/>
            </a:xfrm>
            <a:custGeom>
              <a:avLst/>
              <a:gdLst/>
              <a:ahLst/>
              <a:cxnLst/>
              <a:rect l="l" t="t" r="r" b="b"/>
              <a:pathLst>
                <a:path w="10068455" h="5653190">
                  <a:moveTo>
                    <a:pt x="0" y="0"/>
                  </a:moveTo>
                  <a:lnTo>
                    <a:pt x="10068455" y="0"/>
                  </a:lnTo>
                  <a:lnTo>
                    <a:pt x="10068455" y="5653189"/>
                  </a:lnTo>
                  <a:lnTo>
                    <a:pt x="0" y="565318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s-CO"/>
            </a:p>
          </p:txBody>
        </p:sp>
      </p:grpSp>
      <p:sp>
        <p:nvSpPr>
          <p:cNvPr id="61" name="TextBox 9">
            <a:extLst>
              <a:ext uri="{FF2B5EF4-FFF2-40B4-BE49-F238E27FC236}">
                <a16:creationId xmlns:a16="http://schemas.microsoft.com/office/drawing/2014/main" id="{A90EFBBE-C687-2797-0BF3-33242F135F7A}"/>
              </a:ext>
            </a:extLst>
          </p:cNvPr>
          <p:cNvSpPr txBox="1"/>
          <p:nvPr/>
        </p:nvSpPr>
        <p:spPr>
          <a:xfrm>
            <a:off x="541305" y="4235199"/>
            <a:ext cx="2066852" cy="1208601"/>
          </a:xfrm>
          <a:prstGeom prst="rect">
            <a:avLst/>
          </a:prstGeom>
        </p:spPr>
        <p:txBody>
          <a:bodyPr wrap="square" lIns="0" tIns="0" rIns="0" bIns="0" rtlCol="0" anchor="t">
            <a:spAutoFit/>
          </a:bodyPr>
          <a:lstStyle/>
          <a:p>
            <a:pPr algn="ctr">
              <a:lnSpc>
                <a:spcPts val="1938"/>
              </a:lnSpc>
            </a:pPr>
            <a:r>
              <a:rPr lang="es-ES"/>
              <a:t>El crecimiento vertical, también conocido como </a:t>
            </a:r>
            <a:r>
              <a:rPr lang="es-ES" err="1"/>
              <a:t>dolicofacial</a:t>
            </a:r>
            <a:endParaRPr lang="es-CO"/>
          </a:p>
          <a:p>
            <a:pPr marL="0" lvl="0" indent="0" algn="ctr">
              <a:lnSpc>
                <a:spcPts val="1938"/>
              </a:lnSpc>
              <a:spcBef>
                <a:spcPct val="0"/>
              </a:spcBef>
            </a:pPr>
            <a:endParaRPr lang="en-US" sz="1514">
              <a:solidFill>
                <a:srgbClr val="343432"/>
              </a:solidFill>
              <a:latin typeface="Montserrat Classic"/>
              <a:ea typeface="Montserrat Classic"/>
              <a:cs typeface="Montserrat Classic"/>
              <a:sym typeface="Montserrat Classic"/>
            </a:endParaRPr>
          </a:p>
        </p:txBody>
      </p:sp>
      <p:grpSp>
        <p:nvGrpSpPr>
          <p:cNvPr id="62" name="Group 8">
            <a:extLst>
              <a:ext uri="{FF2B5EF4-FFF2-40B4-BE49-F238E27FC236}">
                <a16:creationId xmlns:a16="http://schemas.microsoft.com/office/drawing/2014/main" id="{950A6B81-2389-A79F-2DBC-5005A049520C}"/>
              </a:ext>
            </a:extLst>
          </p:cNvPr>
          <p:cNvGrpSpPr/>
          <p:nvPr/>
        </p:nvGrpSpPr>
        <p:grpSpPr>
          <a:xfrm>
            <a:off x="2706674" y="308434"/>
            <a:ext cx="2659462" cy="2867610"/>
            <a:chOff x="400339" y="213345"/>
            <a:chExt cx="5915873" cy="10352483"/>
          </a:xfrm>
        </p:grpSpPr>
        <p:sp>
          <p:nvSpPr>
            <p:cNvPr id="63" name="Freeform 9">
              <a:extLst>
                <a:ext uri="{FF2B5EF4-FFF2-40B4-BE49-F238E27FC236}">
                  <a16:creationId xmlns:a16="http://schemas.microsoft.com/office/drawing/2014/main" id="{4E8DA6EB-CE67-C414-C1DA-7A6E696D6103}"/>
                </a:ext>
              </a:extLst>
            </p:cNvPr>
            <p:cNvSpPr/>
            <p:nvPr/>
          </p:nvSpPr>
          <p:spPr>
            <a:xfrm rot="-5119905">
              <a:off x="-1544611" y="2705006"/>
              <a:ext cx="10068455" cy="5653190"/>
            </a:xfrm>
            <a:custGeom>
              <a:avLst/>
              <a:gdLst/>
              <a:ahLst/>
              <a:cxnLst/>
              <a:rect l="l" t="t" r="r" b="b"/>
              <a:pathLst>
                <a:path w="10068455" h="5653190">
                  <a:moveTo>
                    <a:pt x="0" y="0"/>
                  </a:moveTo>
                  <a:lnTo>
                    <a:pt x="10068455" y="0"/>
                  </a:lnTo>
                  <a:lnTo>
                    <a:pt x="10068455" y="5653190"/>
                  </a:lnTo>
                  <a:lnTo>
                    <a:pt x="0" y="565319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64" name="Freeform 10">
              <a:extLst>
                <a:ext uri="{FF2B5EF4-FFF2-40B4-BE49-F238E27FC236}">
                  <a16:creationId xmlns:a16="http://schemas.microsoft.com/office/drawing/2014/main" id="{5A4409CD-7522-B589-C15D-568EB42C1B84}"/>
                </a:ext>
              </a:extLst>
            </p:cNvPr>
            <p:cNvSpPr/>
            <p:nvPr/>
          </p:nvSpPr>
          <p:spPr>
            <a:xfrm rot="-5119905">
              <a:off x="-1807294" y="2420978"/>
              <a:ext cx="10068455" cy="5653190"/>
            </a:xfrm>
            <a:custGeom>
              <a:avLst/>
              <a:gdLst/>
              <a:ahLst/>
              <a:cxnLst/>
              <a:rect l="l" t="t" r="r" b="b"/>
              <a:pathLst>
                <a:path w="10068455" h="5653190">
                  <a:moveTo>
                    <a:pt x="0" y="0"/>
                  </a:moveTo>
                  <a:lnTo>
                    <a:pt x="10068455" y="0"/>
                  </a:lnTo>
                  <a:lnTo>
                    <a:pt x="10068455" y="5653189"/>
                  </a:lnTo>
                  <a:lnTo>
                    <a:pt x="0" y="565318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s-CO"/>
            </a:p>
          </p:txBody>
        </p:sp>
      </p:grpSp>
      <p:grpSp>
        <p:nvGrpSpPr>
          <p:cNvPr id="66" name="Group 8">
            <a:extLst>
              <a:ext uri="{FF2B5EF4-FFF2-40B4-BE49-F238E27FC236}">
                <a16:creationId xmlns:a16="http://schemas.microsoft.com/office/drawing/2014/main" id="{60925301-C982-F76F-DCC7-C1E053D2D3A8}"/>
              </a:ext>
            </a:extLst>
          </p:cNvPr>
          <p:cNvGrpSpPr/>
          <p:nvPr/>
        </p:nvGrpSpPr>
        <p:grpSpPr>
          <a:xfrm>
            <a:off x="7730892" y="389072"/>
            <a:ext cx="2659462" cy="2867610"/>
            <a:chOff x="400339" y="213345"/>
            <a:chExt cx="5915873" cy="10352483"/>
          </a:xfrm>
        </p:grpSpPr>
        <p:sp>
          <p:nvSpPr>
            <p:cNvPr id="67" name="Freeform 9">
              <a:extLst>
                <a:ext uri="{FF2B5EF4-FFF2-40B4-BE49-F238E27FC236}">
                  <a16:creationId xmlns:a16="http://schemas.microsoft.com/office/drawing/2014/main" id="{E34798F0-A87C-F199-8B86-AED83AFA39A9}"/>
                </a:ext>
              </a:extLst>
            </p:cNvPr>
            <p:cNvSpPr/>
            <p:nvPr/>
          </p:nvSpPr>
          <p:spPr>
            <a:xfrm rot="-5119905">
              <a:off x="-1544611" y="2705006"/>
              <a:ext cx="10068455" cy="5653190"/>
            </a:xfrm>
            <a:custGeom>
              <a:avLst/>
              <a:gdLst/>
              <a:ahLst/>
              <a:cxnLst/>
              <a:rect l="l" t="t" r="r" b="b"/>
              <a:pathLst>
                <a:path w="10068455" h="5653190">
                  <a:moveTo>
                    <a:pt x="0" y="0"/>
                  </a:moveTo>
                  <a:lnTo>
                    <a:pt x="10068455" y="0"/>
                  </a:lnTo>
                  <a:lnTo>
                    <a:pt x="10068455" y="5653190"/>
                  </a:lnTo>
                  <a:lnTo>
                    <a:pt x="0" y="565319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68" name="Freeform 10">
              <a:extLst>
                <a:ext uri="{FF2B5EF4-FFF2-40B4-BE49-F238E27FC236}">
                  <a16:creationId xmlns:a16="http://schemas.microsoft.com/office/drawing/2014/main" id="{82C5A08E-6127-3280-6651-A83B8A29C132}"/>
                </a:ext>
              </a:extLst>
            </p:cNvPr>
            <p:cNvSpPr/>
            <p:nvPr/>
          </p:nvSpPr>
          <p:spPr>
            <a:xfrm rot="-5119905">
              <a:off x="-1807294" y="2420978"/>
              <a:ext cx="10068455" cy="5653190"/>
            </a:xfrm>
            <a:custGeom>
              <a:avLst/>
              <a:gdLst/>
              <a:ahLst/>
              <a:cxnLst/>
              <a:rect l="l" t="t" r="r" b="b"/>
              <a:pathLst>
                <a:path w="10068455" h="5653190">
                  <a:moveTo>
                    <a:pt x="0" y="0"/>
                  </a:moveTo>
                  <a:lnTo>
                    <a:pt x="10068455" y="0"/>
                  </a:lnTo>
                  <a:lnTo>
                    <a:pt x="10068455" y="5653189"/>
                  </a:lnTo>
                  <a:lnTo>
                    <a:pt x="0" y="565318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s-CO"/>
            </a:p>
          </p:txBody>
        </p:sp>
      </p:grpSp>
      <p:grpSp>
        <p:nvGrpSpPr>
          <p:cNvPr id="70" name="Group 8">
            <a:extLst>
              <a:ext uri="{FF2B5EF4-FFF2-40B4-BE49-F238E27FC236}">
                <a16:creationId xmlns:a16="http://schemas.microsoft.com/office/drawing/2014/main" id="{D0E48079-701B-F135-5F01-1DADFB753CE9}"/>
              </a:ext>
            </a:extLst>
          </p:cNvPr>
          <p:cNvGrpSpPr/>
          <p:nvPr/>
        </p:nvGrpSpPr>
        <p:grpSpPr>
          <a:xfrm>
            <a:off x="8560675" y="3484372"/>
            <a:ext cx="2659462" cy="2867610"/>
            <a:chOff x="400339" y="213345"/>
            <a:chExt cx="5915873" cy="10352483"/>
          </a:xfrm>
        </p:grpSpPr>
        <p:sp>
          <p:nvSpPr>
            <p:cNvPr id="71" name="Freeform 9">
              <a:extLst>
                <a:ext uri="{FF2B5EF4-FFF2-40B4-BE49-F238E27FC236}">
                  <a16:creationId xmlns:a16="http://schemas.microsoft.com/office/drawing/2014/main" id="{C0B95F59-70E6-3AA3-1EBE-624E1889DCC1}"/>
                </a:ext>
              </a:extLst>
            </p:cNvPr>
            <p:cNvSpPr/>
            <p:nvPr/>
          </p:nvSpPr>
          <p:spPr>
            <a:xfrm rot="-5119905">
              <a:off x="-1544611" y="2705006"/>
              <a:ext cx="10068455" cy="5653190"/>
            </a:xfrm>
            <a:custGeom>
              <a:avLst/>
              <a:gdLst/>
              <a:ahLst/>
              <a:cxnLst/>
              <a:rect l="l" t="t" r="r" b="b"/>
              <a:pathLst>
                <a:path w="10068455" h="5653190">
                  <a:moveTo>
                    <a:pt x="0" y="0"/>
                  </a:moveTo>
                  <a:lnTo>
                    <a:pt x="10068455" y="0"/>
                  </a:lnTo>
                  <a:lnTo>
                    <a:pt x="10068455" y="5653190"/>
                  </a:lnTo>
                  <a:lnTo>
                    <a:pt x="0" y="565319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72" name="Freeform 10">
              <a:extLst>
                <a:ext uri="{FF2B5EF4-FFF2-40B4-BE49-F238E27FC236}">
                  <a16:creationId xmlns:a16="http://schemas.microsoft.com/office/drawing/2014/main" id="{8D1E05D8-A302-8DAA-8A22-34043FF8F702}"/>
                </a:ext>
              </a:extLst>
            </p:cNvPr>
            <p:cNvSpPr/>
            <p:nvPr/>
          </p:nvSpPr>
          <p:spPr>
            <a:xfrm rot="-5119905">
              <a:off x="-1807294" y="2420978"/>
              <a:ext cx="10068455" cy="5653190"/>
            </a:xfrm>
            <a:custGeom>
              <a:avLst/>
              <a:gdLst/>
              <a:ahLst/>
              <a:cxnLst/>
              <a:rect l="l" t="t" r="r" b="b"/>
              <a:pathLst>
                <a:path w="10068455" h="5653190">
                  <a:moveTo>
                    <a:pt x="0" y="0"/>
                  </a:moveTo>
                  <a:lnTo>
                    <a:pt x="10068455" y="0"/>
                  </a:lnTo>
                  <a:lnTo>
                    <a:pt x="10068455" y="5653189"/>
                  </a:lnTo>
                  <a:lnTo>
                    <a:pt x="0" y="565318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s-CO"/>
            </a:p>
          </p:txBody>
        </p:sp>
      </p:grpSp>
      <p:grpSp>
        <p:nvGrpSpPr>
          <p:cNvPr id="73" name="Group 8">
            <a:extLst>
              <a:ext uri="{FF2B5EF4-FFF2-40B4-BE49-F238E27FC236}">
                <a16:creationId xmlns:a16="http://schemas.microsoft.com/office/drawing/2014/main" id="{93F956AC-329E-6BD2-DC9A-281A784FED1F}"/>
              </a:ext>
            </a:extLst>
          </p:cNvPr>
          <p:cNvGrpSpPr/>
          <p:nvPr/>
        </p:nvGrpSpPr>
        <p:grpSpPr>
          <a:xfrm>
            <a:off x="4408772" y="3578385"/>
            <a:ext cx="2659462" cy="2867610"/>
            <a:chOff x="400339" y="213345"/>
            <a:chExt cx="5915873" cy="10352483"/>
          </a:xfrm>
        </p:grpSpPr>
        <p:sp>
          <p:nvSpPr>
            <p:cNvPr id="74" name="Freeform 9">
              <a:extLst>
                <a:ext uri="{FF2B5EF4-FFF2-40B4-BE49-F238E27FC236}">
                  <a16:creationId xmlns:a16="http://schemas.microsoft.com/office/drawing/2014/main" id="{1A1F98CE-366D-BA3E-0E1F-77FDDAE10584}"/>
                </a:ext>
              </a:extLst>
            </p:cNvPr>
            <p:cNvSpPr/>
            <p:nvPr/>
          </p:nvSpPr>
          <p:spPr>
            <a:xfrm rot="-5119905">
              <a:off x="-1544611" y="2705006"/>
              <a:ext cx="10068455" cy="5653190"/>
            </a:xfrm>
            <a:custGeom>
              <a:avLst/>
              <a:gdLst/>
              <a:ahLst/>
              <a:cxnLst/>
              <a:rect l="l" t="t" r="r" b="b"/>
              <a:pathLst>
                <a:path w="10068455" h="5653190">
                  <a:moveTo>
                    <a:pt x="0" y="0"/>
                  </a:moveTo>
                  <a:lnTo>
                    <a:pt x="10068455" y="0"/>
                  </a:lnTo>
                  <a:lnTo>
                    <a:pt x="10068455" y="5653190"/>
                  </a:lnTo>
                  <a:lnTo>
                    <a:pt x="0" y="565319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75" name="Freeform 10">
              <a:extLst>
                <a:ext uri="{FF2B5EF4-FFF2-40B4-BE49-F238E27FC236}">
                  <a16:creationId xmlns:a16="http://schemas.microsoft.com/office/drawing/2014/main" id="{99E5AB2E-72D7-849B-5254-61BBF149CF2F}"/>
                </a:ext>
              </a:extLst>
            </p:cNvPr>
            <p:cNvSpPr/>
            <p:nvPr/>
          </p:nvSpPr>
          <p:spPr>
            <a:xfrm rot="-5119905">
              <a:off x="-1807294" y="2420978"/>
              <a:ext cx="10068455" cy="5653190"/>
            </a:xfrm>
            <a:custGeom>
              <a:avLst/>
              <a:gdLst/>
              <a:ahLst/>
              <a:cxnLst/>
              <a:rect l="l" t="t" r="r" b="b"/>
              <a:pathLst>
                <a:path w="10068455" h="5653190">
                  <a:moveTo>
                    <a:pt x="0" y="0"/>
                  </a:moveTo>
                  <a:lnTo>
                    <a:pt x="10068455" y="0"/>
                  </a:lnTo>
                  <a:lnTo>
                    <a:pt x="10068455" y="5653189"/>
                  </a:lnTo>
                  <a:lnTo>
                    <a:pt x="0" y="565318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s-CO"/>
            </a:p>
          </p:txBody>
        </p:sp>
      </p:grpSp>
      <p:sp>
        <p:nvSpPr>
          <p:cNvPr id="76" name="Freeform 13">
            <a:extLst>
              <a:ext uri="{FF2B5EF4-FFF2-40B4-BE49-F238E27FC236}">
                <a16:creationId xmlns:a16="http://schemas.microsoft.com/office/drawing/2014/main" id="{1906F173-E454-AE58-82B0-A7331B919F41}"/>
              </a:ext>
            </a:extLst>
          </p:cNvPr>
          <p:cNvSpPr/>
          <p:nvPr/>
        </p:nvSpPr>
        <p:spPr>
          <a:xfrm rot="17380721" flipH="1">
            <a:off x="10631622" y="2559964"/>
            <a:ext cx="1005710" cy="933425"/>
          </a:xfrm>
          <a:custGeom>
            <a:avLst/>
            <a:gdLst/>
            <a:ahLst/>
            <a:cxnLst/>
            <a:rect l="l" t="t" r="r" b="b"/>
            <a:pathLst>
              <a:path w="1005710" h="933425">
                <a:moveTo>
                  <a:pt x="1005710" y="0"/>
                </a:moveTo>
                <a:lnTo>
                  <a:pt x="0" y="0"/>
                </a:lnTo>
                <a:lnTo>
                  <a:pt x="0" y="933425"/>
                </a:lnTo>
                <a:lnTo>
                  <a:pt x="1005710" y="933425"/>
                </a:lnTo>
                <a:lnTo>
                  <a:pt x="100571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sp>
        <p:nvSpPr>
          <p:cNvPr id="77" name="Freeform 13">
            <a:extLst>
              <a:ext uri="{FF2B5EF4-FFF2-40B4-BE49-F238E27FC236}">
                <a16:creationId xmlns:a16="http://schemas.microsoft.com/office/drawing/2014/main" id="{1CB7645E-2BA3-03F0-1EE5-7844E4D01422}"/>
              </a:ext>
            </a:extLst>
          </p:cNvPr>
          <p:cNvSpPr/>
          <p:nvPr/>
        </p:nvSpPr>
        <p:spPr>
          <a:xfrm rot="2281463" flipH="1">
            <a:off x="7205883" y="4259553"/>
            <a:ext cx="1005710" cy="933425"/>
          </a:xfrm>
          <a:custGeom>
            <a:avLst/>
            <a:gdLst/>
            <a:ahLst/>
            <a:cxnLst/>
            <a:rect l="l" t="t" r="r" b="b"/>
            <a:pathLst>
              <a:path w="1005710" h="933425">
                <a:moveTo>
                  <a:pt x="1005710" y="0"/>
                </a:moveTo>
                <a:lnTo>
                  <a:pt x="0" y="0"/>
                </a:lnTo>
                <a:lnTo>
                  <a:pt x="0" y="933425"/>
                </a:lnTo>
                <a:lnTo>
                  <a:pt x="1005710" y="933425"/>
                </a:lnTo>
                <a:lnTo>
                  <a:pt x="100571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sp>
        <p:nvSpPr>
          <p:cNvPr id="78" name="Freeform 13">
            <a:extLst>
              <a:ext uri="{FF2B5EF4-FFF2-40B4-BE49-F238E27FC236}">
                <a16:creationId xmlns:a16="http://schemas.microsoft.com/office/drawing/2014/main" id="{32B5EC66-D78D-AA9F-DDE9-AA4AD1F19DC8}"/>
              </a:ext>
            </a:extLst>
          </p:cNvPr>
          <p:cNvSpPr/>
          <p:nvPr/>
        </p:nvSpPr>
        <p:spPr>
          <a:xfrm rot="2281463" flipH="1">
            <a:off x="3162334" y="4372788"/>
            <a:ext cx="1005710" cy="933425"/>
          </a:xfrm>
          <a:custGeom>
            <a:avLst/>
            <a:gdLst/>
            <a:ahLst/>
            <a:cxnLst/>
            <a:rect l="l" t="t" r="r" b="b"/>
            <a:pathLst>
              <a:path w="1005710" h="933425">
                <a:moveTo>
                  <a:pt x="1005710" y="0"/>
                </a:moveTo>
                <a:lnTo>
                  <a:pt x="0" y="0"/>
                </a:lnTo>
                <a:lnTo>
                  <a:pt x="0" y="933425"/>
                </a:lnTo>
                <a:lnTo>
                  <a:pt x="1005710" y="933425"/>
                </a:lnTo>
                <a:lnTo>
                  <a:pt x="100571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sp>
        <p:nvSpPr>
          <p:cNvPr id="79" name="TextBox 17">
            <a:extLst>
              <a:ext uri="{FF2B5EF4-FFF2-40B4-BE49-F238E27FC236}">
                <a16:creationId xmlns:a16="http://schemas.microsoft.com/office/drawing/2014/main" id="{03235FFB-C23A-F7C3-097C-E600485F2EDE}"/>
              </a:ext>
            </a:extLst>
          </p:cNvPr>
          <p:cNvSpPr txBox="1"/>
          <p:nvPr/>
        </p:nvSpPr>
        <p:spPr>
          <a:xfrm>
            <a:off x="4642617" y="4569056"/>
            <a:ext cx="2098779" cy="964944"/>
          </a:xfrm>
          <a:prstGeom prst="rect">
            <a:avLst/>
          </a:prstGeom>
        </p:spPr>
        <p:txBody>
          <a:bodyPr wrap="square" lIns="0" tIns="0" rIns="0" bIns="0" rtlCol="0" anchor="t">
            <a:spAutoFit/>
          </a:bodyPr>
          <a:lstStyle/>
          <a:p>
            <a:pPr algn="ctr">
              <a:lnSpc>
                <a:spcPts val="1938"/>
              </a:lnSpc>
            </a:pPr>
            <a:r>
              <a:rPr lang="es-ES"/>
              <a:t>Provocando un aumento de la altura facial anteroinferior.</a:t>
            </a:r>
            <a:endParaRPr lang="es-CO"/>
          </a:p>
          <a:p>
            <a:pPr marL="0" lvl="0" indent="0" algn="ctr">
              <a:lnSpc>
                <a:spcPts val="1938"/>
              </a:lnSpc>
              <a:spcBef>
                <a:spcPct val="0"/>
              </a:spcBef>
            </a:pPr>
            <a:endParaRPr lang="en-US" sz="1514">
              <a:solidFill>
                <a:srgbClr val="343432"/>
              </a:solidFill>
              <a:latin typeface="Montserrat Classic"/>
              <a:ea typeface="Montserrat Classic"/>
              <a:cs typeface="Montserrat Classic"/>
              <a:sym typeface="Montserrat Classic"/>
            </a:endParaRPr>
          </a:p>
        </p:txBody>
      </p:sp>
      <p:sp>
        <p:nvSpPr>
          <p:cNvPr id="80" name="TextBox 17">
            <a:extLst>
              <a:ext uri="{FF2B5EF4-FFF2-40B4-BE49-F238E27FC236}">
                <a16:creationId xmlns:a16="http://schemas.microsoft.com/office/drawing/2014/main" id="{4ABB3CCB-9D76-FA3C-B241-DA681ACFB601}"/>
              </a:ext>
            </a:extLst>
          </p:cNvPr>
          <p:cNvSpPr txBox="1"/>
          <p:nvPr/>
        </p:nvSpPr>
        <p:spPr>
          <a:xfrm>
            <a:off x="8781971" y="4147870"/>
            <a:ext cx="2098779" cy="1461939"/>
          </a:xfrm>
          <a:prstGeom prst="rect">
            <a:avLst/>
          </a:prstGeom>
        </p:spPr>
        <p:txBody>
          <a:bodyPr wrap="square" lIns="0" tIns="0" rIns="0" bIns="0" rtlCol="0" anchor="t">
            <a:spAutoFit/>
          </a:bodyPr>
          <a:lstStyle/>
          <a:p>
            <a:pPr algn="ctr">
              <a:lnSpc>
                <a:spcPts val="1938"/>
              </a:lnSpc>
            </a:pPr>
            <a:r>
              <a:rPr lang="es-ES">
                <a:latin typeface="+mn-lt"/>
              </a:rPr>
              <a:t>Un exceso vertical maxilar o una rotación mandibular posterior (crecimiento mandibular con sentido horario)</a:t>
            </a:r>
            <a:endParaRPr lang="en-US">
              <a:solidFill>
                <a:srgbClr val="343432"/>
              </a:solidFill>
              <a:latin typeface="+mn-lt"/>
              <a:ea typeface="Montserrat Classic"/>
              <a:cs typeface="Montserrat Classic"/>
              <a:sym typeface="Montserrat Classic"/>
            </a:endParaRPr>
          </a:p>
        </p:txBody>
      </p:sp>
      <p:sp>
        <p:nvSpPr>
          <p:cNvPr id="81" name="TextBox 24">
            <a:extLst>
              <a:ext uri="{FF2B5EF4-FFF2-40B4-BE49-F238E27FC236}">
                <a16:creationId xmlns:a16="http://schemas.microsoft.com/office/drawing/2014/main" id="{61913785-7C27-A6B7-2B57-456DE559C88E}"/>
              </a:ext>
            </a:extLst>
          </p:cNvPr>
          <p:cNvSpPr txBox="1"/>
          <p:nvPr/>
        </p:nvSpPr>
        <p:spPr>
          <a:xfrm>
            <a:off x="8124431" y="1392012"/>
            <a:ext cx="1754293" cy="964944"/>
          </a:xfrm>
          <a:prstGeom prst="rect">
            <a:avLst/>
          </a:prstGeom>
        </p:spPr>
        <p:txBody>
          <a:bodyPr wrap="square" lIns="0" tIns="0" rIns="0" bIns="0" rtlCol="0" anchor="t">
            <a:spAutoFit/>
          </a:bodyPr>
          <a:lstStyle/>
          <a:p>
            <a:pPr algn="ctr">
              <a:lnSpc>
                <a:spcPts val="1938"/>
              </a:lnSpc>
            </a:pPr>
            <a:r>
              <a:rPr lang="es-ES" dirty="0">
                <a:latin typeface="+mn-lt"/>
              </a:rPr>
              <a:t>Caracterizada principalmente por</a:t>
            </a:r>
            <a:r>
              <a:rPr lang="es-ES" sz="1600" dirty="0">
                <a:latin typeface="+mn-lt"/>
              </a:rPr>
              <a:t>:</a:t>
            </a:r>
            <a:endParaRPr lang="es-CO" sz="1600" dirty="0">
              <a:latin typeface="+mn-lt"/>
            </a:endParaRPr>
          </a:p>
          <a:p>
            <a:pPr marL="0" lvl="0" indent="0" algn="ctr">
              <a:lnSpc>
                <a:spcPts val="1938"/>
              </a:lnSpc>
              <a:spcBef>
                <a:spcPct val="0"/>
              </a:spcBef>
            </a:pPr>
            <a:endParaRPr lang="en-US" sz="1514" dirty="0">
              <a:solidFill>
                <a:srgbClr val="343432"/>
              </a:solidFill>
              <a:latin typeface="Montserrat Classic"/>
              <a:ea typeface="Montserrat Classic"/>
              <a:cs typeface="Montserrat Classic"/>
              <a:sym typeface="Montserrat Classic"/>
            </a:endParaRPr>
          </a:p>
        </p:txBody>
      </p:sp>
      <p:sp>
        <p:nvSpPr>
          <p:cNvPr id="83" name="CuadroTexto 82">
            <a:extLst>
              <a:ext uri="{FF2B5EF4-FFF2-40B4-BE49-F238E27FC236}">
                <a16:creationId xmlns:a16="http://schemas.microsoft.com/office/drawing/2014/main" id="{49900248-A297-302D-7433-97EE12FE6A9A}"/>
              </a:ext>
            </a:extLst>
          </p:cNvPr>
          <p:cNvSpPr txBox="1"/>
          <p:nvPr/>
        </p:nvSpPr>
        <p:spPr>
          <a:xfrm>
            <a:off x="2856244" y="1154239"/>
            <a:ext cx="2242231" cy="1066959"/>
          </a:xfrm>
          <a:prstGeom prst="rect">
            <a:avLst/>
          </a:prstGeom>
          <a:noFill/>
        </p:spPr>
        <p:txBody>
          <a:bodyPr wrap="square">
            <a:spAutoFit/>
          </a:bodyPr>
          <a:lstStyle/>
          <a:p>
            <a:pPr algn="ctr">
              <a:lnSpc>
                <a:spcPts val="1938"/>
              </a:lnSpc>
            </a:pPr>
            <a:r>
              <a:rPr lang="es-ES" dirty="0"/>
              <a:t>E</a:t>
            </a:r>
            <a:r>
              <a:rPr lang="es-ES" sz="1800" dirty="0"/>
              <a:t>s una alteración esquelética durante el crecimiento maxilofacial</a:t>
            </a:r>
            <a:endParaRPr lang="es-CO" sz="1800" dirty="0"/>
          </a:p>
        </p:txBody>
      </p:sp>
      <p:sp>
        <p:nvSpPr>
          <p:cNvPr id="5" name="CuadroTexto 4">
            <a:extLst>
              <a:ext uri="{FF2B5EF4-FFF2-40B4-BE49-F238E27FC236}">
                <a16:creationId xmlns:a16="http://schemas.microsoft.com/office/drawing/2014/main" id="{E4355159-5504-A85D-DB75-024AE729210F}"/>
              </a:ext>
            </a:extLst>
          </p:cNvPr>
          <p:cNvSpPr txBox="1"/>
          <p:nvPr/>
        </p:nvSpPr>
        <p:spPr>
          <a:xfrm>
            <a:off x="26444" y="6420089"/>
            <a:ext cx="9064802" cy="409299"/>
          </a:xfrm>
          <a:prstGeom prst="rect">
            <a:avLst/>
          </a:prstGeom>
          <a:noFill/>
        </p:spPr>
        <p:txBody>
          <a:bodyPr wrap="square">
            <a:spAutoFit/>
          </a:bodyPr>
          <a:lstStyle/>
          <a:p>
            <a:r>
              <a:rPr lang="es-ES" sz="1000" dirty="0">
                <a:effectLst/>
                <a:latin typeface="+mn-lt"/>
                <a:ea typeface="Times New Roman" panose="02020603050405020304" pitchFamily="18" charset="0"/>
              </a:rPr>
              <a:t>Torres F, Almeida RR, De Almeida MR, Almeida-</a:t>
            </a:r>
            <a:r>
              <a:rPr lang="es-ES" sz="1000" dirty="0" err="1">
                <a:effectLst/>
                <a:latin typeface="+mn-lt"/>
                <a:ea typeface="Times New Roman" panose="02020603050405020304" pitchFamily="18" charset="0"/>
              </a:rPr>
              <a:t>Pedrin</a:t>
            </a:r>
            <a:r>
              <a:rPr lang="es-ES" sz="1000" dirty="0">
                <a:effectLst/>
                <a:latin typeface="+mn-lt"/>
                <a:ea typeface="Times New Roman" panose="02020603050405020304" pitchFamily="18" charset="0"/>
              </a:rPr>
              <a:t> RR, </a:t>
            </a:r>
            <a:r>
              <a:rPr lang="es-ES" sz="1000" dirty="0" err="1">
                <a:effectLst/>
                <a:latin typeface="+mn-lt"/>
                <a:ea typeface="Times New Roman" panose="02020603050405020304" pitchFamily="18" charset="0"/>
              </a:rPr>
              <a:t>Pedrin</a:t>
            </a:r>
            <a:r>
              <a:rPr lang="es-ES" sz="1000" dirty="0">
                <a:effectLst/>
                <a:latin typeface="+mn-lt"/>
                <a:ea typeface="Times New Roman" panose="02020603050405020304" pitchFamily="18" charset="0"/>
              </a:rPr>
              <a:t> F, </a:t>
            </a:r>
            <a:r>
              <a:rPr lang="es-ES" sz="1000" dirty="0" err="1">
                <a:effectLst/>
                <a:latin typeface="+mn-lt"/>
                <a:ea typeface="Times New Roman" panose="02020603050405020304" pitchFamily="18" charset="0"/>
              </a:rPr>
              <a:t>Henriques</a:t>
            </a:r>
            <a:r>
              <a:rPr lang="es-ES" sz="1000" dirty="0">
                <a:effectLst/>
                <a:latin typeface="+mn-lt"/>
                <a:ea typeface="Times New Roman" panose="02020603050405020304" pitchFamily="18" charset="0"/>
              </a:rPr>
              <a:t> JFC. Anterior open bite </a:t>
            </a:r>
            <a:r>
              <a:rPr lang="es-ES" sz="1000" dirty="0" err="1">
                <a:effectLst/>
                <a:latin typeface="+mn-lt"/>
                <a:ea typeface="Times New Roman" panose="02020603050405020304" pitchFamily="18" charset="0"/>
              </a:rPr>
              <a:t>treated</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with</a:t>
            </a:r>
            <a:r>
              <a:rPr lang="es-ES" sz="1000" dirty="0">
                <a:effectLst/>
                <a:latin typeface="+mn-lt"/>
                <a:ea typeface="Times New Roman" panose="02020603050405020304" pitchFamily="18" charset="0"/>
              </a:rPr>
              <a:t> a palatal </a:t>
            </a:r>
            <a:r>
              <a:rPr lang="es-ES" sz="1000" dirty="0" err="1">
                <a:effectLst/>
                <a:latin typeface="+mn-lt"/>
                <a:ea typeface="Times New Roman" panose="02020603050405020304" pitchFamily="18" charset="0"/>
              </a:rPr>
              <a:t>crib</a:t>
            </a:r>
            <a:r>
              <a:rPr lang="es-ES" sz="1000" dirty="0">
                <a:effectLst/>
                <a:latin typeface="+mn-lt"/>
                <a:ea typeface="Times New Roman" panose="02020603050405020304" pitchFamily="18" charset="0"/>
              </a:rPr>
              <a:t> and </a:t>
            </a:r>
            <a:r>
              <a:rPr lang="es-ES" sz="1000" dirty="0" err="1">
                <a:effectLst/>
                <a:latin typeface="+mn-lt"/>
                <a:ea typeface="Times New Roman" panose="02020603050405020304" pitchFamily="18" charset="0"/>
              </a:rPr>
              <a:t>high-pull</a:t>
            </a:r>
            <a:r>
              <a:rPr lang="es-ES" sz="1000" dirty="0">
                <a:effectLst/>
                <a:latin typeface="+mn-lt"/>
                <a:ea typeface="Times New Roman" panose="02020603050405020304" pitchFamily="18" charset="0"/>
              </a:rPr>
              <a:t> chin cup </a:t>
            </a:r>
            <a:r>
              <a:rPr lang="es-ES" sz="1000" dirty="0" err="1">
                <a:effectLst/>
                <a:latin typeface="+mn-lt"/>
                <a:ea typeface="Times New Roman" panose="02020603050405020304" pitchFamily="18" charset="0"/>
              </a:rPr>
              <a:t>therapy</a:t>
            </a:r>
            <a:r>
              <a:rPr lang="es-ES" sz="1000" dirty="0">
                <a:effectLst/>
                <a:latin typeface="+mn-lt"/>
                <a:ea typeface="Times New Roman" panose="02020603050405020304" pitchFamily="18" charset="0"/>
              </a:rPr>
              <a:t>. A prospective </a:t>
            </a:r>
            <a:r>
              <a:rPr lang="es-ES" sz="1000" dirty="0" err="1">
                <a:effectLst/>
                <a:latin typeface="+mn-lt"/>
                <a:ea typeface="Times New Roman" panose="02020603050405020304" pitchFamily="18" charset="0"/>
              </a:rPr>
              <a:t>randomized</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study</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Eur</a:t>
            </a:r>
            <a:r>
              <a:rPr lang="es-ES" sz="1000" dirty="0">
                <a:effectLst/>
                <a:latin typeface="+mn-lt"/>
                <a:ea typeface="Times New Roman" panose="02020603050405020304" pitchFamily="18" charset="0"/>
              </a:rPr>
              <a:t> J Orthod. 2006 Dec;28(6):610–7. </a:t>
            </a:r>
            <a:endParaRPr lang="es-CO" sz="1000" dirty="0">
              <a:latin typeface="+mn-lt"/>
            </a:endParaRPr>
          </a:p>
        </p:txBody>
      </p:sp>
    </p:spTree>
    <p:extLst>
      <p:ext uri="{BB962C8B-B14F-4D97-AF65-F5344CB8AC3E}">
        <p14:creationId xmlns:p14="http://schemas.microsoft.com/office/powerpoint/2010/main" val="2954168635"/>
      </p:ext>
    </p:extLst>
  </p:cSld>
  <p:clrMapOvr>
    <a:masterClrMapping/>
  </p:clrMapOvr>
  <p:transition spd="slow">
    <p:circl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7617663" y="3979996"/>
            <a:ext cx="3525101" cy="738664"/>
          </a:xfrm>
          <a:prstGeom prst="rect">
            <a:avLst/>
          </a:prstGeom>
        </p:spPr>
        <p:txBody>
          <a:bodyPr lIns="0" tIns="0" rIns="0" bIns="0" rtlCol="0" anchor="t">
            <a:spAutoFit/>
          </a:bodyPr>
          <a:lstStyle/>
          <a:p>
            <a:pPr lvl="0" algn="ctr"/>
            <a:r>
              <a:rPr lang="es-CO" sz="2400" dirty="0"/>
              <a:t>Personalización de enfoques diagnósticos</a:t>
            </a:r>
            <a:endParaRPr lang="es-CO" sz="2400" dirty="0">
              <a:solidFill>
                <a:schemeClr val="tx1"/>
              </a:solidFill>
              <a:latin typeface="+mn-lt"/>
            </a:endParaRPr>
          </a:p>
        </p:txBody>
      </p:sp>
      <p:sp>
        <p:nvSpPr>
          <p:cNvPr id="6" name="TextBox 6"/>
          <p:cNvSpPr txBox="1"/>
          <p:nvPr/>
        </p:nvSpPr>
        <p:spPr>
          <a:xfrm>
            <a:off x="1130348" y="4347478"/>
            <a:ext cx="3634157" cy="1107996"/>
          </a:xfrm>
          <a:prstGeom prst="rect">
            <a:avLst/>
          </a:prstGeom>
        </p:spPr>
        <p:txBody>
          <a:bodyPr lIns="0" tIns="0" rIns="0" bIns="0" rtlCol="0" anchor="t">
            <a:spAutoFit/>
          </a:bodyPr>
          <a:lstStyle/>
          <a:p>
            <a:pPr lvl="0" algn="ctr"/>
            <a:r>
              <a:rPr lang="es-CO" sz="2400" dirty="0"/>
              <a:t>Optimización de tratamientos ortopédicos y mejor pronóstico</a:t>
            </a:r>
            <a:endParaRPr lang="es-CO" sz="2400" dirty="0">
              <a:latin typeface="+mn-lt"/>
            </a:endParaRPr>
          </a:p>
        </p:txBody>
      </p:sp>
      <p:sp>
        <p:nvSpPr>
          <p:cNvPr id="9" name="TextBox 9"/>
          <p:cNvSpPr txBox="1"/>
          <p:nvPr/>
        </p:nvSpPr>
        <p:spPr>
          <a:xfrm>
            <a:off x="1184877" y="2174571"/>
            <a:ext cx="3525101" cy="1107996"/>
          </a:xfrm>
          <a:prstGeom prst="rect">
            <a:avLst/>
          </a:prstGeom>
        </p:spPr>
        <p:txBody>
          <a:bodyPr lIns="0" tIns="0" rIns="0" bIns="0" rtlCol="0" anchor="t">
            <a:spAutoFit/>
          </a:bodyPr>
          <a:lstStyle/>
          <a:p>
            <a:pPr lvl="0" algn="ctr"/>
            <a:r>
              <a:rPr lang="es-MX" sz="2400" dirty="0"/>
              <a:t>Necesidad de considerar características poblacionales y metodológicas</a:t>
            </a:r>
            <a:endParaRPr lang="es-CO" sz="2400" dirty="0">
              <a:solidFill>
                <a:schemeClr val="tx1"/>
              </a:solidFill>
              <a:latin typeface="+mn-lt"/>
            </a:endParaRPr>
          </a:p>
        </p:txBody>
      </p:sp>
      <p:sp>
        <p:nvSpPr>
          <p:cNvPr id="12" name="TextBox 12"/>
          <p:cNvSpPr txBox="1"/>
          <p:nvPr/>
        </p:nvSpPr>
        <p:spPr>
          <a:xfrm>
            <a:off x="7346064" y="1611649"/>
            <a:ext cx="3634157" cy="738664"/>
          </a:xfrm>
          <a:prstGeom prst="rect">
            <a:avLst/>
          </a:prstGeom>
        </p:spPr>
        <p:txBody>
          <a:bodyPr lIns="0" tIns="0" rIns="0" bIns="0" rtlCol="0" anchor="t">
            <a:spAutoFit/>
          </a:bodyPr>
          <a:lstStyle/>
          <a:p>
            <a:pPr lvl="0" algn="ctr"/>
            <a:r>
              <a:rPr lang="es-CO" sz="2400">
                <a:solidFill>
                  <a:schemeClr val="tx1"/>
                </a:solidFill>
                <a:latin typeface="+mn-lt"/>
              </a:rPr>
              <a:t>Nuestro estudio se enfoca en pacientes hiperdivergentes</a:t>
            </a:r>
          </a:p>
        </p:txBody>
      </p:sp>
      <p:sp>
        <p:nvSpPr>
          <p:cNvPr id="14" name="AutoShape 14"/>
          <p:cNvSpPr/>
          <p:nvPr/>
        </p:nvSpPr>
        <p:spPr>
          <a:xfrm>
            <a:off x="6669580" y="4860016"/>
            <a:ext cx="4836621" cy="0"/>
          </a:xfrm>
          <a:prstGeom prst="line">
            <a:avLst/>
          </a:prstGeom>
          <a:ln w="38100" cap="flat">
            <a:solidFill>
              <a:srgbClr val="CB6CE6"/>
            </a:solidFill>
            <a:prstDash val="solid"/>
            <a:headEnd type="none" w="sm" len="sm"/>
            <a:tailEnd type="none" w="sm" len="sm"/>
          </a:ln>
        </p:spPr>
        <p:txBody>
          <a:bodyPr/>
          <a:lstStyle/>
          <a:p>
            <a:endParaRPr lang="es-CO"/>
          </a:p>
        </p:txBody>
      </p:sp>
      <p:sp>
        <p:nvSpPr>
          <p:cNvPr id="15" name="AutoShape 15"/>
          <p:cNvSpPr/>
          <p:nvPr/>
        </p:nvSpPr>
        <p:spPr>
          <a:xfrm>
            <a:off x="685800" y="3340245"/>
            <a:ext cx="4390170" cy="0"/>
          </a:xfrm>
          <a:prstGeom prst="line">
            <a:avLst/>
          </a:prstGeom>
          <a:ln w="38100" cap="flat">
            <a:solidFill>
              <a:srgbClr val="57C37F"/>
            </a:solidFill>
            <a:prstDash val="solid"/>
            <a:headEnd type="none" w="sm" len="sm"/>
            <a:tailEnd type="none" w="sm" len="sm"/>
          </a:ln>
        </p:spPr>
        <p:txBody>
          <a:bodyPr/>
          <a:lstStyle/>
          <a:p>
            <a:endParaRPr lang="es-CO"/>
          </a:p>
        </p:txBody>
      </p:sp>
      <p:grpSp>
        <p:nvGrpSpPr>
          <p:cNvPr id="16" name="Group 16"/>
          <p:cNvGrpSpPr/>
          <p:nvPr/>
        </p:nvGrpSpPr>
        <p:grpSpPr>
          <a:xfrm>
            <a:off x="5075970" y="2800967"/>
            <a:ext cx="1213916" cy="1043209"/>
            <a:chOff x="0" y="0"/>
            <a:chExt cx="812800" cy="698500"/>
          </a:xfrm>
        </p:grpSpPr>
        <p:sp>
          <p:nvSpPr>
            <p:cNvPr id="17" name="Freeform 17"/>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57C37F"/>
            </a:solidFill>
            <a:ln cap="sq">
              <a:noFill/>
              <a:prstDash val="solid"/>
              <a:miter/>
            </a:ln>
          </p:spPr>
          <p:txBody>
            <a:bodyPr/>
            <a:lstStyle/>
            <a:p>
              <a:endParaRPr lang="es-CO"/>
            </a:p>
          </p:txBody>
        </p:sp>
        <p:sp>
          <p:nvSpPr>
            <p:cNvPr id="18" name="TextBox 18"/>
            <p:cNvSpPr txBox="1"/>
            <p:nvPr/>
          </p:nvSpPr>
          <p:spPr>
            <a:xfrm>
              <a:off x="114300" y="57150"/>
              <a:ext cx="584200" cy="641350"/>
            </a:xfrm>
            <a:prstGeom prst="rect">
              <a:avLst/>
            </a:prstGeom>
          </p:spPr>
          <p:txBody>
            <a:bodyPr lIns="6995" tIns="6995" rIns="6995" bIns="6995" rtlCol="0" anchor="ctr"/>
            <a:lstStyle/>
            <a:p>
              <a:pPr algn="ctr">
                <a:lnSpc>
                  <a:spcPts val="1979"/>
                </a:lnSpc>
              </a:pPr>
              <a:r>
                <a:rPr lang="en-US" sz="1999" b="1">
                  <a:solidFill>
                    <a:srgbClr val="010204"/>
                  </a:solidFill>
                  <a:latin typeface="DM Sans Bold"/>
                  <a:ea typeface="DM Sans Bold"/>
                  <a:cs typeface="DM Sans Bold"/>
                  <a:sym typeface="DM Sans Bold"/>
                </a:rPr>
                <a:t>02</a:t>
              </a:r>
            </a:p>
          </p:txBody>
        </p:sp>
      </p:grpSp>
      <p:grpSp>
        <p:nvGrpSpPr>
          <p:cNvPr id="19" name="Group 19"/>
          <p:cNvGrpSpPr/>
          <p:nvPr/>
        </p:nvGrpSpPr>
        <p:grpSpPr>
          <a:xfrm>
            <a:off x="6040310" y="2081295"/>
            <a:ext cx="1213916" cy="1043209"/>
            <a:chOff x="0" y="0"/>
            <a:chExt cx="812800" cy="698500"/>
          </a:xfrm>
        </p:grpSpPr>
        <p:sp>
          <p:nvSpPr>
            <p:cNvPr id="20" name="Freeform 20"/>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FFBD59"/>
            </a:solidFill>
            <a:ln cap="sq">
              <a:noFill/>
              <a:prstDash val="solid"/>
              <a:miter/>
            </a:ln>
          </p:spPr>
          <p:txBody>
            <a:bodyPr/>
            <a:lstStyle/>
            <a:p>
              <a:endParaRPr lang="es-CO"/>
            </a:p>
          </p:txBody>
        </p:sp>
        <p:sp>
          <p:nvSpPr>
            <p:cNvPr id="21" name="TextBox 21"/>
            <p:cNvSpPr txBox="1"/>
            <p:nvPr/>
          </p:nvSpPr>
          <p:spPr>
            <a:xfrm>
              <a:off x="114300" y="57150"/>
              <a:ext cx="584200" cy="641350"/>
            </a:xfrm>
            <a:prstGeom prst="rect">
              <a:avLst/>
            </a:prstGeom>
          </p:spPr>
          <p:txBody>
            <a:bodyPr lIns="6995" tIns="6995" rIns="6995" bIns="6995" rtlCol="0" anchor="ctr"/>
            <a:lstStyle/>
            <a:p>
              <a:pPr algn="ctr">
                <a:lnSpc>
                  <a:spcPts val="1979"/>
                </a:lnSpc>
              </a:pPr>
              <a:r>
                <a:rPr lang="en-US" sz="1999" b="1">
                  <a:solidFill>
                    <a:srgbClr val="010204"/>
                  </a:solidFill>
                  <a:latin typeface="DM Sans Bold"/>
                  <a:ea typeface="DM Sans Bold"/>
                  <a:cs typeface="DM Sans Bold"/>
                  <a:sym typeface="DM Sans Bold"/>
                </a:rPr>
                <a:t>01</a:t>
              </a:r>
            </a:p>
          </p:txBody>
        </p:sp>
      </p:grpSp>
      <p:grpSp>
        <p:nvGrpSpPr>
          <p:cNvPr id="22" name="Group 22"/>
          <p:cNvGrpSpPr/>
          <p:nvPr/>
        </p:nvGrpSpPr>
        <p:grpSpPr>
          <a:xfrm>
            <a:off x="5075970" y="5043270"/>
            <a:ext cx="1213916" cy="1043209"/>
            <a:chOff x="0" y="0"/>
            <a:chExt cx="812800" cy="698500"/>
          </a:xfrm>
        </p:grpSpPr>
        <p:sp>
          <p:nvSpPr>
            <p:cNvPr id="23" name="Freeform 23"/>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0CC0DF"/>
            </a:solidFill>
            <a:ln cap="sq">
              <a:noFill/>
              <a:prstDash val="solid"/>
              <a:miter/>
            </a:ln>
          </p:spPr>
          <p:txBody>
            <a:bodyPr/>
            <a:lstStyle/>
            <a:p>
              <a:endParaRPr lang="es-CO"/>
            </a:p>
          </p:txBody>
        </p:sp>
        <p:sp>
          <p:nvSpPr>
            <p:cNvPr id="24" name="TextBox 24"/>
            <p:cNvSpPr txBox="1"/>
            <p:nvPr/>
          </p:nvSpPr>
          <p:spPr>
            <a:xfrm>
              <a:off x="114300" y="57150"/>
              <a:ext cx="584200" cy="641350"/>
            </a:xfrm>
            <a:prstGeom prst="rect">
              <a:avLst/>
            </a:prstGeom>
          </p:spPr>
          <p:txBody>
            <a:bodyPr lIns="6995" tIns="6995" rIns="6995" bIns="6995" rtlCol="0" anchor="ctr"/>
            <a:lstStyle/>
            <a:p>
              <a:pPr algn="ctr">
                <a:lnSpc>
                  <a:spcPts val="1979"/>
                </a:lnSpc>
              </a:pPr>
              <a:r>
                <a:rPr lang="en-US" sz="1999" b="1">
                  <a:solidFill>
                    <a:srgbClr val="010204"/>
                  </a:solidFill>
                  <a:latin typeface="DM Sans Bold"/>
                  <a:ea typeface="DM Sans Bold"/>
                  <a:cs typeface="DM Sans Bold"/>
                  <a:sym typeface="DM Sans Bold"/>
                </a:rPr>
                <a:t>04</a:t>
              </a:r>
            </a:p>
          </p:txBody>
        </p:sp>
      </p:grpSp>
      <p:grpSp>
        <p:nvGrpSpPr>
          <p:cNvPr id="25" name="Group 25"/>
          <p:cNvGrpSpPr/>
          <p:nvPr/>
        </p:nvGrpSpPr>
        <p:grpSpPr>
          <a:xfrm>
            <a:off x="6040310" y="4379872"/>
            <a:ext cx="1213916" cy="1043209"/>
            <a:chOff x="0" y="0"/>
            <a:chExt cx="812800" cy="698500"/>
          </a:xfrm>
        </p:grpSpPr>
        <p:sp>
          <p:nvSpPr>
            <p:cNvPr id="26" name="Freeform 26"/>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solidFill>
              <a:srgbClr val="CB6CE6"/>
            </a:solidFill>
            <a:ln cap="sq">
              <a:noFill/>
              <a:prstDash val="solid"/>
              <a:miter/>
            </a:ln>
          </p:spPr>
          <p:txBody>
            <a:bodyPr/>
            <a:lstStyle/>
            <a:p>
              <a:endParaRPr lang="es-CO"/>
            </a:p>
          </p:txBody>
        </p:sp>
        <p:sp>
          <p:nvSpPr>
            <p:cNvPr id="27" name="TextBox 27"/>
            <p:cNvSpPr txBox="1"/>
            <p:nvPr/>
          </p:nvSpPr>
          <p:spPr>
            <a:xfrm>
              <a:off x="114300" y="57150"/>
              <a:ext cx="584200" cy="641350"/>
            </a:xfrm>
            <a:prstGeom prst="rect">
              <a:avLst/>
            </a:prstGeom>
          </p:spPr>
          <p:txBody>
            <a:bodyPr lIns="6995" tIns="6995" rIns="6995" bIns="6995" rtlCol="0" anchor="ctr"/>
            <a:lstStyle/>
            <a:p>
              <a:pPr algn="ctr">
                <a:lnSpc>
                  <a:spcPts val="1979"/>
                </a:lnSpc>
              </a:pPr>
              <a:r>
                <a:rPr lang="en-US" sz="1999" b="1">
                  <a:solidFill>
                    <a:srgbClr val="010204"/>
                  </a:solidFill>
                  <a:latin typeface="DM Sans Bold"/>
                  <a:ea typeface="DM Sans Bold"/>
                  <a:cs typeface="DM Sans Bold"/>
                  <a:sym typeface="DM Sans Bold"/>
                </a:rPr>
                <a:t>03</a:t>
              </a:r>
            </a:p>
          </p:txBody>
        </p:sp>
      </p:grpSp>
      <p:sp>
        <p:nvSpPr>
          <p:cNvPr id="28" name="AutoShape 28"/>
          <p:cNvSpPr/>
          <p:nvPr/>
        </p:nvSpPr>
        <p:spPr>
          <a:xfrm>
            <a:off x="685800" y="5564874"/>
            <a:ext cx="4390170" cy="0"/>
          </a:xfrm>
          <a:prstGeom prst="line">
            <a:avLst/>
          </a:prstGeom>
          <a:ln w="38100" cap="flat">
            <a:solidFill>
              <a:srgbClr val="0CC0DF"/>
            </a:solidFill>
            <a:prstDash val="solid"/>
            <a:headEnd type="none" w="sm" len="sm"/>
            <a:tailEnd type="none" w="sm" len="sm"/>
          </a:ln>
        </p:spPr>
        <p:txBody>
          <a:bodyPr/>
          <a:lstStyle/>
          <a:p>
            <a:endParaRPr lang="es-CO"/>
          </a:p>
        </p:txBody>
      </p:sp>
      <p:sp>
        <p:nvSpPr>
          <p:cNvPr id="29" name="AutoShape 29"/>
          <p:cNvSpPr/>
          <p:nvPr/>
        </p:nvSpPr>
        <p:spPr>
          <a:xfrm>
            <a:off x="6828882" y="2561473"/>
            <a:ext cx="4677318" cy="0"/>
          </a:xfrm>
          <a:prstGeom prst="line">
            <a:avLst/>
          </a:prstGeom>
          <a:ln w="38100" cap="flat">
            <a:solidFill>
              <a:srgbClr val="FFBD59"/>
            </a:solidFill>
            <a:prstDash val="solid"/>
            <a:headEnd type="none" w="sm" len="sm"/>
            <a:tailEnd type="none" w="sm" len="sm"/>
          </a:ln>
        </p:spPr>
        <p:txBody>
          <a:bodyPr/>
          <a:lstStyle/>
          <a:p>
            <a:endParaRPr lang="es-CO"/>
          </a:p>
        </p:txBody>
      </p:sp>
      <p:sp>
        <p:nvSpPr>
          <p:cNvPr id="30" name="CuadroTexto 3">
            <a:extLst>
              <a:ext uri="{FF2B5EF4-FFF2-40B4-BE49-F238E27FC236}">
                <a16:creationId xmlns:a16="http://schemas.microsoft.com/office/drawing/2014/main" id="{0717E3FA-FEFF-4086-6D0B-E17F0D66D8D2}"/>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31" name="Imagen 30">
            <a:extLst>
              <a:ext uri="{FF2B5EF4-FFF2-40B4-BE49-F238E27FC236}">
                <a16:creationId xmlns:a16="http://schemas.microsoft.com/office/drawing/2014/main" id="{2871970F-FAA4-FF74-CDF2-B0CE1BECEBC4}"/>
              </a:ext>
            </a:extLst>
          </p:cNvPr>
          <p:cNvPicPr>
            <a:picLocks noChangeAspect="1"/>
          </p:cNvPicPr>
          <p:nvPr/>
        </p:nvPicPr>
        <p:blipFill rotWithShape="1">
          <a:blip r:embed="rId3"/>
          <a:srcRect b="13297"/>
          <a:stretch/>
        </p:blipFill>
        <p:spPr>
          <a:xfrm>
            <a:off x="61752" y="23359"/>
            <a:ext cx="1930334" cy="1049095"/>
          </a:xfrm>
          <a:prstGeom prst="rect">
            <a:avLst/>
          </a:prstGeom>
        </p:spPr>
      </p:pic>
    </p:spTree>
  </p:cSld>
  <p:clrMapOvr>
    <a:masterClrMapping/>
  </p:clrMapOvr>
  <p:transition spd="slow">
    <p:circl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1551028" y="2292352"/>
            <a:ext cx="9089944" cy="1444242"/>
          </a:xfrm>
          <a:prstGeom prst="rect">
            <a:avLst/>
          </a:prstGeom>
        </p:spPr>
        <p:txBody>
          <a:bodyPr wrap="square" lIns="0" tIns="0" rIns="0" bIns="0" rtlCol="0" anchor="t">
            <a:spAutoFit/>
          </a:bodyPr>
          <a:lstStyle/>
          <a:p>
            <a:pPr algn="ctr">
              <a:lnSpc>
                <a:spcPts val="12223"/>
              </a:lnSpc>
            </a:pPr>
            <a:r>
              <a:rPr lang="en-US" sz="8000" b="1" dirty="0">
                <a:latin typeface="+mn-lt"/>
                <a:ea typeface="ADLaM Display" panose="02010000000000000000" pitchFamily="2" charset="0"/>
                <a:cs typeface="ADLaM Display" panose="02010000000000000000" pitchFamily="2" charset="0"/>
                <a:sym typeface="Ballpoint"/>
              </a:rPr>
              <a:t>CONCLUSIONES</a:t>
            </a:r>
          </a:p>
        </p:txBody>
      </p:sp>
      <p:pic>
        <p:nvPicPr>
          <p:cNvPr id="6" name="Imagen 5">
            <a:extLst>
              <a:ext uri="{FF2B5EF4-FFF2-40B4-BE49-F238E27FC236}">
                <a16:creationId xmlns:a16="http://schemas.microsoft.com/office/drawing/2014/main" id="{6BE019C3-833E-CBDB-948B-D48D82563859}"/>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7" name="CuadroTexto 3">
            <a:extLst>
              <a:ext uri="{FF2B5EF4-FFF2-40B4-BE49-F238E27FC236}">
                <a16:creationId xmlns:a16="http://schemas.microsoft.com/office/drawing/2014/main" id="{99772BE6-5F6E-7D75-4A9D-2B0205865D0E}"/>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extLst>
      <p:ext uri="{BB962C8B-B14F-4D97-AF65-F5344CB8AC3E}">
        <p14:creationId xmlns:p14="http://schemas.microsoft.com/office/powerpoint/2010/main" val="3719094405"/>
      </p:ext>
    </p:extLst>
  </p:cSld>
  <p:clrMapOvr>
    <a:masterClrMapping/>
  </p:clrMapOvr>
  <p:transition spd="slow">
    <p:circl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3">
            <a:extLst>
              <a:ext uri="{FF2B5EF4-FFF2-40B4-BE49-F238E27FC236}">
                <a16:creationId xmlns:a16="http://schemas.microsoft.com/office/drawing/2014/main" id="{A0994196-F55C-D99D-15AB-BB9A60768E17}"/>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826132B0-B760-1004-F40D-5ECE111DF73A}"/>
              </a:ext>
            </a:extLst>
          </p:cNvPr>
          <p:cNvPicPr>
            <a:picLocks noChangeAspect="1"/>
          </p:cNvPicPr>
          <p:nvPr/>
        </p:nvPicPr>
        <p:blipFill rotWithShape="1">
          <a:blip r:embed="rId3"/>
          <a:srcRect b="13297"/>
          <a:stretch/>
        </p:blipFill>
        <p:spPr>
          <a:xfrm>
            <a:off x="61752" y="23359"/>
            <a:ext cx="1930334" cy="1049095"/>
          </a:xfrm>
          <a:prstGeom prst="rect">
            <a:avLst/>
          </a:prstGeom>
        </p:spPr>
      </p:pic>
      <p:graphicFrame>
        <p:nvGraphicFramePr>
          <p:cNvPr id="4" name="Diagrama 3">
            <a:extLst>
              <a:ext uri="{FF2B5EF4-FFF2-40B4-BE49-F238E27FC236}">
                <a16:creationId xmlns:a16="http://schemas.microsoft.com/office/drawing/2014/main" id="{C211DE5B-0FB5-1C83-0022-0184A7E729E9}"/>
              </a:ext>
            </a:extLst>
          </p:cNvPr>
          <p:cNvGraphicFramePr/>
          <p:nvPr>
            <p:extLst>
              <p:ext uri="{D42A27DB-BD31-4B8C-83A1-F6EECF244321}">
                <p14:modId xmlns:p14="http://schemas.microsoft.com/office/powerpoint/2010/main" val="459772996"/>
              </p:ext>
            </p:extLst>
          </p:nvPr>
        </p:nvGraphicFramePr>
        <p:xfrm>
          <a:off x="2165586" y="1325242"/>
          <a:ext cx="7860827" cy="45086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00535284"/>
      </p:ext>
    </p:extLst>
  </p:cSld>
  <p:clrMapOvr>
    <a:masterClrMapping/>
  </p:clrMapOvr>
  <p:transition spd="slow">
    <p:circl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3">
            <a:extLst>
              <a:ext uri="{FF2B5EF4-FFF2-40B4-BE49-F238E27FC236}">
                <a16:creationId xmlns:a16="http://schemas.microsoft.com/office/drawing/2014/main" id="{A0994196-F55C-D99D-15AB-BB9A60768E17}"/>
              </a:ext>
            </a:extLst>
          </p:cNvPr>
          <p:cNvSpPr txBox="1">
            <a:spLocks noChangeArrowheads="1"/>
          </p:cNvSpPr>
          <p:nvPr/>
        </p:nvSpPr>
        <p:spPr bwMode="auto">
          <a:xfrm>
            <a:off x="8859837" y="6489700"/>
            <a:ext cx="37288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826132B0-B760-1004-F40D-5ECE111DF73A}"/>
              </a:ext>
            </a:extLst>
          </p:cNvPr>
          <p:cNvPicPr>
            <a:picLocks noChangeAspect="1"/>
          </p:cNvPicPr>
          <p:nvPr/>
        </p:nvPicPr>
        <p:blipFill rotWithShape="1">
          <a:blip r:embed="rId3"/>
          <a:srcRect b="13297"/>
          <a:stretch/>
        </p:blipFill>
        <p:spPr>
          <a:xfrm>
            <a:off x="61752" y="23359"/>
            <a:ext cx="1930334" cy="1049095"/>
          </a:xfrm>
          <a:prstGeom prst="rect">
            <a:avLst/>
          </a:prstGeom>
        </p:spPr>
      </p:pic>
      <p:grpSp>
        <p:nvGrpSpPr>
          <p:cNvPr id="10" name="Group 10"/>
          <p:cNvGrpSpPr/>
          <p:nvPr/>
        </p:nvGrpSpPr>
        <p:grpSpPr>
          <a:xfrm>
            <a:off x="2943200" y="776417"/>
            <a:ext cx="1184410" cy="2384049"/>
            <a:chOff x="0" y="0"/>
            <a:chExt cx="1451520" cy="2381040"/>
          </a:xfrm>
          <a:solidFill>
            <a:schemeClr val="accent5">
              <a:lumMod val="60000"/>
              <a:lumOff val="40000"/>
            </a:schemeClr>
          </a:solidFill>
        </p:grpSpPr>
        <p:sp>
          <p:nvSpPr>
            <p:cNvPr id="11" name="Freeform 11"/>
            <p:cNvSpPr/>
            <p:nvPr/>
          </p:nvSpPr>
          <p:spPr>
            <a:xfrm>
              <a:off x="0" y="-19812"/>
              <a:ext cx="1474216" cy="2444877"/>
            </a:xfrm>
            <a:custGeom>
              <a:avLst/>
              <a:gdLst/>
              <a:ahLst/>
              <a:cxnLst/>
              <a:rect l="l" t="t" r="r" b="b"/>
              <a:pathLst>
                <a:path w="1474216" h="2444877">
                  <a:moveTo>
                    <a:pt x="1394587" y="1366393"/>
                  </a:moveTo>
                  <a:lnTo>
                    <a:pt x="395351" y="2365883"/>
                  </a:lnTo>
                  <a:cubicBezTo>
                    <a:pt x="315849" y="2444877"/>
                    <a:pt x="186944" y="2444877"/>
                    <a:pt x="107315" y="2365883"/>
                  </a:cubicBezTo>
                  <a:lnTo>
                    <a:pt x="0" y="2258441"/>
                  </a:lnTo>
                  <a:lnTo>
                    <a:pt x="891286" y="1366393"/>
                  </a:lnTo>
                  <a:cubicBezTo>
                    <a:pt x="970788" y="1286891"/>
                    <a:pt x="970788" y="1157859"/>
                    <a:pt x="891286" y="1078357"/>
                  </a:cubicBezTo>
                  <a:lnTo>
                    <a:pt x="0" y="186944"/>
                  </a:lnTo>
                  <a:lnTo>
                    <a:pt x="107442" y="79502"/>
                  </a:lnTo>
                  <a:cubicBezTo>
                    <a:pt x="186944" y="0"/>
                    <a:pt x="315849" y="0"/>
                    <a:pt x="395478" y="79502"/>
                  </a:cubicBezTo>
                  <a:lnTo>
                    <a:pt x="1394714" y="1078357"/>
                  </a:lnTo>
                  <a:cubicBezTo>
                    <a:pt x="1474216" y="1157859"/>
                    <a:pt x="1474216" y="1286891"/>
                    <a:pt x="1394714" y="1366393"/>
                  </a:cubicBezTo>
                  <a:close/>
                </a:path>
              </a:pathLst>
            </a:custGeom>
            <a:grpFill/>
            <a:ln>
              <a:solidFill>
                <a:schemeClr val="accent1"/>
              </a:solidFill>
            </a:ln>
          </p:spPr>
          <p:txBody>
            <a:bodyPr/>
            <a:lstStyle/>
            <a:p>
              <a:endParaRPr lang="es-CO"/>
            </a:p>
          </p:txBody>
        </p:sp>
      </p:grpSp>
      <p:grpSp>
        <p:nvGrpSpPr>
          <p:cNvPr id="12" name="Group 12"/>
          <p:cNvGrpSpPr/>
          <p:nvPr/>
        </p:nvGrpSpPr>
        <p:grpSpPr>
          <a:xfrm>
            <a:off x="3170940" y="1579269"/>
            <a:ext cx="331353" cy="755512"/>
            <a:chOff x="0" y="0"/>
            <a:chExt cx="406080" cy="754560"/>
          </a:xfrm>
          <a:solidFill>
            <a:schemeClr val="accent5">
              <a:lumMod val="40000"/>
              <a:lumOff val="60000"/>
            </a:schemeClr>
          </a:solidFill>
        </p:grpSpPr>
        <p:sp>
          <p:nvSpPr>
            <p:cNvPr id="13" name="Freeform 13"/>
            <p:cNvSpPr/>
            <p:nvPr/>
          </p:nvSpPr>
          <p:spPr>
            <a:xfrm>
              <a:off x="0" y="-32385"/>
              <a:ext cx="446659" cy="842137"/>
            </a:xfrm>
            <a:custGeom>
              <a:avLst/>
              <a:gdLst/>
              <a:ahLst/>
              <a:cxnLst/>
              <a:rect l="l" t="t" r="r" b="b"/>
              <a:pathLst>
                <a:path w="446659" h="842137">
                  <a:moveTo>
                    <a:pt x="350393" y="246126"/>
                  </a:moveTo>
                  <a:lnTo>
                    <a:pt x="165354" y="60960"/>
                  </a:lnTo>
                  <a:cubicBezTo>
                    <a:pt x="104394" y="0"/>
                    <a:pt x="0" y="42926"/>
                    <a:pt x="0" y="129413"/>
                  </a:cubicBezTo>
                  <a:lnTo>
                    <a:pt x="0" y="712724"/>
                  </a:lnTo>
                  <a:cubicBezTo>
                    <a:pt x="0" y="799211"/>
                    <a:pt x="104394" y="842137"/>
                    <a:pt x="165354" y="781177"/>
                  </a:cubicBezTo>
                  <a:lnTo>
                    <a:pt x="350393" y="596138"/>
                  </a:lnTo>
                  <a:cubicBezTo>
                    <a:pt x="446659" y="499237"/>
                    <a:pt x="446659" y="342519"/>
                    <a:pt x="350393" y="246126"/>
                  </a:cubicBezTo>
                  <a:close/>
                </a:path>
              </a:pathLst>
            </a:custGeom>
            <a:grpFill/>
          </p:spPr>
          <p:txBody>
            <a:bodyPr/>
            <a:lstStyle/>
            <a:p>
              <a:endParaRPr lang="es-CO"/>
            </a:p>
          </p:txBody>
        </p:sp>
      </p:grpSp>
      <p:grpSp>
        <p:nvGrpSpPr>
          <p:cNvPr id="14" name="Group 14"/>
          <p:cNvGrpSpPr/>
          <p:nvPr/>
        </p:nvGrpSpPr>
        <p:grpSpPr>
          <a:xfrm>
            <a:off x="3634875" y="1008187"/>
            <a:ext cx="6063662" cy="1965647"/>
            <a:chOff x="0" y="0"/>
            <a:chExt cx="7431151" cy="1963166"/>
          </a:xfrm>
          <a:solidFill>
            <a:schemeClr val="accent5">
              <a:lumMod val="60000"/>
              <a:lumOff val="40000"/>
            </a:schemeClr>
          </a:solidFill>
        </p:grpSpPr>
        <p:sp>
          <p:nvSpPr>
            <p:cNvPr id="15" name="Freeform 15"/>
            <p:cNvSpPr/>
            <p:nvPr/>
          </p:nvSpPr>
          <p:spPr>
            <a:xfrm>
              <a:off x="0" y="0"/>
              <a:ext cx="7431151" cy="1963166"/>
            </a:xfrm>
            <a:custGeom>
              <a:avLst/>
              <a:gdLst/>
              <a:ahLst/>
              <a:cxnLst/>
              <a:rect l="l" t="t" r="r" b="b"/>
              <a:pathLst>
                <a:path w="7431151" h="1963166">
                  <a:moveTo>
                    <a:pt x="6464935" y="0"/>
                  </a:moveTo>
                  <a:lnTo>
                    <a:pt x="0" y="0"/>
                  </a:lnTo>
                  <a:lnTo>
                    <a:pt x="837819" y="837565"/>
                  </a:lnTo>
                  <a:cubicBezTo>
                    <a:pt x="877316" y="877062"/>
                    <a:pt x="897636" y="929386"/>
                    <a:pt x="897636" y="981583"/>
                  </a:cubicBezTo>
                  <a:cubicBezTo>
                    <a:pt x="897636" y="1033780"/>
                    <a:pt x="877951" y="1085596"/>
                    <a:pt x="837819" y="1125601"/>
                  </a:cubicBezTo>
                  <a:lnTo>
                    <a:pt x="635" y="1963166"/>
                  </a:lnTo>
                  <a:lnTo>
                    <a:pt x="6464427" y="1963166"/>
                  </a:lnTo>
                  <a:lnTo>
                    <a:pt x="7431151" y="981583"/>
                  </a:lnTo>
                  <a:lnTo>
                    <a:pt x="6464935" y="0"/>
                  </a:lnTo>
                  <a:close/>
                </a:path>
              </a:pathLst>
            </a:custGeom>
            <a:grpFill/>
          </p:spPr>
          <p:txBody>
            <a:bodyPr/>
            <a:lstStyle/>
            <a:p>
              <a:endParaRPr lang="es-CO"/>
            </a:p>
          </p:txBody>
        </p:sp>
      </p:grpSp>
      <p:grpSp>
        <p:nvGrpSpPr>
          <p:cNvPr id="16" name="Group 16"/>
          <p:cNvGrpSpPr/>
          <p:nvPr/>
        </p:nvGrpSpPr>
        <p:grpSpPr>
          <a:xfrm>
            <a:off x="8468241" y="3572342"/>
            <a:ext cx="1184996" cy="2384049"/>
            <a:chOff x="0" y="0"/>
            <a:chExt cx="1452240" cy="2381040"/>
          </a:xfrm>
          <a:solidFill>
            <a:schemeClr val="accent4">
              <a:lumMod val="60000"/>
              <a:lumOff val="40000"/>
            </a:schemeClr>
          </a:solidFill>
        </p:grpSpPr>
        <p:sp>
          <p:nvSpPr>
            <p:cNvPr id="17" name="Freeform 17"/>
            <p:cNvSpPr/>
            <p:nvPr/>
          </p:nvSpPr>
          <p:spPr>
            <a:xfrm>
              <a:off x="-19685" y="-19812"/>
              <a:ext cx="1474216" cy="2444877"/>
            </a:xfrm>
            <a:custGeom>
              <a:avLst/>
              <a:gdLst/>
              <a:ahLst/>
              <a:cxnLst/>
              <a:rect l="l" t="t" r="r" b="b"/>
              <a:pathLst>
                <a:path w="1474216" h="2444877">
                  <a:moveTo>
                    <a:pt x="78994" y="1078484"/>
                  </a:moveTo>
                  <a:lnTo>
                    <a:pt x="1078611" y="78994"/>
                  </a:lnTo>
                  <a:cubicBezTo>
                    <a:pt x="1158240" y="0"/>
                    <a:pt x="1287145" y="0"/>
                    <a:pt x="1366774" y="78994"/>
                  </a:cubicBezTo>
                  <a:lnTo>
                    <a:pt x="1474216" y="186436"/>
                  </a:lnTo>
                  <a:lnTo>
                    <a:pt x="582549" y="1078484"/>
                  </a:lnTo>
                  <a:cubicBezTo>
                    <a:pt x="502920" y="1157986"/>
                    <a:pt x="502920" y="1287018"/>
                    <a:pt x="582549" y="1366520"/>
                  </a:cubicBezTo>
                  <a:lnTo>
                    <a:pt x="1474216" y="2257933"/>
                  </a:lnTo>
                  <a:lnTo>
                    <a:pt x="1366774" y="2365375"/>
                  </a:lnTo>
                  <a:cubicBezTo>
                    <a:pt x="1287145" y="2444877"/>
                    <a:pt x="1158240" y="2444877"/>
                    <a:pt x="1078611" y="2365375"/>
                  </a:cubicBezTo>
                  <a:lnTo>
                    <a:pt x="78994" y="1366012"/>
                  </a:lnTo>
                  <a:cubicBezTo>
                    <a:pt x="0" y="1286510"/>
                    <a:pt x="0" y="1158113"/>
                    <a:pt x="78994" y="1078484"/>
                  </a:cubicBezTo>
                  <a:close/>
                </a:path>
              </a:pathLst>
            </a:custGeom>
            <a:grpFill/>
            <a:ln>
              <a:solidFill>
                <a:schemeClr val="accent4"/>
              </a:solidFill>
            </a:ln>
          </p:spPr>
          <p:txBody>
            <a:bodyPr/>
            <a:lstStyle/>
            <a:p>
              <a:endParaRPr lang="es-CO"/>
            </a:p>
          </p:txBody>
        </p:sp>
      </p:grpSp>
      <p:grpSp>
        <p:nvGrpSpPr>
          <p:cNvPr id="18" name="Group 18"/>
          <p:cNvGrpSpPr/>
          <p:nvPr/>
        </p:nvGrpSpPr>
        <p:grpSpPr>
          <a:xfrm>
            <a:off x="9060739" y="4398732"/>
            <a:ext cx="331353" cy="755512"/>
            <a:chOff x="0" y="0"/>
            <a:chExt cx="406080" cy="754560"/>
          </a:xfrm>
          <a:solidFill>
            <a:schemeClr val="accent4"/>
          </a:solidFill>
        </p:grpSpPr>
        <p:sp>
          <p:nvSpPr>
            <p:cNvPr id="19" name="Freeform 19"/>
            <p:cNvSpPr/>
            <p:nvPr/>
          </p:nvSpPr>
          <p:spPr>
            <a:xfrm>
              <a:off x="-24257" y="-32385"/>
              <a:ext cx="447294" cy="842264"/>
            </a:xfrm>
            <a:custGeom>
              <a:avLst/>
              <a:gdLst/>
              <a:ahLst/>
              <a:cxnLst/>
              <a:rect l="l" t="t" r="r" b="b"/>
              <a:pathLst>
                <a:path w="447294" h="842264">
                  <a:moveTo>
                    <a:pt x="96901" y="596138"/>
                  </a:moveTo>
                  <a:lnTo>
                    <a:pt x="281940" y="781304"/>
                  </a:lnTo>
                  <a:cubicBezTo>
                    <a:pt x="342900" y="842264"/>
                    <a:pt x="447294" y="799338"/>
                    <a:pt x="447294" y="712851"/>
                  </a:cubicBezTo>
                  <a:lnTo>
                    <a:pt x="447294" y="129413"/>
                  </a:lnTo>
                  <a:cubicBezTo>
                    <a:pt x="447294" y="42926"/>
                    <a:pt x="342900" y="0"/>
                    <a:pt x="281940" y="60960"/>
                  </a:cubicBezTo>
                  <a:lnTo>
                    <a:pt x="96901" y="246126"/>
                  </a:lnTo>
                  <a:cubicBezTo>
                    <a:pt x="0" y="343027"/>
                    <a:pt x="0" y="499237"/>
                    <a:pt x="96901" y="596138"/>
                  </a:cubicBezTo>
                  <a:close/>
                </a:path>
              </a:pathLst>
            </a:custGeom>
            <a:grpFill/>
          </p:spPr>
          <p:txBody>
            <a:bodyPr/>
            <a:lstStyle/>
            <a:p>
              <a:endParaRPr lang="es-CO"/>
            </a:p>
          </p:txBody>
        </p:sp>
      </p:grpSp>
      <p:grpSp>
        <p:nvGrpSpPr>
          <p:cNvPr id="20" name="Group 20"/>
          <p:cNvGrpSpPr/>
          <p:nvPr/>
        </p:nvGrpSpPr>
        <p:grpSpPr>
          <a:xfrm>
            <a:off x="2994281" y="3793991"/>
            <a:ext cx="6066458" cy="1965647"/>
            <a:chOff x="0" y="0"/>
            <a:chExt cx="7434580" cy="1963166"/>
          </a:xfrm>
          <a:solidFill>
            <a:schemeClr val="accent4">
              <a:lumMod val="60000"/>
              <a:lumOff val="40000"/>
            </a:schemeClr>
          </a:solidFill>
        </p:grpSpPr>
        <p:sp>
          <p:nvSpPr>
            <p:cNvPr id="21" name="Freeform 21"/>
            <p:cNvSpPr/>
            <p:nvPr/>
          </p:nvSpPr>
          <p:spPr>
            <a:xfrm>
              <a:off x="0" y="0"/>
              <a:ext cx="7434580" cy="1963166"/>
            </a:xfrm>
            <a:custGeom>
              <a:avLst/>
              <a:gdLst/>
              <a:ahLst/>
              <a:cxnLst/>
              <a:rect l="l" t="t" r="r" b="b"/>
              <a:pathLst>
                <a:path w="7434580" h="1963166">
                  <a:moveTo>
                    <a:pt x="967105" y="1963166"/>
                  </a:moveTo>
                  <a:lnTo>
                    <a:pt x="7434580" y="1963166"/>
                  </a:lnTo>
                  <a:lnTo>
                    <a:pt x="6596380" y="1125601"/>
                  </a:lnTo>
                  <a:cubicBezTo>
                    <a:pt x="6556883" y="1086104"/>
                    <a:pt x="6536563" y="1033780"/>
                    <a:pt x="6536563" y="981583"/>
                  </a:cubicBezTo>
                  <a:cubicBezTo>
                    <a:pt x="6536563" y="929386"/>
                    <a:pt x="6556375" y="877570"/>
                    <a:pt x="6596380" y="837565"/>
                  </a:cubicBezTo>
                  <a:lnTo>
                    <a:pt x="7434072" y="0"/>
                  </a:lnTo>
                  <a:lnTo>
                    <a:pt x="967105" y="0"/>
                  </a:lnTo>
                  <a:lnTo>
                    <a:pt x="0" y="980948"/>
                  </a:lnTo>
                  <a:lnTo>
                    <a:pt x="967105" y="1963039"/>
                  </a:lnTo>
                  <a:close/>
                </a:path>
              </a:pathLst>
            </a:custGeom>
            <a:grpFill/>
            <a:ln>
              <a:solidFill>
                <a:schemeClr val="accent4">
                  <a:lumMod val="40000"/>
                  <a:lumOff val="60000"/>
                </a:schemeClr>
              </a:solidFill>
            </a:ln>
          </p:spPr>
          <p:txBody>
            <a:bodyPr/>
            <a:lstStyle/>
            <a:p>
              <a:endParaRPr lang="es-CO"/>
            </a:p>
          </p:txBody>
        </p:sp>
      </p:grpSp>
      <p:sp>
        <p:nvSpPr>
          <p:cNvPr id="39" name="TextBox 39"/>
          <p:cNvSpPr txBox="1"/>
          <p:nvPr/>
        </p:nvSpPr>
        <p:spPr>
          <a:xfrm>
            <a:off x="4398923" y="1514418"/>
            <a:ext cx="4535565" cy="875624"/>
          </a:xfrm>
          <a:prstGeom prst="rect">
            <a:avLst/>
          </a:prstGeom>
        </p:spPr>
        <p:txBody>
          <a:bodyPr wrap="square" lIns="0" tIns="0" rIns="0" bIns="0" rtlCol="0" anchor="t">
            <a:spAutoFit/>
          </a:bodyPr>
          <a:lstStyle/>
          <a:p>
            <a:pPr lvl="0" algn="ctr">
              <a:lnSpc>
                <a:spcPct val="150000"/>
              </a:lnSpc>
              <a:buSzPts val="1000"/>
            </a:pPr>
            <a:r>
              <a:rPr lang="es-CO" sz="2000" dirty="0"/>
              <a:t>No se encontró relación significativa entre tipos rotacionales y sexo de los pacientes</a:t>
            </a:r>
          </a:p>
        </p:txBody>
      </p:sp>
      <p:sp>
        <p:nvSpPr>
          <p:cNvPr id="45" name="TextBox 45"/>
          <p:cNvSpPr txBox="1"/>
          <p:nvPr/>
        </p:nvSpPr>
        <p:spPr>
          <a:xfrm>
            <a:off x="3680445" y="4119324"/>
            <a:ext cx="4694130" cy="1337289"/>
          </a:xfrm>
          <a:prstGeom prst="rect">
            <a:avLst/>
          </a:prstGeom>
        </p:spPr>
        <p:txBody>
          <a:bodyPr wrap="square" lIns="0" tIns="0" rIns="0" bIns="0" rtlCol="0" anchor="t">
            <a:spAutoFit/>
          </a:bodyPr>
          <a:lstStyle/>
          <a:p>
            <a:pPr lvl="0" algn="ctr">
              <a:lnSpc>
                <a:spcPct val="150000"/>
              </a:lnSpc>
              <a:buSzPts val="1000"/>
            </a:pPr>
            <a:r>
              <a:rPr lang="es-CO" sz="2000" dirty="0"/>
              <a:t>Los patrones de crecimiento mandibular y maxilar no se ven claramente influenciados por el sexo</a:t>
            </a:r>
          </a:p>
        </p:txBody>
      </p:sp>
    </p:spTree>
    <p:extLst>
      <p:ext uri="{BB962C8B-B14F-4D97-AF65-F5344CB8AC3E}">
        <p14:creationId xmlns:p14="http://schemas.microsoft.com/office/powerpoint/2010/main" val="4148024496"/>
      </p:ext>
    </p:extLst>
  </p:cSld>
  <p:clrMapOvr>
    <a:masterClrMapping/>
  </p:clrMapOvr>
  <p:transition spd="slow">
    <p:circl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895807" y="2328160"/>
            <a:ext cx="2235013" cy="2235013"/>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000000"/>
              </a:solidFill>
              <a:prstDash val="solid"/>
              <a:miter/>
            </a:ln>
          </p:spPr>
          <p:txBody>
            <a:bodyPr/>
            <a:lstStyle/>
            <a:p>
              <a:endParaRPr lang="es-CO"/>
            </a:p>
          </p:txBody>
        </p:sp>
        <p:sp>
          <p:nvSpPr>
            <p:cNvPr id="4" name="TextBox 4"/>
            <p:cNvSpPr txBox="1"/>
            <p:nvPr/>
          </p:nvSpPr>
          <p:spPr>
            <a:xfrm>
              <a:off x="76200" y="114300"/>
              <a:ext cx="660400" cy="622300"/>
            </a:xfrm>
            <a:prstGeom prst="rect">
              <a:avLst/>
            </a:prstGeom>
          </p:spPr>
          <p:txBody>
            <a:bodyPr lIns="23813" tIns="23813" rIns="23813" bIns="23813" rtlCol="0" anchor="ctr"/>
            <a:lstStyle/>
            <a:p>
              <a:pPr algn="ctr"/>
              <a:r>
                <a:rPr lang="es-MX" sz="1600" dirty="0"/>
                <a:t>Mejora significativa del pronóstico al ajustar la intervención a cada tipo rotacional</a:t>
              </a:r>
              <a:endParaRPr lang="es-CO" sz="1600" dirty="0"/>
            </a:p>
          </p:txBody>
        </p:sp>
      </p:grpSp>
      <p:grpSp>
        <p:nvGrpSpPr>
          <p:cNvPr id="5" name="Group 5"/>
          <p:cNvGrpSpPr/>
          <p:nvPr/>
        </p:nvGrpSpPr>
        <p:grpSpPr>
          <a:xfrm>
            <a:off x="2472654" y="2755638"/>
            <a:ext cx="1841921" cy="1414773"/>
            <a:chOff x="0" y="0"/>
            <a:chExt cx="1193347" cy="916605"/>
          </a:xfrm>
        </p:grpSpPr>
        <p:sp>
          <p:nvSpPr>
            <p:cNvPr id="6" name="Freeform 6"/>
            <p:cNvSpPr/>
            <p:nvPr/>
          </p:nvSpPr>
          <p:spPr>
            <a:xfrm>
              <a:off x="0" y="0"/>
              <a:ext cx="1193347" cy="916605"/>
            </a:xfrm>
            <a:custGeom>
              <a:avLst/>
              <a:gdLst/>
              <a:ahLst/>
              <a:cxnLst/>
              <a:rect l="l" t="t" r="r" b="b"/>
              <a:pathLst>
                <a:path w="1193347" h="916605">
                  <a:moveTo>
                    <a:pt x="1010910" y="0"/>
                  </a:moveTo>
                  <a:lnTo>
                    <a:pt x="182437" y="0"/>
                  </a:lnTo>
                  <a:cubicBezTo>
                    <a:pt x="168084" y="0"/>
                    <a:pt x="154318" y="5702"/>
                    <a:pt x="144169" y="15851"/>
                  </a:cubicBezTo>
                  <a:lnTo>
                    <a:pt x="15851" y="144169"/>
                  </a:lnTo>
                  <a:cubicBezTo>
                    <a:pt x="5702" y="154318"/>
                    <a:pt x="0" y="168084"/>
                    <a:pt x="0" y="182437"/>
                  </a:cubicBezTo>
                  <a:lnTo>
                    <a:pt x="0" y="734168"/>
                  </a:lnTo>
                  <a:cubicBezTo>
                    <a:pt x="0" y="748522"/>
                    <a:pt x="5702" y="762287"/>
                    <a:pt x="15851" y="772436"/>
                  </a:cubicBezTo>
                  <a:lnTo>
                    <a:pt x="144169" y="900754"/>
                  </a:lnTo>
                  <a:cubicBezTo>
                    <a:pt x="154318" y="910903"/>
                    <a:pt x="168084" y="916605"/>
                    <a:pt x="182437" y="916605"/>
                  </a:cubicBezTo>
                  <a:lnTo>
                    <a:pt x="1010910" y="916605"/>
                  </a:lnTo>
                  <a:cubicBezTo>
                    <a:pt x="1025263" y="916605"/>
                    <a:pt x="1039029" y="910903"/>
                    <a:pt x="1049178" y="900754"/>
                  </a:cubicBezTo>
                  <a:lnTo>
                    <a:pt x="1177496" y="772436"/>
                  </a:lnTo>
                  <a:cubicBezTo>
                    <a:pt x="1187645" y="762287"/>
                    <a:pt x="1193347" y="748522"/>
                    <a:pt x="1193347" y="734168"/>
                  </a:cubicBezTo>
                  <a:lnTo>
                    <a:pt x="1193347" y="182437"/>
                  </a:lnTo>
                  <a:cubicBezTo>
                    <a:pt x="1193347" y="168084"/>
                    <a:pt x="1187645" y="154318"/>
                    <a:pt x="1177496" y="144169"/>
                  </a:cubicBezTo>
                  <a:lnTo>
                    <a:pt x="1049178" y="15851"/>
                  </a:lnTo>
                  <a:cubicBezTo>
                    <a:pt x="1039029" y="5702"/>
                    <a:pt x="1025263" y="0"/>
                    <a:pt x="1010910" y="0"/>
                  </a:cubicBezTo>
                  <a:close/>
                </a:path>
              </a:pathLst>
            </a:custGeom>
            <a:solidFill>
              <a:srgbClr val="92D050"/>
            </a:solidFill>
            <a:ln cap="sq">
              <a:noFill/>
              <a:prstDash val="solid"/>
              <a:miter/>
            </a:ln>
          </p:spPr>
          <p:txBody>
            <a:bodyPr/>
            <a:lstStyle/>
            <a:p>
              <a:endParaRPr lang="es-CO"/>
            </a:p>
          </p:txBody>
        </p:sp>
        <p:sp>
          <p:nvSpPr>
            <p:cNvPr id="7" name="TextBox 7"/>
            <p:cNvSpPr txBox="1"/>
            <p:nvPr/>
          </p:nvSpPr>
          <p:spPr>
            <a:xfrm>
              <a:off x="63500" y="82550"/>
              <a:ext cx="1066347" cy="770555"/>
            </a:xfrm>
            <a:prstGeom prst="rect">
              <a:avLst/>
            </a:prstGeom>
          </p:spPr>
          <p:txBody>
            <a:bodyPr lIns="43445" tIns="43445" rIns="43445" bIns="43445" rtlCol="0" anchor="ctr"/>
            <a:lstStyle/>
            <a:p>
              <a:pPr algn="ctr">
                <a:lnSpc>
                  <a:spcPts val="1993"/>
                </a:lnSpc>
              </a:pPr>
              <a:r>
                <a:rPr lang="en-US" sz="1733" b="1">
                  <a:solidFill>
                    <a:srgbClr val="000000"/>
                  </a:solidFill>
                  <a:latin typeface="+mn-lt"/>
                  <a:ea typeface="Inter Bold"/>
                  <a:cs typeface="Inter Bold"/>
                  <a:sym typeface="Inter Bold"/>
                </a:rPr>
                <a:t>TIPOS ROTACIONALES</a:t>
              </a:r>
            </a:p>
          </p:txBody>
        </p:sp>
      </p:grpSp>
      <p:grpSp>
        <p:nvGrpSpPr>
          <p:cNvPr id="8" name="Group 8"/>
          <p:cNvGrpSpPr/>
          <p:nvPr/>
        </p:nvGrpSpPr>
        <p:grpSpPr>
          <a:xfrm>
            <a:off x="7706939" y="2738046"/>
            <a:ext cx="2052063" cy="1432365"/>
            <a:chOff x="0" y="0"/>
            <a:chExt cx="1316201" cy="918725"/>
          </a:xfrm>
        </p:grpSpPr>
        <p:sp>
          <p:nvSpPr>
            <p:cNvPr id="9" name="Freeform 9"/>
            <p:cNvSpPr/>
            <p:nvPr/>
          </p:nvSpPr>
          <p:spPr>
            <a:xfrm>
              <a:off x="0" y="0"/>
              <a:ext cx="1316201" cy="918725"/>
            </a:xfrm>
            <a:custGeom>
              <a:avLst/>
              <a:gdLst/>
              <a:ahLst/>
              <a:cxnLst/>
              <a:rect l="l" t="t" r="r" b="b"/>
              <a:pathLst>
                <a:path w="1316201" h="918725">
                  <a:moveTo>
                    <a:pt x="1136060" y="0"/>
                  </a:moveTo>
                  <a:lnTo>
                    <a:pt x="180141" y="0"/>
                  </a:lnTo>
                  <a:cubicBezTo>
                    <a:pt x="167258" y="0"/>
                    <a:pt x="154902" y="5118"/>
                    <a:pt x="145792" y="14228"/>
                  </a:cubicBezTo>
                  <a:lnTo>
                    <a:pt x="14228" y="145792"/>
                  </a:lnTo>
                  <a:cubicBezTo>
                    <a:pt x="5118" y="154902"/>
                    <a:pt x="0" y="167258"/>
                    <a:pt x="0" y="180141"/>
                  </a:cubicBezTo>
                  <a:lnTo>
                    <a:pt x="0" y="738583"/>
                  </a:lnTo>
                  <a:cubicBezTo>
                    <a:pt x="0" y="751467"/>
                    <a:pt x="5118" y="763823"/>
                    <a:pt x="14228" y="772932"/>
                  </a:cubicBezTo>
                  <a:lnTo>
                    <a:pt x="145792" y="904497"/>
                  </a:lnTo>
                  <a:cubicBezTo>
                    <a:pt x="154902" y="913607"/>
                    <a:pt x="167258" y="918725"/>
                    <a:pt x="180141" y="918725"/>
                  </a:cubicBezTo>
                  <a:lnTo>
                    <a:pt x="1136060" y="918725"/>
                  </a:lnTo>
                  <a:cubicBezTo>
                    <a:pt x="1148944" y="918725"/>
                    <a:pt x="1161299" y="913607"/>
                    <a:pt x="1170409" y="904497"/>
                  </a:cubicBezTo>
                  <a:lnTo>
                    <a:pt x="1301974" y="772932"/>
                  </a:lnTo>
                  <a:cubicBezTo>
                    <a:pt x="1311084" y="763823"/>
                    <a:pt x="1316201" y="751467"/>
                    <a:pt x="1316201" y="738583"/>
                  </a:cubicBezTo>
                  <a:lnTo>
                    <a:pt x="1316201" y="180141"/>
                  </a:lnTo>
                  <a:cubicBezTo>
                    <a:pt x="1316201" y="167258"/>
                    <a:pt x="1311084" y="154902"/>
                    <a:pt x="1301974" y="145792"/>
                  </a:cubicBezTo>
                  <a:lnTo>
                    <a:pt x="1170409" y="14228"/>
                  </a:lnTo>
                  <a:cubicBezTo>
                    <a:pt x="1161299" y="5118"/>
                    <a:pt x="1148944" y="0"/>
                    <a:pt x="1136060" y="0"/>
                  </a:cubicBezTo>
                  <a:close/>
                </a:path>
              </a:pathLst>
            </a:custGeom>
            <a:solidFill>
              <a:schemeClr val="accent5">
                <a:lumMod val="20000"/>
                <a:lumOff val="80000"/>
              </a:schemeClr>
            </a:solidFill>
            <a:ln cap="sq">
              <a:noFill/>
              <a:prstDash val="solid"/>
              <a:miter/>
            </a:ln>
          </p:spPr>
          <p:txBody>
            <a:bodyPr/>
            <a:lstStyle/>
            <a:p>
              <a:endParaRPr lang="es-CO"/>
            </a:p>
          </p:txBody>
        </p:sp>
        <p:sp>
          <p:nvSpPr>
            <p:cNvPr id="10" name="TextBox 10"/>
            <p:cNvSpPr txBox="1"/>
            <p:nvPr/>
          </p:nvSpPr>
          <p:spPr>
            <a:xfrm>
              <a:off x="63500" y="15875"/>
              <a:ext cx="1189201" cy="839350"/>
            </a:xfrm>
            <a:prstGeom prst="rect">
              <a:avLst/>
            </a:prstGeom>
          </p:spPr>
          <p:txBody>
            <a:bodyPr lIns="43445" tIns="43445" rIns="43445" bIns="43445" rtlCol="0" anchor="ctr"/>
            <a:lstStyle/>
            <a:p>
              <a:pPr algn="ctr">
                <a:lnSpc>
                  <a:spcPts val="2427"/>
                </a:lnSpc>
              </a:pPr>
              <a:r>
                <a:rPr lang="en-US" sz="1733" b="1">
                  <a:solidFill>
                    <a:srgbClr val="000000"/>
                  </a:solidFill>
                  <a:latin typeface="+mn-lt"/>
                  <a:ea typeface="Inter Bold"/>
                  <a:cs typeface="Inter Bold"/>
                  <a:sym typeface="Inter Bold"/>
                </a:rPr>
                <a:t>APARATOLOGÍA IDEAL</a:t>
              </a:r>
            </a:p>
          </p:txBody>
        </p:sp>
      </p:grpSp>
      <p:grpSp>
        <p:nvGrpSpPr>
          <p:cNvPr id="11" name="Group 11"/>
          <p:cNvGrpSpPr/>
          <p:nvPr/>
        </p:nvGrpSpPr>
        <p:grpSpPr>
          <a:xfrm>
            <a:off x="2906025" y="1352981"/>
            <a:ext cx="975179" cy="975179"/>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accent6">
                <a:lumMod val="40000"/>
                <a:lumOff val="60000"/>
              </a:schemeClr>
            </a:solidFill>
            <a:ln cap="sq">
              <a:noFill/>
              <a:prstDash val="solid"/>
              <a:miter/>
            </a:ln>
          </p:spPr>
          <p:txBody>
            <a:bodyPr/>
            <a:lstStyle/>
            <a:p>
              <a:endParaRPr lang="es-CO" sz="1600">
                <a:latin typeface="+mn-lt"/>
              </a:endParaRPr>
            </a:p>
          </p:txBody>
        </p:sp>
        <p:sp>
          <p:nvSpPr>
            <p:cNvPr id="13" name="TextBox 13"/>
            <p:cNvSpPr txBox="1"/>
            <p:nvPr/>
          </p:nvSpPr>
          <p:spPr>
            <a:xfrm>
              <a:off x="76200" y="57150"/>
              <a:ext cx="660400" cy="679450"/>
            </a:xfrm>
            <a:prstGeom prst="rect">
              <a:avLst/>
            </a:prstGeom>
          </p:spPr>
          <p:txBody>
            <a:bodyPr lIns="43445" tIns="43445" rIns="43445" bIns="43445" rtlCol="0" anchor="ctr"/>
            <a:lstStyle/>
            <a:p>
              <a:pPr algn="ctr">
                <a:buSzPts val="1000"/>
              </a:pPr>
              <a:r>
                <a:rPr lang="es-CO" sz="1600">
                  <a:latin typeface="+mn-lt"/>
                </a:rPr>
                <a:t>P1NOB</a:t>
              </a:r>
            </a:p>
          </p:txBody>
        </p:sp>
      </p:grpSp>
      <p:grpSp>
        <p:nvGrpSpPr>
          <p:cNvPr id="14" name="Group 14"/>
          <p:cNvGrpSpPr/>
          <p:nvPr/>
        </p:nvGrpSpPr>
        <p:grpSpPr>
          <a:xfrm>
            <a:off x="7714340" y="1317587"/>
            <a:ext cx="1010573" cy="1010573"/>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3D9DB"/>
            </a:solidFill>
            <a:ln cap="sq">
              <a:noFill/>
              <a:prstDash val="solid"/>
              <a:miter/>
            </a:ln>
          </p:spPr>
          <p:txBody>
            <a:bodyPr/>
            <a:lstStyle/>
            <a:p>
              <a:endParaRPr lang="es-CO" sz="1600">
                <a:latin typeface="+mn-lt"/>
              </a:endParaRPr>
            </a:p>
          </p:txBody>
        </p:sp>
        <p:sp>
          <p:nvSpPr>
            <p:cNvPr id="16" name="TextBox 16"/>
            <p:cNvSpPr txBox="1"/>
            <p:nvPr/>
          </p:nvSpPr>
          <p:spPr>
            <a:xfrm>
              <a:off x="76200" y="57150"/>
              <a:ext cx="660400" cy="679450"/>
            </a:xfrm>
            <a:prstGeom prst="rect">
              <a:avLst/>
            </a:prstGeom>
          </p:spPr>
          <p:txBody>
            <a:bodyPr lIns="43445" tIns="43445" rIns="43445" bIns="43445" rtlCol="0" anchor="ctr"/>
            <a:lstStyle/>
            <a:p>
              <a:pPr algn="ctr">
                <a:lnSpc>
                  <a:spcPts val="1181"/>
                </a:lnSpc>
              </a:pPr>
              <a:r>
                <a:rPr lang="en-US" sz="1600" b="1" dirty="0">
                  <a:solidFill>
                    <a:srgbClr val="000000"/>
                  </a:solidFill>
                  <a:latin typeface="+mn-lt"/>
                  <a:ea typeface="Inter Bold"/>
                  <a:cs typeface="Inter Bold"/>
                  <a:sym typeface="Inter Bold"/>
                </a:rPr>
                <a:t>SN1</a:t>
              </a:r>
            </a:p>
          </p:txBody>
        </p:sp>
      </p:grpSp>
      <p:grpSp>
        <p:nvGrpSpPr>
          <p:cNvPr id="20" name="Group 20"/>
          <p:cNvGrpSpPr/>
          <p:nvPr/>
        </p:nvGrpSpPr>
        <p:grpSpPr>
          <a:xfrm>
            <a:off x="1123080" y="1573966"/>
            <a:ext cx="998459" cy="998459"/>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accent6">
                <a:lumMod val="60000"/>
                <a:lumOff val="40000"/>
              </a:schemeClr>
            </a:solidFill>
          </p:spPr>
          <p:txBody>
            <a:bodyPr/>
            <a:lstStyle/>
            <a:p>
              <a:endParaRPr lang="es-CO" sz="1600">
                <a:latin typeface="+mn-lt"/>
              </a:endParaRPr>
            </a:p>
          </p:txBody>
        </p:sp>
        <p:sp>
          <p:nvSpPr>
            <p:cNvPr id="22" name="TextBox 22"/>
            <p:cNvSpPr txBox="1"/>
            <p:nvPr/>
          </p:nvSpPr>
          <p:spPr>
            <a:xfrm>
              <a:off x="76200" y="57150"/>
              <a:ext cx="660400" cy="679450"/>
            </a:xfrm>
            <a:prstGeom prst="rect">
              <a:avLst/>
            </a:prstGeom>
          </p:spPr>
          <p:txBody>
            <a:bodyPr lIns="43445" tIns="43445" rIns="43445" bIns="43445" rtlCol="0" anchor="ctr"/>
            <a:lstStyle/>
            <a:p>
              <a:pPr algn="ctr">
                <a:buSzPts val="1000"/>
              </a:pPr>
              <a:r>
                <a:rPr lang="es-CO" sz="1600">
                  <a:latin typeface="+mn-lt"/>
                </a:rPr>
                <a:t>P2DN</a:t>
              </a:r>
            </a:p>
          </p:txBody>
        </p:sp>
      </p:grpSp>
      <p:grpSp>
        <p:nvGrpSpPr>
          <p:cNvPr id="23" name="Group 23"/>
          <p:cNvGrpSpPr/>
          <p:nvPr/>
        </p:nvGrpSpPr>
        <p:grpSpPr>
          <a:xfrm>
            <a:off x="2831213" y="4535312"/>
            <a:ext cx="1124805" cy="1124805"/>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AFBC5"/>
            </a:solidFill>
            <a:ln cap="sq">
              <a:noFill/>
              <a:prstDash val="solid"/>
              <a:miter/>
            </a:ln>
          </p:spPr>
          <p:txBody>
            <a:bodyPr/>
            <a:lstStyle/>
            <a:p>
              <a:endParaRPr lang="es-CO" sz="1600">
                <a:latin typeface="+mn-lt"/>
              </a:endParaRPr>
            </a:p>
          </p:txBody>
        </p:sp>
        <p:sp>
          <p:nvSpPr>
            <p:cNvPr id="25" name="TextBox 25"/>
            <p:cNvSpPr txBox="1"/>
            <p:nvPr/>
          </p:nvSpPr>
          <p:spPr>
            <a:xfrm>
              <a:off x="76200" y="57150"/>
              <a:ext cx="660400" cy="679450"/>
            </a:xfrm>
            <a:prstGeom prst="rect">
              <a:avLst/>
            </a:prstGeom>
          </p:spPr>
          <p:txBody>
            <a:bodyPr lIns="43445" tIns="43445" rIns="43445" bIns="43445" rtlCol="0" anchor="ctr"/>
            <a:lstStyle/>
            <a:p>
              <a:pPr algn="ctr">
                <a:lnSpc>
                  <a:spcPts val="1181"/>
                </a:lnSpc>
              </a:pPr>
              <a:r>
                <a:rPr lang="es-CO" sz="1600">
                  <a:latin typeface="+mn-lt"/>
                </a:rPr>
                <a:t>R1NOB</a:t>
              </a:r>
            </a:p>
          </p:txBody>
        </p:sp>
      </p:grpSp>
      <p:grpSp>
        <p:nvGrpSpPr>
          <p:cNvPr id="26" name="Group 26"/>
          <p:cNvGrpSpPr/>
          <p:nvPr/>
        </p:nvGrpSpPr>
        <p:grpSpPr>
          <a:xfrm>
            <a:off x="1131338" y="4265506"/>
            <a:ext cx="990201" cy="990201"/>
            <a:chOff x="0" y="0"/>
            <a:chExt cx="812800" cy="812800"/>
          </a:xfrm>
          <a:solidFill>
            <a:schemeClr val="accent6">
              <a:lumMod val="20000"/>
              <a:lumOff val="80000"/>
            </a:schemeClr>
          </a:solidFill>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pFill/>
            <a:ln cap="sq">
              <a:noFill/>
              <a:prstDash val="solid"/>
              <a:miter/>
            </a:ln>
          </p:spPr>
          <p:txBody>
            <a:bodyPr/>
            <a:lstStyle/>
            <a:p>
              <a:endParaRPr lang="es-CO" sz="1600">
                <a:latin typeface="+mn-lt"/>
              </a:endParaRPr>
            </a:p>
          </p:txBody>
        </p:sp>
        <p:sp>
          <p:nvSpPr>
            <p:cNvPr id="28" name="TextBox 28"/>
            <p:cNvSpPr txBox="1"/>
            <p:nvPr/>
          </p:nvSpPr>
          <p:spPr>
            <a:xfrm>
              <a:off x="76200" y="57150"/>
              <a:ext cx="660400" cy="679450"/>
            </a:xfrm>
            <a:prstGeom prst="rect">
              <a:avLst/>
            </a:prstGeom>
            <a:noFill/>
          </p:spPr>
          <p:txBody>
            <a:bodyPr lIns="43445" tIns="43445" rIns="43445" bIns="43445" rtlCol="0" anchor="ctr"/>
            <a:lstStyle/>
            <a:p>
              <a:pPr lvl="0" algn="ctr">
                <a:buSzPts val="1000"/>
              </a:pPr>
              <a:r>
                <a:rPr lang="es-CO" sz="1600">
                  <a:latin typeface="+mn-lt"/>
                </a:rPr>
                <a:t>A1DN</a:t>
              </a:r>
            </a:p>
          </p:txBody>
        </p:sp>
      </p:grpSp>
      <p:grpSp>
        <p:nvGrpSpPr>
          <p:cNvPr id="32" name="Group 32"/>
          <p:cNvGrpSpPr/>
          <p:nvPr/>
        </p:nvGrpSpPr>
        <p:grpSpPr>
          <a:xfrm>
            <a:off x="7684262" y="4735381"/>
            <a:ext cx="1040651" cy="1040651"/>
            <a:chOff x="-1384345" y="72658"/>
            <a:chExt cx="812800" cy="812800"/>
          </a:xfrm>
        </p:grpSpPr>
        <p:sp>
          <p:nvSpPr>
            <p:cNvPr id="33" name="Freeform 33"/>
            <p:cNvSpPr/>
            <p:nvPr/>
          </p:nvSpPr>
          <p:spPr>
            <a:xfrm>
              <a:off x="-1384345" y="72658"/>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F7F8"/>
            </a:solidFill>
            <a:ln cap="sq">
              <a:noFill/>
              <a:prstDash val="solid"/>
              <a:miter/>
            </a:ln>
          </p:spPr>
          <p:txBody>
            <a:bodyPr/>
            <a:lstStyle/>
            <a:p>
              <a:endParaRPr lang="es-CO" sz="1600">
                <a:latin typeface="+mn-lt"/>
              </a:endParaRPr>
            </a:p>
          </p:txBody>
        </p:sp>
        <p:sp>
          <p:nvSpPr>
            <p:cNvPr id="34" name="TextBox 34"/>
            <p:cNvSpPr txBox="1"/>
            <p:nvPr/>
          </p:nvSpPr>
          <p:spPr>
            <a:xfrm>
              <a:off x="-1314422" y="139332"/>
              <a:ext cx="660400" cy="679450"/>
            </a:xfrm>
            <a:prstGeom prst="rect">
              <a:avLst/>
            </a:prstGeom>
          </p:spPr>
          <p:txBody>
            <a:bodyPr lIns="43445" tIns="43445" rIns="43445" bIns="43445" rtlCol="0" anchor="ctr"/>
            <a:lstStyle/>
            <a:p>
              <a:pPr algn="ctr">
                <a:lnSpc>
                  <a:spcPts val="1181"/>
                </a:lnSpc>
              </a:pPr>
              <a:r>
                <a:rPr lang="en-US" sz="1600" b="1" dirty="0">
                  <a:solidFill>
                    <a:srgbClr val="000000"/>
                  </a:solidFill>
                  <a:latin typeface="+mn-lt"/>
                  <a:ea typeface="Inter Bold"/>
                  <a:cs typeface="Inter Bold"/>
                  <a:sym typeface="Inter Bold"/>
                </a:rPr>
                <a:t>SN6</a:t>
              </a:r>
            </a:p>
          </p:txBody>
        </p:sp>
      </p:grpSp>
      <p:grpSp>
        <p:nvGrpSpPr>
          <p:cNvPr id="35" name="Group 35"/>
          <p:cNvGrpSpPr/>
          <p:nvPr/>
        </p:nvGrpSpPr>
        <p:grpSpPr>
          <a:xfrm>
            <a:off x="9489997" y="1281870"/>
            <a:ext cx="974012" cy="974012"/>
            <a:chOff x="0" y="0"/>
            <a:chExt cx="812800" cy="812800"/>
          </a:xfrm>
        </p:grpSpPr>
        <p:sp>
          <p:nvSpPr>
            <p:cNvPr id="36" name="Freeform 3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F7F8"/>
            </a:solidFill>
            <a:ln cap="sq">
              <a:noFill/>
              <a:prstDash val="solid"/>
              <a:miter/>
            </a:ln>
          </p:spPr>
          <p:txBody>
            <a:bodyPr/>
            <a:lstStyle/>
            <a:p>
              <a:endParaRPr lang="es-CO" sz="1600">
                <a:latin typeface="+mn-lt"/>
              </a:endParaRPr>
            </a:p>
          </p:txBody>
        </p:sp>
        <p:sp>
          <p:nvSpPr>
            <p:cNvPr id="37" name="TextBox 37"/>
            <p:cNvSpPr txBox="1"/>
            <p:nvPr/>
          </p:nvSpPr>
          <p:spPr>
            <a:xfrm>
              <a:off x="76200" y="57150"/>
              <a:ext cx="660400" cy="679450"/>
            </a:xfrm>
            <a:prstGeom prst="rect">
              <a:avLst/>
            </a:prstGeom>
          </p:spPr>
          <p:txBody>
            <a:bodyPr lIns="43445" tIns="43445" rIns="43445" bIns="43445" rtlCol="0" anchor="ctr"/>
            <a:lstStyle/>
            <a:p>
              <a:pPr algn="ctr">
                <a:lnSpc>
                  <a:spcPts val="1181"/>
                </a:lnSpc>
              </a:pPr>
              <a:r>
                <a:rPr lang="en-US" sz="1600" b="1" dirty="0">
                  <a:solidFill>
                    <a:srgbClr val="000000"/>
                  </a:solidFill>
                  <a:latin typeface="+mn-lt"/>
                  <a:ea typeface="Inter Bold"/>
                  <a:cs typeface="Inter Bold"/>
                  <a:sym typeface="Inter Bold"/>
                </a:rPr>
                <a:t>SN2</a:t>
              </a:r>
            </a:p>
          </p:txBody>
        </p:sp>
      </p:grpSp>
      <p:grpSp>
        <p:nvGrpSpPr>
          <p:cNvPr id="38" name="Group 38"/>
          <p:cNvGrpSpPr/>
          <p:nvPr/>
        </p:nvGrpSpPr>
        <p:grpSpPr>
          <a:xfrm>
            <a:off x="9626379" y="4729347"/>
            <a:ext cx="1039576" cy="1040652"/>
            <a:chOff x="-1011557" y="1029533"/>
            <a:chExt cx="812800" cy="812800"/>
          </a:xfrm>
        </p:grpSpPr>
        <p:sp>
          <p:nvSpPr>
            <p:cNvPr id="39" name="Freeform 39"/>
            <p:cNvSpPr/>
            <p:nvPr/>
          </p:nvSpPr>
          <p:spPr>
            <a:xfrm>
              <a:off x="-1011557" y="1029533"/>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3D9DB"/>
            </a:solidFill>
            <a:ln cap="sq">
              <a:noFill/>
              <a:prstDash val="solid"/>
              <a:miter/>
            </a:ln>
          </p:spPr>
          <p:txBody>
            <a:bodyPr/>
            <a:lstStyle/>
            <a:p>
              <a:endParaRPr lang="es-CO" sz="1600" dirty="0">
                <a:latin typeface="+mn-lt"/>
              </a:endParaRPr>
            </a:p>
          </p:txBody>
        </p:sp>
        <p:sp>
          <p:nvSpPr>
            <p:cNvPr id="40" name="TextBox 40"/>
            <p:cNvSpPr txBox="1"/>
            <p:nvPr/>
          </p:nvSpPr>
          <p:spPr>
            <a:xfrm>
              <a:off x="-935357" y="1073408"/>
              <a:ext cx="660400" cy="679450"/>
            </a:xfrm>
            <a:prstGeom prst="rect">
              <a:avLst/>
            </a:prstGeom>
          </p:spPr>
          <p:txBody>
            <a:bodyPr lIns="43445" tIns="43445" rIns="43445" bIns="43445" rtlCol="0" anchor="ctr"/>
            <a:lstStyle/>
            <a:p>
              <a:pPr algn="ctr">
                <a:lnSpc>
                  <a:spcPts val="1181"/>
                </a:lnSpc>
              </a:pPr>
              <a:r>
                <a:rPr lang="en-US" sz="1600" b="1" dirty="0">
                  <a:solidFill>
                    <a:srgbClr val="000000"/>
                  </a:solidFill>
                  <a:latin typeface="+mn-lt"/>
                  <a:ea typeface="Inter Bold"/>
                  <a:cs typeface="Inter Bold"/>
                  <a:sym typeface="Inter Bold"/>
                </a:rPr>
                <a:t>SN4</a:t>
              </a:r>
            </a:p>
          </p:txBody>
        </p:sp>
      </p:grpSp>
      <p:sp>
        <p:nvSpPr>
          <p:cNvPr id="41" name="AutoShape 41"/>
          <p:cNvSpPr/>
          <p:nvPr/>
        </p:nvSpPr>
        <p:spPr>
          <a:xfrm flipV="1">
            <a:off x="4314576" y="3453071"/>
            <a:ext cx="581255" cy="3851"/>
          </a:xfrm>
          <a:prstGeom prst="line">
            <a:avLst/>
          </a:prstGeom>
          <a:ln w="57150" cap="flat">
            <a:solidFill>
              <a:srgbClr val="000000"/>
            </a:solidFill>
            <a:prstDash val="solid"/>
            <a:headEnd type="triangle" w="lg" len="med"/>
            <a:tailEnd type="none" w="sm" len="sm"/>
          </a:ln>
        </p:spPr>
        <p:txBody>
          <a:bodyPr/>
          <a:lstStyle/>
          <a:p>
            <a:endParaRPr lang="es-CO"/>
          </a:p>
        </p:txBody>
      </p:sp>
      <p:sp>
        <p:nvSpPr>
          <p:cNvPr id="42" name="AutoShape 42"/>
          <p:cNvSpPr/>
          <p:nvPr/>
        </p:nvSpPr>
        <p:spPr>
          <a:xfrm flipH="1" flipV="1">
            <a:off x="7130814" y="3449184"/>
            <a:ext cx="576125" cy="1814"/>
          </a:xfrm>
          <a:prstGeom prst="line">
            <a:avLst/>
          </a:prstGeom>
          <a:ln w="66675" cap="flat">
            <a:solidFill>
              <a:srgbClr val="000000"/>
            </a:solidFill>
            <a:prstDash val="solid"/>
            <a:headEnd type="triangle" w="lg" len="med"/>
            <a:tailEnd type="none" w="sm" len="sm"/>
          </a:ln>
        </p:spPr>
        <p:txBody>
          <a:bodyPr/>
          <a:lstStyle/>
          <a:p>
            <a:endParaRPr lang="es-CO"/>
          </a:p>
        </p:txBody>
      </p:sp>
      <p:sp>
        <p:nvSpPr>
          <p:cNvPr id="43" name="AutoShape 43"/>
          <p:cNvSpPr/>
          <p:nvPr/>
        </p:nvSpPr>
        <p:spPr>
          <a:xfrm flipH="1">
            <a:off x="3393615" y="2328159"/>
            <a:ext cx="0" cy="427479"/>
          </a:xfrm>
          <a:prstGeom prst="line">
            <a:avLst/>
          </a:prstGeom>
          <a:ln w="28575" cap="flat">
            <a:solidFill>
              <a:srgbClr val="000000"/>
            </a:solidFill>
            <a:prstDash val="solid"/>
            <a:headEnd type="arrow" w="med" len="sm"/>
            <a:tailEnd type="none" w="sm" len="sm"/>
          </a:ln>
        </p:spPr>
        <p:txBody>
          <a:bodyPr/>
          <a:lstStyle/>
          <a:p>
            <a:endParaRPr lang="es-CO"/>
          </a:p>
        </p:txBody>
      </p:sp>
      <p:sp>
        <p:nvSpPr>
          <p:cNvPr id="44" name="AutoShape 44"/>
          <p:cNvSpPr/>
          <p:nvPr/>
        </p:nvSpPr>
        <p:spPr>
          <a:xfrm flipH="1">
            <a:off x="8219626" y="2328159"/>
            <a:ext cx="0" cy="409887"/>
          </a:xfrm>
          <a:prstGeom prst="line">
            <a:avLst/>
          </a:prstGeom>
          <a:ln w="28575" cap="flat">
            <a:solidFill>
              <a:srgbClr val="000000"/>
            </a:solidFill>
            <a:prstDash val="solid"/>
            <a:headEnd type="arrow" w="med" len="sm"/>
            <a:tailEnd type="none" w="sm" len="sm"/>
          </a:ln>
        </p:spPr>
        <p:txBody>
          <a:bodyPr/>
          <a:lstStyle/>
          <a:p>
            <a:endParaRPr lang="es-CO"/>
          </a:p>
        </p:txBody>
      </p:sp>
      <p:sp>
        <p:nvSpPr>
          <p:cNvPr id="45" name="AutoShape 45"/>
          <p:cNvSpPr/>
          <p:nvPr/>
        </p:nvSpPr>
        <p:spPr>
          <a:xfrm flipV="1">
            <a:off x="9456679" y="2213316"/>
            <a:ext cx="353366" cy="488143"/>
          </a:xfrm>
          <a:prstGeom prst="line">
            <a:avLst/>
          </a:prstGeom>
          <a:ln w="28575" cap="flat">
            <a:solidFill>
              <a:srgbClr val="000000"/>
            </a:solidFill>
            <a:prstDash val="solid"/>
            <a:headEnd type="none" w="sm" len="sm"/>
            <a:tailEnd type="arrow" w="med" len="sm"/>
          </a:ln>
        </p:spPr>
        <p:txBody>
          <a:bodyPr/>
          <a:lstStyle/>
          <a:p>
            <a:endParaRPr lang="es-CO"/>
          </a:p>
        </p:txBody>
      </p:sp>
      <p:sp>
        <p:nvSpPr>
          <p:cNvPr id="47" name="AutoShape 47"/>
          <p:cNvSpPr/>
          <p:nvPr/>
        </p:nvSpPr>
        <p:spPr>
          <a:xfrm>
            <a:off x="3393615" y="4170411"/>
            <a:ext cx="0" cy="364901"/>
          </a:xfrm>
          <a:prstGeom prst="line">
            <a:avLst/>
          </a:prstGeom>
          <a:ln w="28575" cap="flat">
            <a:solidFill>
              <a:srgbClr val="000000"/>
            </a:solidFill>
            <a:prstDash val="solid"/>
            <a:headEnd type="none" w="sm" len="sm"/>
            <a:tailEnd type="arrow" w="med" len="sm"/>
          </a:ln>
        </p:spPr>
        <p:txBody>
          <a:bodyPr/>
          <a:lstStyle/>
          <a:p>
            <a:endParaRPr lang="es-CO"/>
          </a:p>
        </p:txBody>
      </p:sp>
      <p:sp>
        <p:nvSpPr>
          <p:cNvPr id="48" name="AutoShape 48"/>
          <p:cNvSpPr/>
          <p:nvPr/>
        </p:nvSpPr>
        <p:spPr>
          <a:xfrm flipH="1">
            <a:off x="2025539" y="4047875"/>
            <a:ext cx="571569" cy="419685"/>
          </a:xfrm>
          <a:prstGeom prst="line">
            <a:avLst/>
          </a:prstGeom>
          <a:ln w="28575" cap="flat">
            <a:solidFill>
              <a:srgbClr val="000000"/>
            </a:solidFill>
            <a:prstDash val="solid"/>
            <a:headEnd type="none" w="sm" len="sm"/>
            <a:tailEnd type="arrow" w="med" len="sm"/>
          </a:ln>
        </p:spPr>
        <p:txBody>
          <a:bodyPr/>
          <a:lstStyle/>
          <a:p>
            <a:endParaRPr lang="es-CO"/>
          </a:p>
        </p:txBody>
      </p:sp>
      <p:sp>
        <p:nvSpPr>
          <p:cNvPr id="49" name="AutoShape 49"/>
          <p:cNvSpPr/>
          <p:nvPr/>
        </p:nvSpPr>
        <p:spPr>
          <a:xfrm>
            <a:off x="8219626" y="4170411"/>
            <a:ext cx="0" cy="480187"/>
          </a:xfrm>
          <a:prstGeom prst="line">
            <a:avLst/>
          </a:prstGeom>
          <a:ln w="28575" cap="flat">
            <a:solidFill>
              <a:srgbClr val="000000"/>
            </a:solidFill>
            <a:prstDash val="solid"/>
            <a:headEnd type="none" w="sm" len="sm"/>
            <a:tailEnd type="arrow" w="med" len="sm"/>
          </a:ln>
        </p:spPr>
        <p:txBody>
          <a:bodyPr/>
          <a:lstStyle/>
          <a:p>
            <a:endParaRPr lang="es-CO"/>
          </a:p>
        </p:txBody>
      </p:sp>
      <p:sp>
        <p:nvSpPr>
          <p:cNvPr id="50" name="AutoShape 50"/>
          <p:cNvSpPr/>
          <p:nvPr/>
        </p:nvSpPr>
        <p:spPr>
          <a:xfrm>
            <a:off x="9456678" y="4170410"/>
            <a:ext cx="238349" cy="479409"/>
          </a:xfrm>
          <a:prstGeom prst="line">
            <a:avLst/>
          </a:prstGeom>
          <a:ln w="28575" cap="flat">
            <a:solidFill>
              <a:srgbClr val="000000"/>
            </a:solidFill>
            <a:prstDash val="solid"/>
            <a:headEnd type="none" w="sm" len="sm"/>
            <a:tailEnd type="arrow" w="med" len="sm"/>
          </a:ln>
        </p:spPr>
        <p:txBody>
          <a:bodyPr/>
          <a:lstStyle/>
          <a:p>
            <a:endParaRPr lang="es-CO"/>
          </a:p>
        </p:txBody>
      </p:sp>
      <p:sp>
        <p:nvSpPr>
          <p:cNvPr id="52" name="AutoShape 52"/>
          <p:cNvSpPr/>
          <p:nvPr/>
        </p:nvSpPr>
        <p:spPr>
          <a:xfrm>
            <a:off x="2015086" y="2381382"/>
            <a:ext cx="604502" cy="474313"/>
          </a:xfrm>
          <a:prstGeom prst="line">
            <a:avLst/>
          </a:prstGeom>
          <a:ln w="28575" cap="flat">
            <a:solidFill>
              <a:srgbClr val="000000"/>
            </a:solidFill>
            <a:prstDash val="solid"/>
            <a:headEnd type="arrow" w="med" len="sm"/>
            <a:tailEnd type="none" w="sm" len="sm"/>
          </a:ln>
        </p:spPr>
        <p:txBody>
          <a:bodyPr/>
          <a:lstStyle/>
          <a:p>
            <a:endParaRPr lang="es-CO"/>
          </a:p>
        </p:txBody>
      </p:sp>
      <p:pic>
        <p:nvPicPr>
          <p:cNvPr id="54" name="Imagen 53">
            <a:extLst>
              <a:ext uri="{FF2B5EF4-FFF2-40B4-BE49-F238E27FC236}">
                <a16:creationId xmlns:a16="http://schemas.microsoft.com/office/drawing/2014/main" id="{E97EB3E5-238A-BC0D-28AD-40964A7C6EDB}"/>
              </a:ext>
            </a:extLst>
          </p:cNvPr>
          <p:cNvPicPr>
            <a:picLocks noChangeAspect="1"/>
          </p:cNvPicPr>
          <p:nvPr/>
        </p:nvPicPr>
        <p:blipFill rotWithShape="1">
          <a:blip r:embed="rId2"/>
          <a:srcRect b="13297"/>
          <a:stretch/>
        </p:blipFill>
        <p:spPr>
          <a:xfrm>
            <a:off x="61752" y="23359"/>
            <a:ext cx="1930334" cy="1049095"/>
          </a:xfrm>
          <a:prstGeom prst="rect">
            <a:avLst/>
          </a:prstGeom>
        </p:spPr>
      </p:pic>
      <p:sp>
        <p:nvSpPr>
          <p:cNvPr id="59" name="CuadroTexto 3">
            <a:extLst>
              <a:ext uri="{FF2B5EF4-FFF2-40B4-BE49-F238E27FC236}">
                <a16:creationId xmlns:a16="http://schemas.microsoft.com/office/drawing/2014/main" id="{963AACA3-B27B-DBF5-0BBE-EDE4B8BAF92D}"/>
              </a:ext>
            </a:extLst>
          </p:cNvPr>
          <p:cNvSpPr txBox="1">
            <a:spLocks noChangeArrowheads="1"/>
          </p:cNvSpPr>
          <p:nvPr/>
        </p:nvSpPr>
        <p:spPr bwMode="auto">
          <a:xfrm>
            <a:off x="8857512" y="628274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grpSp>
        <p:nvGrpSpPr>
          <p:cNvPr id="17" name="Group 38">
            <a:extLst>
              <a:ext uri="{FF2B5EF4-FFF2-40B4-BE49-F238E27FC236}">
                <a16:creationId xmlns:a16="http://schemas.microsoft.com/office/drawing/2014/main" id="{6977083D-1D7C-79CF-ECB3-078A3AF5AA12}"/>
              </a:ext>
            </a:extLst>
          </p:cNvPr>
          <p:cNvGrpSpPr/>
          <p:nvPr/>
        </p:nvGrpSpPr>
        <p:grpSpPr>
          <a:xfrm>
            <a:off x="10627033" y="2932745"/>
            <a:ext cx="1039576" cy="1040652"/>
            <a:chOff x="0" y="0"/>
            <a:chExt cx="812800" cy="812800"/>
          </a:xfrm>
        </p:grpSpPr>
        <p:sp>
          <p:nvSpPr>
            <p:cNvPr id="18" name="Freeform 39">
              <a:extLst>
                <a:ext uri="{FF2B5EF4-FFF2-40B4-BE49-F238E27FC236}">
                  <a16:creationId xmlns:a16="http://schemas.microsoft.com/office/drawing/2014/main" id="{0EFF0118-7979-F5E6-9A2A-D478B811AB8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3D9DB"/>
            </a:solidFill>
            <a:ln cap="sq">
              <a:noFill/>
              <a:prstDash val="solid"/>
              <a:miter/>
            </a:ln>
          </p:spPr>
          <p:txBody>
            <a:bodyPr/>
            <a:lstStyle/>
            <a:p>
              <a:endParaRPr lang="es-CO" sz="1600">
                <a:latin typeface="+mn-lt"/>
              </a:endParaRPr>
            </a:p>
          </p:txBody>
        </p:sp>
        <p:sp>
          <p:nvSpPr>
            <p:cNvPr id="19" name="TextBox 40">
              <a:extLst>
                <a:ext uri="{FF2B5EF4-FFF2-40B4-BE49-F238E27FC236}">
                  <a16:creationId xmlns:a16="http://schemas.microsoft.com/office/drawing/2014/main" id="{6F5436B7-952D-6351-40EB-55FD8BBA188B}"/>
                </a:ext>
              </a:extLst>
            </p:cNvPr>
            <p:cNvSpPr txBox="1"/>
            <p:nvPr/>
          </p:nvSpPr>
          <p:spPr>
            <a:xfrm>
              <a:off x="76200" y="57150"/>
              <a:ext cx="660400" cy="679450"/>
            </a:xfrm>
            <a:prstGeom prst="rect">
              <a:avLst/>
            </a:prstGeom>
          </p:spPr>
          <p:txBody>
            <a:bodyPr lIns="43445" tIns="43445" rIns="43445" bIns="43445" rtlCol="0" anchor="ctr"/>
            <a:lstStyle/>
            <a:p>
              <a:pPr algn="ctr">
                <a:lnSpc>
                  <a:spcPts val="1181"/>
                </a:lnSpc>
              </a:pPr>
              <a:r>
                <a:rPr lang="en-US" sz="1600" b="1" dirty="0">
                  <a:solidFill>
                    <a:srgbClr val="000000"/>
                  </a:solidFill>
                  <a:latin typeface="+mn-lt"/>
                  <a:ea typeface="Inter Bold"/>
                  <a:cs typeface="Inter Bold"/>
                  <a:sym typeface="Inter Bold"/>
                </a:rPr>
                <a:t>SN3</a:t>
              </a:r>
            </a:p>
          </p:txBody>
        </p:sp>
      </p:grpSp>
      <p:sp>
        <p:nvSpPr>
          <p:cNvPr id="51" name="AutoShape 46">
            <a:extLst>
              <a:ext uri="{FF2B5EF4-FFF2-40B4-BE49-F238E27FC236}">
                <a16:creationId xmlns:a16="http://schemas.microsoft.com/office/drawing/2014/main" id="{336A5FC4-F413-24C5-CA8F-05EED10B3496}"/>
              </a:ext>
            </a:extLst>
          </p:cNvPr>
          <p:cNvSpPr/>
          <p:nvPr/>
        </p:nvSpPr>
        <p:spPr>
          <a:xfrm>
            <a:off x="9856462" y="3417102"/>
            <a:ext cx="673111" cy="11898"/>
          </a:xfrm>
          <a:prstGeom prst="line">
            <a:avLst/>
          </a:prstGeom>
          <a:ln w="28575" cap="flat">
            <a:solidFill>
              <a:srgbClr val="000000"/>
            </a:solidFill>
            <a:prstDash val="solid"/>
            <a:headEnd type="none" w="sm" len="sm"/>
            <a:tailEnd type="arrow" w="med" len="sm"/>
          </a:ln>
        </p:spPr>
        <p:txBody>
          <a:bodyPr/>
          <a:lstStyle/>
          <a:p>
            <a:endParaRPr lang="es-CO"/>
          </a:p>
        </p:txBody>
      </p:sp>
    </p:spTree>
  </p:cSld>
  <p:clrMapOvr>
    <a:masterClrMapping/>
  </p:clrMapOvr>
  <p:transition spd="slow">
    <p:circl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7"/>
          <p:cNvSpPr txBox="1"/>
          <p:nvPr/>
        </p:nvSpPr>
        <p:spPr>
          <a:xfrm>
            <a:off x="1523354" y="393624"/>
            <a:ext cx="9145292" cy="645177"/>
          </a:xfrm>
          <a:prstGeom prst="rect">
            <a:avLst/>
          </a:prstGeom>
        </p:spPr>
        <p:txBody>
          <a:bodyPr wrap="square" lIns="0" tIns="0" rIns="0" bIns="0" rtlCol="0" anchor="t">
            <a:spAutoFit/>
          </a:bodyPr>
          <a:lstStyle/>
          <a:p>
            <a:pPr algn="ctr">
              <a:lnSpc>
                <a:spcPts val="5328"/>
              </a:lnSpc>
            </a:pPr>
            <a:r>
              <a:rPr lang="en-US" sz="4000" b="1" dirty="0">
                <a:latin typeface="+mn-lt"/>
                <a:ea typeface="ADLaM Display" panose="02010000000000000000" pitchFamily="2" charset="0"/>
                <a:cs typeface="ADLaM Display" panose="02010000000000000000" pitchFamily="2" charset="0"/>
                <a:sym typeface="Inter Bold"/>
              </a:rPr>
              <a:t>SN1 CON EQUIPLAN</a:t>
            </a:r>
          </a:p>
        </p:txBody>
      </p:sp>
      <p:sp>
        <p:nvSpPr>
          <p:cNvPr id="39" name="Freeform 39"/>
          <p:cNvSpPr/>
          <p:nvPr/>
        </p:nvSpPr>
        <p:spPr>
          <a:xfrm>
            <a:off x="3988076" y="3630917"/>
            <a:ext cx="559551" cy="551412"/>
          </a:xfrm>
          <a:custGeom>
            <a:avLst/>
            <a:gdLst/>
            <a:ahLst/>
            <a:cxnLst/>
            <a:rect l="l" t="t" r="r" b="b"/>
            <a:pathLst>
              <a:path w="839327" h="827118">
                <a:moveTo>
                  <a:pt x="0" y="0"/>
                </a:moveTo>
                <a:lnTo>
                  <a:pt x="839327" y="0"/>
                </a:lnTo>
                <a:lnTo>
                  <a:pt x="839327" y="827118"/>
                </a:lnTo>
                <a:lnTo>
                  <a:pt x="0" y="82711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s-CO"/>
          </a:p>
        </p:txBody>
      </p:sp>
      <p:sp>
        <p:nvSpPr>
          <p:cNvPr id="42" name="Freeform 42"/>
          <p:cNvSpPr/>
          <p:nvPr/>
        </p:nvSpPr>
        <p:spPr>
          <a:xfrm>
            <a:off x="3991487" y="6046357"/>
            <a:ext cx="552728" cy="727274"/>
          </a:xfrm>
          <a:custGeom>
            <a:avLst/>
            <a:gdLst/>
            <a:ahLst/>
            <a:cxnLst/>
            <a:rect l="l" t="t" r="r" b="b"/>
            <a:pathLst>
              <a:path w="829092" h="1090911">
                <a:moveTo>
                  <a:pt x="0" y="0"/>
                </a:moveTo>
                <a:lnTo>
                  <a:pt x="829092" y="0"/>
                </a:lnTo>
                <a:lnTo>
                  <a:pt x="829092" y="1090911"/>
                </a:lnTo>
                <a:lnTo>
                  <a:pt x="0" y="109091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pic>
        <p:nvPicPr>
          <p:cNvPr id="63" name="Imagen 62">
            <a:extLst>
              <a:ext uri="{FF2B5EF4-FFF2-40B4-BE49-F238E27FC236}">
                <a16:creationId xmlns:a16="http://schemas.microsoft.com/office/drawing/2014/main" id="{2F752544-D52D-E366-4125-8875B1D513B7}"/>
              </a:ext>
            </a:extLst>
          </p:cNvPr>
          <p:cNvPicPr>
            <a:picLocks noChangeAspect="1"/>
          </p:cNvPicPr>
          <p:nvPr/>
        </p:nvPicPr>
        <p:blipFill rotWithShape="1">
          <a:blip r:embed="rId6"/>
          <a:srcRect b="13297"/>
          <a:stretch/>
        </p:blipFill>
        <p:spPr>
          <a:xfrm>
            <a:off x="61752" y="23359"/>
            <a:ext cx="1930334" cy="1049095"/>
          </a:xfrm>
          <a:prstGeom prst="rect">
            <a:avLst/>
          </a:prstGeom>
        </p:spPr>
      </p:pic>
      <p:sp>
        <p:nvSpPr>
          <p:cNvPr id="2" name="CuadroTexto 3">
            <a:extLst>
              <a:ext uri="{FF2B5EF4-FFF2-40B4-BE49-F238E27FC236}">
                <a16:creationId xmlns:a16="http://schemas.microsoft.com/office/drawing/2014/main" id="{AEC2CA03-1718-AC0A-4F48-582002707FB9}"/>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3" name="CuadroTexto 2">
            <a:extLst>
              <a:ext uri="{FF2B5EF4-FFF2-40B4-BE49-F238E27FC236}">
                <a16:creationId xmlns:a16="http://schemas.microsoft.com/office/drawing/2014/main" id="{8A9C7CB9-5C77-EA23-6E79-10DA6A26D103}"/>
              </a:ext>
            </a:extLst>
          </p:cNvPr>
          <p:cNvSpPr txBox="1"/>
          <p:nvPr/>
        </p:nvSpPr>
        <p:spPr>
          <a:xfrm>
            <a:off x="61752" y="6554605"/>
            <a:ext cx="9525000" cy="246221"/>
          </a:xfrm>
          <a:prstGeom prst="rect">
            <a:avLst/>
          </a:prstGeom>
          <a:noFill/>
        </p:spPr>
        <p:txBody>
          <a:bodyPr wrap="square" rtlCol="0">
            <a:spAutoFit/>
          </a:bodyPr>
          <a:lstStyle/>
          <a:p>
            <a:r>
              <a:rPr lang="es-CO" sz="1000" i="1" dirty="0">
                <a:latin typeface="+mn-lt"/>
              </a:rPr>
              <a:t>Dr. Eduardo Rodríguez A.,  Dra. Eneida López P. - Curso intensivo de actualización en ortopedia maxilar </a:t>
            </a:r>
          </a:p>
        </p:txBody>
      </p:sp>
      <p:graphicFrame>
        <p:nvGraphicFramePr>
          <p:cNvPr id="7" name="Diagrama 6">
            <a:extLst>
              <a:ext uri="{FF2B5EF4-FFF2-40B4-BE49-F238E27FC236}">
                <a16:creationId xmlns:a16="http://schemas.microsoft.com/office/drawing/2014/main" id="{A1BD8BCD-36F8-67AF-574F-47AB46CB9F3E}"/>
              </a:ext>
            </a:extLst>
          </p:cNvPr>
          <p:cNvGraphicFramePr/>
          <p:nvPr>
            <p:extLst>
              <p:ext uri="{D42A27DB-BD31-4B8C-83A1-F6EECF244321}">
                <p14:modId xmlns:p14="http://schemas.microsoft.com/office/powerpoint/2010/main" val="3906563525"/>
              </p:ext>
            </p:extLst>
          </p:nvPr>
        </p:nvGraphicFramePr>
        <p:xfrm>
          <a:off x="2708287" y="1192043"/>
          <a:ext cx="6775426" cy="53353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687442168"/>
      </p:ext>
    </p:extLst>
  </p:cSld>
  <p:clrMapOvr>
    <a:masterClrMapping/>
  </p:clrMapOvr>
  <p:transition spd="slow">
    <p:circl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95E6D-9EB6-31BE-5680-7C6D8B615384}"/>
            </a:ext>
          </a:extLst>
        </p:cNvPr>
        <p:cNvGrpSpPr/>
        <p:nvPr/>
      </p:nvGrpSpPr>
      <p:grpSpPr>
        <a:xfrm>
          <a:off x="0" y="0"/>
          <a:ext cx="0" cy="0"/>
          <a:chOff x="0" y="0"/>
          <a:chExt cx="0" cy="0"/>
        </a:xfrm>
      </p:grpSpPr>
      <p:sp>
        <p:nvSpPr>
          <p:cNvPr id="27" name="TextBox 27">
            <a:extLst>
              <a:ext uri="{FF2B5EF4-FFF2-40B4-BE49-F238E27FC236}">
                <a16:creationId xmlns:a16="http://schemas.microsoft.com/office/drawing/2014/main" id="{4E923F26-92C7-02E0-DD5E-BF13279568CC}"/>
              </a:ext>
            </a:extLst>
          </p:cNvPr>
          <p:cNvSpPr txBox="1"/>
          <p:nvPr/>
        </p:nvSpPr>
        <p:spPr>
          <a:xfrm>
            <a:off x="1523354" y="319007"/>
            <a:ext cx="9145292" cy="1977464"/>
          </a:xfrm>
          <a:prstGeom prst="rect">
            <a:avLst/>
          </a:prstGeom>
        </p:spPr>
        <p:txBody>
          <a:bodyPr wrap="square" lIns="0" tIns="0" rIns="0" bIns="0" rtlCol="0" anchor="t">
            <a:spAutoFit/>
          </a:bodyPr>
          <a:lstStyle/>
          <a:p>
            <a:pPr algn="ctr">
              <a:lnSpc>
                <a:spcPts val="5328"/>
              </a:lnSpc>
            </a:pPr>
            <a:r>
              <a:rPr lang="en-US" sz="3200" b="1" dirty="0">
                <a:latin typeface="+mn-lt"/>
                <a:ea typeface="ADLaM Display" panose="02010000000000000000" pitchFamily="2" charset="0"/>
                <a:cs typeface="ADLaM Display" panose="02010000000000000000" pitchFamily="2" charset="0"/>
                <a:sym typeface="Inter Bold"/>
              </a:rPr>
              <a:t>SN2 – MANTENEDOR LINGUAL</a:t>
            </a:r>
          </a:p>
          <a:p>
            <a:pPr algn="ctr">
              <a:lnSpc>
                <a:spcPts val="5328"/>
              </a:lnSpc>
            </a:pPr>
            <a:r>
              <a:rPr lang="en-US" sz="3200" b="1" dirty="0">
                <a:latin typeface="+mn-lt"/>
                <a:ea typeface="ADLaM Display" panose="02010000000000000000" pitchFamily="2" charset="0"/>
                <a:cs typeface="ADLaM Display" panose="02010000000000000000" pitchFamily="2" charset="0"/>
                <a:sym typeface="Inter Bold"/>
              </a:rPr>
              <a:t>SN3 – MODELO DE PEQUEÑAS ALETAS INFERIORES</a:t>
            </a:r>
          </a:p>
          <a:p>
            <a:pPr algn="ctr">
              <a:lnSpc>
                <a:spcPts val="5328"/>
              </a:lnSpc>
            </a:pPr>
            <a:endParaRPr lang="en-US" sz="3200" b="1" dirty="0">
              <a:latin typeface="+mn-lt"/>
              <a:ea typeface="ADLaM Display" panose="02010000000000000000" pitchFamily="2" charset="0"/>
              <a:cs typeface="ADLaM Display" panose="02010000000000000000" pitchFamily="2" charset="0"/>
              <a:sym typeface="Inter Bold"/>
            </a:endParaRPr>
          </a:p>
        </p:txBody>
      </p:sp>
      <p:sp>
        <p:nvSpPr>
          <p:cNvPr id="39" name="Freeform 39">
            <a:extLst>
              <a:ext uri="{FF2B5EF4-FFF2-40B4-BE49-F238E27FC236}">
                <a16:creationId xmlns:a16="http://schemas.microsoft.com/office/drawing/2014/main" id="{A837EA95-3202-B076-B980-11C718F4D28A}"/>
              </a:ext>
            </a:extLst>
          </p:cNvPr>
          <p:cNvSpPr/>
          <p:nvPr/>
        </p:nvSpPr>
        <p:spPr>
          <a:xfrm>
            <a:off x="3988076" y="3630917"/>
            <a:ext cx="559551" cy="551412"/>
          </a:xfrm>
          <a:custGeom>
            <a:avLst/>
            <a:gdLst/>
            <a:ahLst/>
            <a:cxnLst/>
            <a:rect l="l" t="t" r="r" b="b"/>
            <a:pathLst>
              <a:path w="839327" h="827118">
                <a:moveTo>
                  <a:pt x="0" y="0"/>
                </a:moveTo>
                <a:lnTo>
                  <a:pt x="839327" y="0"/>
                </a:lnTo>
                <a:lnTo>
                  <a:pt x="839327" y="827118"/>
                </a:lnTo>
                <a:lnTo>
                  <a:pt x="0" y="82711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s-CO"/>
          </a:p>
        </p:txBody>
      </p:sp>
      <p:sp>
        <p:nvSpPr>
          <p:cNvPr id="42" name="Freeform 42">
            <a:extLst>
              <a:ext uri="{FF2B5EF4-FFF2-40B4-BE49-F238E27FC236}">
                <a16:creationId xmlns:a16="http://schemas.microsoft.com/office/drawing/2014/main" id="{CC3184EF-BAAE-5E49-BDCC-33A31AD1ADDC}"/>
              </a:ext>
            </a:extLst>
          </p:cNvPr>
          <p:cNvSpPr/>
          <p:nvPr/>
        </p:nvSpPr>
        <p:spPr>
          <a:xfrm>
            <a:off x="3991487" y="6046357"/>
            <a:ext cx="552728" cy="727274"/>
          </a:xfrm>
          <a:custGeom>
            <a:avLst/>
            <a:gdLst/>
            <a:ahLst/>
            <a:cxnLst/>
            <a:rect l="l" t="t" r="r" b="b"/>
            <a:pathLst>
              <a:path w="829092" h="1090911">
                <a:moveTo>
                  <a:pt x="0" y="0"/>
                </a:moveTo>
                <a:lnTo>
                  <a:pt x="829092" y="0"/>
                </a:lnTo>
                <a:lnTo>
                  <a:pt x="829092" y="1090911"/>
                </a:lnTo>
                <a:lnTo>
                  <a:pt x="0" y="109091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pic>
        <p:nvPicPr>
          <p:cNvPr id="63" name="Imagen 62">
            <a:extLst>
              <a:ext uri="{FF2B5EF4-FFF2-40B4-BE49-F238E27FC236}">
                <a16:creationId xmlns:a16="http://schemas.microsoft.com/office/drawing/2014/main" id="{802B44F2-3F9A-0E37-3138-11AEF1A460E5}"/>
              </a:ext>
            </a:extLst>
          </p:cNvPr>
          <p:cNvPicPr>
            <a:picLocks noChangeAspect="1"/>
          </p:cNvPicPr>
          <p:nvPr/>
        </p:nvPicPr>
        <p:blipFill rotWithShape="1">
          <a:blip r:embed="rId6"/>
          <a:srcRect b="13297"/>
          <a:stretch/>
        </p:blipFill>
        <p:spPr>
          <a:xfrm>
            <a:off x="61752" y="23359"/>
            <a:ext cx="1930334" cy="1049095"/>
          </a:xfrm>
          <a:prstGeom prst="rect">
            <a:avLst/>
          </a:prstGeom>
        </p:spPr>
      </p:pic>
      <p:sp>
        <p:nvSpPr>
          <p:cNvPr id="2" name="CuadroTexto 3">
            <a:extLst>
              <a:ext uri="{FF2B5EF4-FFF2-40B4-BE49-F238E27FC236}">
                <a16:creationId xmlns:a16="http://schemas.microsoft.com/office/drawing/2014/main" id="{64F30B43-7DCA-0A89-633C-E8C8412F0472}"/>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3" name="CuadroTexto 2">
            <a:extLst>
              <a:ext uri="{FF2B5EF4-FFF2-40B4-BE49-F238E27FC236}">
                <a16:creationId xmlns:a16="http://schemas.microsoft.com/office/drawing/2014/main" id="{BBA515C3-CA57-FE04-7C2E-2EE95DDF6EC5}"/>
              </a:ext>
            </a:extLst>
          </p:cNvPr>
          <p:cNvSpPr txBox="1"/>
          <p:nvPr/>
        </p:nvSpPr>
        <p:spPr>
          <a:xfrm>
            <a:off x="61752" y="6554605"/>
            <a:ext cx="9525000" cy="246221"/>
          </a:xfrm>
          <a:prstGeom prst="rect">
            <a:avLst/>
          </a:prstGeom>
          <a:noFill/>
        </p:spPr>
        <p:txBody>
          <a:bodyPr wrap="square" rtlCol="0">
            <a:spAutoFit/>
          </a:bodyPr>
          <a:lstStyle/>
          <a:p>
            <a:r>
              <a:rPr lang="es-CO" sz="1000" i="1" dirty="0">
                <a:latin typeface="+mn-lt"/>
              </a:rPr>
              <a:t>Dr. Eduardo Rodríguez A.,  Dra. Eneida López P. - Curso intensivo de actualización en ortopedia maxilar </a:t>
            </a:r>
          </a:p>
        </p:txBody>
      </p:sp>
      <p:graphicFrame>
        <p:nvGraphicFramePr>
          <p:cNvPr id="5" name="Diagrama 4">
            <a:extLst>
              <a:ext uri="{FF2B5EF4-FFF2-40B4-BE49-F238E27FC236}">
                <a16:creationId xmlns:a16="http://schemas.microsoft.com/office/drawing/2014/main" id="{D243540E-EE94-3E5D-1952-FF7292B4B3F3}"/>
              </a:ext>
            </a:extLst>
          </p:cNvPr>
          <p:cNvGraphicFramePr/>
          <p:nvPr>
            <p:extLst>
              <p:ext uri="{D42A27DB-BD31-4B8C-83A1-F6EECF244321}">
                <p14:modId xmlns:p14="http://schemas.microsoft.com/office/powerpoint/2010/main" val="1295975363"/>
              </p:ext>
            </p:extLst>
          </p:nvPr>
        </p:nvGraphicFramePr>
        <p:xfrm>
          <a:off x="6181219" y="2592119"/>
          <a:ext cx="5424628" cy="277050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4" name="Imagen 3">
            <a:extLst>
              <a:ext uri="{FF2B5EF4-FFF2-40B4-BE49-F238E27FC236}">
                <a16:creationId xmlns:a16="http://schemas.microsoft.com/office/drawing/2014/main" id="{EB9E9795-89E9-D5CC-B630-B80B0149E543}"/>
              </a:ext>
            </a:extLst>
          </p:cNvPr>
          <p:cNvPicPr>
            <a:picLocks noChangeAspect="1"/>
          </p:cNvPicPr>
          <p:nvPr/>
        </p:nvPicPr>
        <p:blipFill>
          <a:blip r:embed="rId12">
            <a:extLst>
              <a:ext uri="{BEBA8EAE-BF5A-486C-A8C5-ECC9F3942E4B}">
                <a14:imgProps xmlns:a14="http://schemas.microsoft.com/office/drawing/2010/main">
                  <a14:imgLayer r:embed="rId13">
                    <a14:imgEffect>
                      <a14:sharpenSoften amount="50000"/>
                    </a14:imgEffect>
                    <a14:imgEffect>
                      <a14:brightnessContrast contrast="40000"/>
                    </a14:imgEffect>
                  </a14:imgLayer>
                </a14:imgProps>
              </a:ext>
            </a:extLst>
          </a:blip>
          <a:srcRect l="2832" t="7689" r="4219" b="6458"/>
          <a:stretch/>
        </p:blipFill>
        <p:spPr>
          <a:xfrm rot="16200000">
            <a:off x="-354424" y="2727057"/>
            <a:ext cx="4077999" cy="2631801"/>
          </a:xfrm>
          <a:prstGeom prst="rect">
            <a:avLst/>
          </a:prstGeom>
        </p:spPr>
      </p:pic>
      <p:pic>
        <p:nvPicPr>
          <p:cNvPr id="6" name="Imagen 5">
            <a:extLst>
              <a:ext uri="{FF2B5EF4-FFF2-40B4-BE49-F238E27FC236}">
                <a16:creationId xmlns:a16="http://schemas.microsoft.com/office/drawing/2014/main" id="{BEA705B5-2D05-DAD8-CC4F-EBC44A724369}"/>
              </a:ext>
            </a:extLst>
          </p:cNvPr>
          <p:cNvPicPr>
            <a:picLocks noChangeAspect="1"/>
          </p:cNvPicPr>
          <p:nvPr/>
        </p:nvPicPr>
        <p:blipFill>
          <a:blip r:embed="rId14">
            <a:extLst>
              <a:ext uri="{BEBA8EAE-BF5A-486C-A8C5-ECC9F3942E4B}">
                <a14:imgProps xmlns:a14="http://schemas.microsoft.com/office/drawing/2010/main">
                  <a14:imgLayer r:embed="rId15">
                    <a14:imgEffect>
                      <a14:sharpenSoften amount="50000"/>
                    </a14:imgEffect>
                    <a14:imgEffect>
                      <a14:brightnessContrast contrast="20000"/>
                    </a14:imgEffect>
                  </a14:imgLayer>
                </a14:imgProps>
              </a:ext>
            </a:extLst>
          </a:blip>
          <a:srcRect l="5371" t="2895" r="3101" b="11164"/>
          <a:stretch/>
        </p:blipFill>
        <p:spPr>
          <a:xfrm rot="16200000">
            <a:off x="2564702" y="2552687"/>
            <a:ext cx="4108376" cy="2783785"/>
          </a:xfrm>
          <a:prstGeom prst="rect">
            <a:avLst/>
          </a:prstGeom>
        </p:spPr>
      </p:pic>
      <p:sp>
        <p:nvSpPr>
          <p:cNvPr id="7" name="CuadroTexto 6">
            <a:extLst>
              <a:ext uri="{FF2B5EF4-FFF2-40B4-BE49-F238E27FC236}">
                <a16:creationId xmlns:a16="http://schemas.microsoft.com/office/drawing/2014/main" id="{13B8CAF4-C781-C629-4077-5C31830DD76E}"/>
              </a:ext>
            </a:extLst>
          </p:cNvPr>
          <p:cNvSpPr txBox="1"/>
          <p:nvPr/>
        </p:nvSpPr>
        <p:spPr>
          <a:xfrm>
            <a:off x="937775" y="6066683"/>
            <a:ext cx="1171158" cy="369332"/>
          </a:xfrm>
          <a:prstGeom prst="rect">
            <a:avLst/>
          </a:prstGeom>
          <a:noFill/>
        </p:spPr>
        <p:txBody>
          <a:bodyPr wrap="square" rtlCol="0">
            <a:spAutoFit/>
          </a:bodyPr>
          <a:lstStyle/>
          <a:p>
            <a:pPr algn="ctr"/>
            <a:r>
              <a:rPr lang="es-MX" b="1" dirty="0"/>
              <a:t>SN2</a:t>
            </a:r>
            <a:endParaRPr lang="es-CO" b="1" dirty="0"/>
          </a:p>
        </p:txBody>
      </p:sp>
      <p:sp>
        <p:nvSpPr>
          <p:cNvPr id="8" name="CuadroTexto 7">
            <a:extLst>
              <a:ext uri="{FF2B5EF4-FFF2-40B4-BE49-F238E27FC236}">
                <a16:creationId xmlns:a16="http://schemas.microsoft.com/office/drawing/2014/main" id="{DEE5B5F7-E462-3451-0787-668D1FB9FB99}"/>
              </a:ext>
            </a:extLst>
          </p:cNvPr>
          <p:cNvSpPr txBox="1"/>
          <p:nvPr/>
        </p:nvSpPr>
        <p:spPr>
          <a:xfrm>
            <a:off x="4033311" y="6097627"/>
            <a:ext cx="1171158" cy="369332"/>
          </a:xfrm>
          <a:prstGeom prst="rect">
            <a:avLst/>
          </a:prstGeom>
          <a:noFill/>
        </p:spPr>
        <p:txBody>
          <a:bodyPr wrap="square" rtlCol="0">
            <a:spAutoFit/>
          </a:bodyPr>
          <a:lstStyle/>
          <a:p>
            <a:pPr algn="ctr"/>
            <a:r>
              <a:rPr lang="es-MX" b="1" dirty="0"/>
              <a:t>SN3</a:t>
            </a:r>
            <a:endParaRPr lang="es-CO" b="1" dirty="0"/>
          </a:p>
        </p:txBody>
      </p:sp>
    </p:spTree>
    <p:extLst>
      <p:ext uri="{BB962C8B-B14F-4D97-AF65-F5344CB8AC3E}">
        <p14:creationId xmlns:p14="http://schemas.microsoft.com/office/powerpoint/2010/main" val="1891469210"/>
      </p:ext>
    </p:extLst>
  </p:cSld>
  <p:clrMapOvr>
    <a:masterClrMapping/>
  </p:clrMapOvr>
  <p:transition spd="slow">
    <p:circl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7"/>
          <p:cNvSpPr txBox="1"/>
          <p:nvPr/>
        </p:nvSpPr>
        <p:spPr>
          <a:xfrm>
            <a:off x="1523353" y="331028"/>
            <a:ext cx="9145292" cy="1967142"/>
          </a:xfrm>
          <a:prstGeom prst="rect">
            <a:avLst/>
          </a:prstGeom>
        </p:spPr>
        <p:txBody>
          <a:bodyPr wrap="square" lIns="0" tIns="0" rIns="0" bIns="0" rtlCol="0" anchor="t">
            <a:spAutoFit/>
          </a:bodyPr>
          <a:lstStyle/>
          <a:p>
            <a:pPr algn="ctr">
              <a:lnSpc>
                <a:spcPts val="5328"/>
              </a:lnSpc>
            </a:pPr>
            <a:r>
              <a:rPr lang="en-US" sz="3200" b="1" dirty="0">
                <a:latin typeface="+mn-lt"/>
                <a:ea typeface="ADLaM Display" panose="02010000000000000000" pitchFamily="2" charset="0"/>
                <a:cs typeface="ADLaM Display" panose="02010000000000000000" pitchFamily="2" charset="0"/>
                <a:sym typeface="Inter Bold"/>
              </a:rPr>
              <a:t>SN4 – ESCUDOS LATERALES Y LABIALES</a:t>
            </a:r>
          </a:p>
          <a:p>
            <a:pPr algn="ctr">
              <a:lnSpc>
                <a:spcPts val="5328"/>
              </a:lnSpc>
            </a:pPr>
            <a:r>
              <a:rPr lang="en-US" sz="3200" b="1" dirty="0">
                <a:latin typeface="+mn-lt"/>
                <a:ea typeface="ADLaM Display" panose="02010000000000000000" pitchFamily="2" charset="0"/>
                <a:cs typeface="ADLaM Display" panose="02010000000000000000" pitchFamily="2" charset="0"/>
                <a:sym typeface="Inter Bold"/>
              </a:rPr>
              <a:t>SN6 – ESPECIAL DE LOS ESCUDOS LABIALES</a:t>
            </a:r>
          </a:p>
          <a:p>
            <a:pPr algn="ctr">
              <a:lnSpc>
                <a:spcPts val="5328"/>
              </a:lnSpc>
            </a:pPr>
            <a:endParaRPr lang="en-US" sz="3200" b="1" dirty="0">
              <a:latin typeface="+mn-lt"/>
              <a:ea typeface="ADLaM Display" panose="02010000000000000000" pitchFamily="2" charset="0"/>
              <a:cs typeface="ADLaM Display" panose="02010000000000000000" pitchFamily="2" charset="0"/>
              <a:sym typeface="Inter Bold"/>
            </a:endParaRPr>
          </a:p>
        </p:txBody>
      </p:sp>
      <p:sp>
        <p:nvSpPr>
          <p:cNvPr id="42" name="Freeform 42"/>
          <p:cNvSpPr/>
          <p:nvPr/>
        </p:nvSpPr>
        <p:spPr>
          <a:xfrm>
            <a:off x="4089820" y="5641773"/>
            <a:ext cx="552728" cy="727274"/>
          </a:xfrm>
          <a:custGeom>
            <a:avLst/>
            <a:gdLst/>
            <a:ahLst/>
            <a:cxnLst/>
            <a:rect l="l" t="t" r="r" b="b"/>
            <a:pathLst>
              <a:path w="829092" h="1090911">
                <a:moveTo>
                  <a:pt x="0" y="0"/>
                </a:moveTo>
                <a:lnTo>
                  <a:pt x="829092" y="0"/>
                </a:lnTo>
                <a:lnTo>
                  <a:pt x="829092" y="1090911"/>
                </a:lnTo>
                <a:lnTo>
                  <a:pt x="0" y="109091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s-CO"/>
          </a:p>
        </p:txBody>
      </p:sp>
      <p:pic>
        <p:nvPicPr>
          <p:cNvPr id="63" name="Imagen 62">
            <a:extLst>
              <a:ext uri="{FF2B5EF4-FFF2-40B4-BE49-F238E27FC236}">
                <a16:creationId xmlns:a16="http://schemas.microsoft.com/office/drawing/2014/main" id="{2F752544-D52D-E366-4125-8875B1D513B7}"/>
              </a:ext>
            </a:extLst>
          </p:cNvPr>
          <p:cNvPicPr>
            <a:picLocks noChangeAspect="1"/>
          </p:cNvPicPr>
          <p:nvPr/>
        </p:nvPicPr>
        <p:blipFill rotWithShape="1">
          <a:blip r:embed="rId4"/>
          <a:srcRect b="13297"/>
          <a:stretch/>
        </p:blipFill>
        <p:spPr>
          <a:xfrm>
            <a:off x="61752" y="23359"/>
            <a:ext cx="1930334" cy="1049095"/>
          </a:xfrm>
          <a:prstGeom prst="rect">
            <a:avLst/>
          </a:prstGeom>
        </p:spPr>
      </p:pic>
      <p:sp>
        <p:nvSpPr>
          <p:cNvPr id="2" name="CuadroTexto 3">
            <a:extLst>
              <a:ext uri="{FF2B5EF4-FFF2-40B4-BE49-F238E27FC236}">
                <a16:creationId xmlns:a16="http://schemas.microsoft.com/office/drawing/2014/main" id="{76A5327F-B4CD-0718-9F69-812580D75217}"/>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17" name="CuadroTexto 16">
            <a:extLst>
              <a:ext uri="{FF2B5EF4-FFF2-40B4-BE49-F238E27FC236}">
                <a16:creationId xmlns:a16="http://schemas.microsoft.com/office/drawing/2014/main" id="{479E5439-76C8-97A2-C0F6-687043C8FB00}"/>
              </a:ext>
            </a:extLst>
          </p:cNvPr>
          <p:cNvSpPr txBox="1"/>
          <p:nvPr/>
        </p:nvSpPr>
        <p:spPr>
          <a:xfrm>
            <a:off x="61752" y="6554605"/>
            <a:ext cx="9525000" cy="246221"/>
          </a:xfrm>
          <a:prstGeom prst="rect">
            <a:avLst/>
          </a:prstGeom>
          <a:noFill/>
        </p:spPr>
        <p:txBody>
          <a:bodyPr wrap="square" rtlCol="0">
            <a:spAutoFit/>
          </a:bodyPr>
          <a:lstStyle/>
          <a:p>
            <a:r>
              <a:rPr lang="es-CO" sz="1000" i="1" dirty="0">
                <a:latin typeface="+mn-lt"/>
              </a:rPr>
              <a:t>Dr. Eduardo Rodríguez A.,  Dra. Eneida López P. - Curso intensivo de actualización en ortopedia maxilar </a:t>
            </a:r>
          </a:p>
        </p:txBody>
      </p:sp>
      <p:graphicFrame>
        <p:nvGraphicFramePr>
          <p:cNvPr id="18" name="Diagrama 17">
            <a:extLst>
              <a:ext uri="{FF2B5EF4-FFF2-40B4-BE49-F238E27FC236}">
                <a16:creationId xmlns:a16="http://schemas.microsoft.com/office/drawing/2014/main" id="{6C6096CE-F084-6431-9940-9DB0B9172C1E}"/>
              </a:ext>
            </a:extLst>
          </p:cNvPr>
          <p:cNvGraphicFramePr/>
          <p:nvPr>
            <p:extLst>
              <p:ext uri="{D42A27DB-BD31-4B8C-83A1-F6EECF244321}">
                <p14:modId xmlns:p14="http://schemas.microsoft.com/office/powerpoint/2010/main" val="3179687457"/>
              </p:ext>
            </p:extLst>
          </p:nvPr>
        </p:nvGraphicFramePr>
        <p:xfrm>
          <a:off x="5288072" y="2035455"/>
          <a:ext cx="7143531" cy="386903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Imagen 2">
            <a:extLst>
              <a:ext uri="{FF2B5EF4-FFF2-40B4-BE49-F238E27FC236}">
                <a16:creationId xmlns:a16="http://schemas.microsoft.com/office/drawing/2014/main" id="{89FA829D-777F-8932-D3EB-F666E3377C81}"/>
              </a:ext>
            </a:extLst>
          </p:cNvPr>
          <p:cNvPicPr>
            <a:picLocks noChangeAspect="1"/>
          </p:cNvPicPr>
          <p:nvPr/>
        </p:nvPicPr>
        <p:blipFill>
          <a:blip r:embed="rId10">
            <a:extLst>
              <a:ext uri="{BEBA8EAE-BF5A-486C-A8C5-ECC9F3942E4B}">
                <a14:imgProps xmlns:a14="http://schemas.microsoft.com/office/drawing/2010/main">
                  <a14:imgLayer r:embed="rId11">
                    <a14:imgEffect>
                      <a14:sharpenSoften amount="50000"/>
                    </a14:imgEffect>
                    <a14:imgEffect>
                      <a14:brightnessContrast contrast="40000"/>
                    </a14:imgEffect>
                  </a14:imgLayer>
                </a14:imgProps>
              </a:ext>
            </a:extLst>
          </a:blip>
          <a:srcRect l="3437" t="3353" r="4356" b="5843"/>
          <a:stretch/>
        </p:blipFill>
        <p:spPr>
          <a:xfrm rot="16200000">
            <a:off x="-35359" y="2561205"/>
            <a:ext cx="3948308" cy="2691357"/>
          </a:xfrm>
          <a:prstGeom prst="rect">
            <a:avLst/>
          </a:prstGeom>
        </p:spPr>
      </p:pic>
      <p:pic>
        <p:nvPicPr>
          <p:cNvPr id="4" name="Imagen 3">
            <a:extLst>
              <a:ext uri="{FF2B5EF4-FFF2-40B4-BE49-F238E27FC236}">
                <a16:creationId xmlns:a16="http://schemas.microsoft.com/office/drawing/2014/main" id="{41F10328-8E87-92B3-F2A6-065F96874ECC}"/>
              </a:ext>
            </a:extLst>
          </p:cNvPr>
          <p:cNvPicPr>
            <a:picLocks noChangeAspect="1"/>
          </p:cNvPicPr>
          <p:nvPr/>
        </p:nvPicPr>
        <p:blipFill>
          <a:blip r:embed="rId12">
            <a:extLst>
              <a:ext uri="{BEBA8EAE-BF5A-486C-A8C5-ECC9F3942E4B}">
                <a14:imgProps xmlns:a14="http://schemas.microsoft.com/office/drawing/2010/main">
                  <a14:imgLayer r:embed="rId13">
                    <a14:imgEffect>
                      <a14:sharpenSoften amount="50000"/>
                    </a14:imgEffect>
                    <a14:imgEffect>
                      <a14:brightnessContrast contrast="20000"/>
                    </a14:imgEffect>
                  </a14:imgLayer>
                </a14:imgProps>
              </a:ext>
            </a:extLst>
          </a:blip>
          <a:srcRect l="2392" r="2386"/>
          <a:stretch/>
        </p:blipFill>
        <p:spPr>
          <a:xfrm rot="16200000">
            <a:off x="3024848" y="2468512"/>
            <a:ext cx="4106472" cy="2811526"/>
          </a:xfrm>
          <a:prstGeom prst="rect">
            <a:avLst/>
          </a:prstGeom>
        </p:spPr>
      </p:pic>
      <p:sp>
        <p:nvSpPr>
          <p:cNvPr id="5" name="CuadroTexto 4">
            <a:extLst>
              <a:ext uri="{FF2B5EF4-FFF2-40B4-BE49-F238E27FC236}">
                <a16:creationId xmlns:a16="http://schemas.microsoft.com/office/drawing/2014/main" id="{F3A40497-27FC-02AA-F7B9-6AFCD498B53F}"/>
              </a:ext>
            </a:extLst>
          </p:cNvPr>
          <p:cNvSpPr txBox="1"/>
          <p:nvPr/>
        </p:nvSpPr>
        <p:spPr>
          <a:xfrm>
            <a:off x="1345050" y="5927511"/>
            <a:ext cx="1171158" cy="369332"/>
          </a:xfrm>
          <a:prstGeom prst="rect">
            <a:avLst/>
          </a:prstGeom>
          <a:noFill/>
        </p:spPr>
        <p:txBody>
          <a:bodyPr wrap="square" rtlCol="0">
            <a:spAutoFit/>
          </a:bodyPr>
          <a:lstStyle/>
          <a:p>
            <a:pPr algn="ctr"/>
            <a:r>
              <a:rPr lang="es-MX" b="1" dirty="0"/>
              <a:t>SN4</a:t>
            </a:r>
            <a:endParaRPr lang="es-CO" b="1" dirty="0"/>
          </a:p>
        </p:txBody>
      </p:sp>
      <p:sp>
        <p:nvSpPr>
          <p:cNvPr id="6" name="CuadroTexto 5">
            <a:extLst>
              <a:ext uri="{FF2B5EF4-FFF2-40B4-BE49-F238E27FC236}">
                <a16:creationId xmlns:a16="http://schemas.microsoft.com/office/drawing/2014/main" id="{8B3143CC-B803-D62B-86FF-CFE73E26E149}"/>
              </a:ext>
            </a:extLst>
          </p:cNvPr>
          <p:cNvSpPr txBox="1"/>
          <p:nvPr/>
        </p:nvSpPr>
        <p:spPr>
          <a:xfrm>
            <a:off x="4492505" y="5977585"/>
            <a:ext cx="1171158" cy="369332"/>
          </a:xfrm>
          <a:prstGeom prst="rect">
            <a:avLst/>
          </a:prstGeom>
          <a:noFill/>
        </p:spPr>
        <p:txBody>
          <a:bodyPr wrap="square" rtlCol="0">
            <a:spAutoFit/>
          </a:bodyPr>
          <a:lstStyle/>
          <a:p>
            <a:pPr algn="ctr"/>
            <a:r>
              <a:rPr lang="es-MX" b="1" dirty="0"/>
              <a:t>SN6</a:t>
            </a:r>
            <a:endParaRPr lang="es-CO" b="1" dirty="0"/>
          </a:p>
        </p:txBody>
      </p:sp>
    </p:spTree>
    <p:extLst>
      <p:ext uri="{BB962C8B-B14F-4D97-AF65-F5344CB8AC3E}">
        <p14:creationId xmlns:p14="http://schemas.microsoft.com/office/powerpoint/2010/main" val="4134371433"/>
      </p:ext>
    </p:extLst>
  </p:cSld>
  <p:clrMapOvr>
    <a:masterClrMapping/>
  </p:clrMapOvr>
  <p:transition spd="slow">
    <p:circl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812F8-C63B-D22F-0BCC-333130220C7F}"/>
            </a:ext>
          </a:extLst>
        </p:cNvPr>
        <p:cNvGrpSpPr/>
        <p:nvPr/>
      </p:nvGrpSpPr>
      <p:grpSpPr>
        <a:xfrm>
          <a:off x="0" y="0"/>
          <a:ext cx="0" cy="0"/>
          <a:chOff x="0" y="0"/>
          <a:chExt cx="0" cy="0"/>
        </a:xfrm>
      </p:grpSpPr>
      <p:sp>
        <p:nvSpPr>
          <p:cNvPr id="39" name="Freeform 39">
            <a:extLst>
              <a:ext uri="{FF2B5EF4-FFF2-40B4-BE49-F238E27FC236}">
                <a16:creationId xmlns:a16="http://schemas.microsoft.com/office/drawing/2014/main" id="{175A1A1E-A750-2843-D641-91CC55BFB432}"/>
              </a:ext>
            </a:extLst>
          </p:cNvPr>
          <p:cNvSpPr/>
          <p:nvPr/>
        </p:nvSpPr>
        <p:spPr>
          <a:xfrm>
            <a:off x="4066031" y="3203074"/>
            <a:ext cx="559551" cy="551412"/>
          </a:xfrm>
          <a:custGeom>
            <a:avLst/>
            <a:gdLst/>
            <a:ahLst/>
            <a:cxnLst/>
            <a:rect l="l" t="t" r="r" b="b"/>
            <a:pathLst>
              <a:path w="839327" h="827118">
                <a:moveTo>
                  <a:pt x="0" y="0"/>
                </a:moveTo>
                <a:lnTo>
                  <a:pt x="839327" y="0"/>
                </a:lnTo>
                <a:lnTo>
                  <a:pt x="839327" y="827118"/>
                </a:lnTo>
                <a:lnTo>
                  <a:pt x="0" y="82711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s-CO"/>
          </a:p>
        </p:txBody>
      </p:sp>
      <p:sp>
        <p:nvSpPr>
          <p:cNvPr id="42" name="Freeform 42">
            <a:extLst>
              <a:ext uri="{FF2B5EF4-FFF2-40B4-BE49-F238E27FC236}">
                <a16:creationId xmlns:a16="http://schemas.microsoft.com/office/drawing/2014/main" id="{491BF646-81AC-98C2-DE40-EAF458DE8F91}"/>
              </a:ext>
            </a:extLst>
          </p:cNvPr>
          <p:cNvSpPr/>
          <p:nvPr/>
        </p:nvSpPr>
        <p:spPr>
          <a:xfrm>
            <a:off x="4652814" y="5054691"/>
            <a:ext cx="552728" cy="727274"/>
          </a:xfrm>
          <a:custGeom>
            <a:avLst/>
            <a:gdLst/>
            <a:ahLst/>
            <a:cxnLst/>
            <a:rect l="l" t="t" r="r" b="b"/>
            <a:pathLst>
              <a:path w="829092" h="1090911">
                <a:moveTo>
                  <a:pt x="0" y="0"/>
                </a:moveTo>
                <a:lnTo>
                  <a:pt x="829092" y="0"/>
                </a:lnTo>
                <a:lnTo>
                  <a:pt x="829092" y="1090911"/>
                </a:lnTo>
                <a:lnTo>
                  <a:pt x="0" y="109091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pic>
        <p:nvPicPr>
          <p:cNvPr id="63" name="Imagen 62">
            <a:extLst>
              <a:ext uri="{FF2B5EF4-FFF2-40B4-BE49-F238E27FC236}">
                <a16:creationId xmlns:a16="http://schemas.microsoft.com/office/drawing/2014/main" id="{49954EAE-824A-E0A3-B2F1-2A5821553E1E}"/>
              </a:ext>
            </a:extLst>
          </p:cNvPr>
          <p:cNvPicPr>
            <a:picLocks noChangeAspect="1"/>
          </p:cNvPicPr>
          <p:nvPr/>
        </p:nvPicPr>
        <p:blipFill rotWithShape="1">
          <a:blip r:embed="rId6"/>
          <a:srcRect b="13297"/>
          <a:stretch/>
        </p:blipFill>
        <p:spPr>
          <a:xfrm>
            <a:off x="61752" y="23359"/>
            <a:ext cx="1930334" cy="1049095"/>
          </a:xfrm>
          <a:prstGeom prst="rect">
            <a:avLst/>
          </a:prstGeom>
        </p:spPr>
      </p:pic>
      <p:sp>
        <p:nvSpPr>
          <p:cNvPr id="27" name="TextBox 27">
            <a:extLst>
              <a:ext uri="{FF2B5EF4-FFF2-40B4-BE49-F238E27FC236}">
                <a16:creationId xmlns:a16="http://schemas.microsoft.com/office/drawing/2014/main" id="{15DD5C64-FAE3-483B-6AB4-36EE61829D2D}"/>
              </a:ext>
            </a:extLst>
          </p:cNvPr>
          <p:cNvSpPr txBox="1"/>
          <p:nvPr/>
        </p:nvSpPr>
        <p:spPr>
          <a:xfrm>
            <a:off x="1992086" y="223960"/>
            <a:ext cx="9145292" cy="1324850"/>
          </a:xfrm>
          <a:prstGeom prst="rect">
            <a:avLst/>
          </a:prstGeom>
        </p:spPr>
        <p:txBody>
          <a:bodyPr wrap="square" lIns="0" tIns="0" rIns="0" bIns="0" rtlCol="0" anchor="t">
            <a:spAutoFit/>
          </a:bodyPr>
          <a:lstStyle/>
          <a:p>
            <a:pPr algn="ctr">
              <a:lnSpc>
                <a:spcPts val="5328"/>
              </a:lnSpc>
            </a:pPr>
            <a:r>
              <a:rPr lang="en-US" sz="4000" b="1" dirty="0">
                <a:latin typeface="+mn-lt"/>
                <a:ea typeface="ADLaM Display" panose="02010000000000000000" pitchFamily="2" charset="0"/>
                <a:cs typeface="ADLaM Display" panose="02010000000000000000" pitchFamily="2" charset="0"/>
                <a:sym typeface="Inter Bold"/>
              </a:rPr>
              <a:t>SN3 – SN4 – SN6 CON O SIN BARRA ONDULADA</a:t>
            </a:r>
          </a:p>
        </p:txBody>
      </p:sp>
      <p:sp>
        <p:nvSpPr>
          <p:cNvPr id="2" name="CuadroTexto 3">
            <a:extLst>
              <a:ext uri="{FF2B5EF4-FFF2-40B4-BE49-F238E27FC236}">
                <a16:creationId xmlns:a16="http://schemas.microsoft.com/office/drawing/2014/main" id="{85C5E225-4A01-F8BB-650B-6FF864554D19}"/>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4" name="CuadroTexto 3">
            <a:extLst>
              <a:ext uri="{FF2B5EF4-FFF2-40B4-BE49-F238E27FC236}">
                <a16:creationId xmlns:a16="http://schemas.microsoft.com/office/drawing/2014/main" id="{4611827A-BD2A-BCC0-D9CE-EAD944CFCB58}"/>
              </a:ext>
            </a:extLst>
          </p:cNvPr>
          <p:cNvSpPr txBox="1"/>
          <p:nvPr/>
        </p:nvSpPr>
        <p:spPr>
          <a:xfrm>
            <a:off x="61752" y="6554605"/>
            <a:ext cx="9525000" cy="246221"/>
          </a:xfrm>
          <a:prstGeom prst="rect">
            <a:avLst/>
          </a:prstGeom>
          <a:noFill/>
        </p:spPr>
        <p:txBody>
          <a:bodyPr wrap="square" rtlCol="0">
            <a:spAutoFit/>
          </a:bodyPr>
          <a:lstStyle/>
          <a:p>
            <a:r>
              <a:rPr lang="es-CO" sz="1000" i="1" dirty="0">
                <a:latin typeface="+mn-lt"/>
              </a:rPr>
              <a:t>Dr. Eduardo Rodríguez A.,  Dra. Eneida López P. - Curso intensivo de actualización en ortopedia maxilar </a:t>
            </a:r>
          </a:p>
        </p:txBody>
      </p:sp>
      <p:graphicFrame>
        <p:nvGraphicFramePr>
          <p:cNvPr id="6" name="Diagrama 5">
            <a:extLst>
              <a:ext uri="{FF2B5EF4-FFF2-40B4-BE49-F238E27FC236}">
                <a16:creationId xmlns:a16="http://schemas.microsoft.com/office/drawing/2014/main" id="{2B9398DF-41C4-CB7E-1F7E-E5C10D2B9B84}"/>
              </a:ext>
            </a:extLst>
          </p:cNvPr>
          <p:cNvGraphicFramePr/>
          <p:nvPr>
            <p:extLst>
              <p:ext uri="{D42A27DB-BD31-4B8C-83A1-F6EECF244321}">
                <p14:modId xmlns:p14="http://schemas.microsoft.com/office/powerpoint/2010/main" val="2453794455"/>
              </p:ext>
            </p:extLst>
          </p:nvPr>
        </p:nvGraphicFramePr>
        <p:xfrm>
          <a:off x="2889590" y="1754082"/>
          <a:ext cx="6412819" cy="44221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17455999"/>
      </p:ext>
    </p:extLst>
  </p:cSld>
  <p:clrMapOvr>
    <a:masterClrMapping/>
  </p:clrMapOvr>
  <p:transition spd="slow">
    <p:circl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F5E02DA6-B9D8-C4D9-1BA9-CAA59731180D}"/>
              </a:ext>
            </a:extLst>
          </p:cNvPr>
          <p:cNvPicPr>
            <a:picLocks noChangeAspect="1" noChangeArrowheads="1"/>
          </p:cNvPicPr>
          <p:nvPr/>
        </p:nvPicPr>
        <p:blipFill>
          <a:blip r:embed="rId3">
            <a:alphaModFix amt="20000"/>
            <a:extLst>
              <a:ext uri="{28A0092B-C50C-407E-A947-70E740481C1C}">
                <a14:useLocalDpi xmlns:a14="http://schemas.microsoft.com/office/drawing/2010/main" val="0"/>
              </a:ext>
            </a:extLst>
          </a:blip>
          <a:srcRect/>
          <a:stretch>
            <a:fillRect/>
          </a:stretch>
        </p:blipFill>
        <p:spPr bwMode="auto">
          <a:xfrm>
            <a:off x="6805222" y="2062125"/>
            <a:ext cx="5206445" cy="5206445"/>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4"/>
          <p:cNvGrpSpPr/>
          <p:nvPr/>
        </p:nvGrpSpPr>
        <p:grpSpPr>
          <a:xfrm>
            <a:off x="-883321" y="1821831"/>
            <a:ext cx="2373035" cy="1269945"/>
            <a:chOff x="0" y="-28575"/>
            <a:chExt cx="812800" cy="434975"/>
          </a:xfrm>
          <a:solidFill>
            <a:srgbClr val="92D050"/>
          </a:solidFill>
        </p:grpSpPr>
        <p:sp>
          <p:nvSpPr>
            <p:cNvPr id="5" name="Freeform 5"/>
            <p:cNvSpPr/>
            <p:nvPr/>
          </p:nvSpPr>
          <p:spPr>
            <a:xfrm>
              <a:off x="0" y="0"/>
              <a:ext cx="812800" cy="406400"/>
            </a:xfrm>
            <a:custGeom>
              <a:avLst/>
              <a:gdLst/>
              <a:ahLst/>
              <a:cxnLst/>
              <a:rect l="l" t="t" r="r" b="b"/>
              <a:pathLst>
                <a:path w="812800" h="406400">
                  <a:moveTo>
                    <a:pt x="609600" y="0"/>
                  </a:moveTo>
                  <a:lnTo>
                    <a:pt x="0" y="0"/>
                  </a:lnTo>
                  <a:lnTo>
                    <a:pt x="0" y="406400"/>
                  </a:lnTo>
                  <a:lnTo>
                    <a:pt x="609600" y="406400"/>
                  </a:lnTo>
                  <a:lnTo>
                    <a:pt x="812800" y="203200"/>
                  </a:lnTo>
                  <a:lnTo>
                    <a:pt x="609600" y="0"/>
                  </a:lnTo>
                  <a:close/>
                </a:path>
              </a:pathLst>
            </a:custGeom>
            <a:grpFill/>
            <a:ln cap="sq">
              <a:noFill/>
              <a:prstDash val="solid"/>
              <a:miter/>
            </a:ln>
          </p:spPr>
          <p:txBody>
            <a:bodyPr/>
            <a:lstStyle/>
            <a:p>
              <a:endParaRPr lang="es-CO"/>
            </a:p>
          </p:txBody>
        </p:sp>
        <p:sp>
          <p:nvSpPr>
            <p:cNvPr id="6" name="TextBox 6"/>
            <p:cNvSpPr txBox="1"/>
            <p:nvPr/>
          </p:nvSpPr>
          <p:spPr>
            <a:xfrm>
              <a:off x="0" y="-28575"/>
              <a:ext cx="698500" cy="434975"/>
            </a:xfrm>
            <a:prstGeom prst="rect">
              <a:avLst/>
            </a:prstGeom>
            <a:grpFill/>
          </p:spPr>
          <p:txBody>
            <a:bodyPr lIns="33867" tIns="33867" rIns="33867" bIns="33867" rtlCol="0" anchor="ctr"/>
            <a:lstStyle/>
            <a:p>
              <a:pPr algn="ctr">
                <a:lnSpc>
                  <a:spcPts val="2599"/>
                </a:lnSpc>
              </a:pPr>
              <a:endParaRPr/>
            </a:p>
          </p:txBody>
        </p:sp>
      </p:grpSp>
      <p:grpSp>
        <p:nvGrpSpPr>
          <p:cNvPr id="7" name="Group 7"/>
          <p:cNvGrpSpPr/>
          <p:nvPr/>
        </p:nvGrpSpPr>
        <p:grpSpPr>
          <a:xfrm>
            <a:off x="-576654" y="3151443"/>
            <a:ext cx="2373035" cy="1269945"/>
            <a:chOff x="0" y="-28575"/>
            <a:chExt cx="812800" cy="434975"/>
          </a:xfrm>
          <a:solidFill>
            <a:srgbClr val="00B0F0"/>
          </a:solidFill>
        </p:grpSpPr>
        <p:sp>
          <p:nvSpPr>
            <p:cNvPr id="8" name="Freeform 8"/>
            <p:cNvSpPr/>
            <p:nvPr/>
          </p:nvSpPr>
          <p:spPr>
            <a:xfrm>
              <a:off x="0" y="0"/>
              <a:ext cx="812800" cy="406400"/>
            </a:xfrm>
            <a:custGeom>
              <a:avLst/>
              <a:gdLst/>
              <a:ahLst/>
              <a:cxnLst/>
              <a:rect l="l" t="t" r="r" b="b"/>
              <a:pathLst>
                <a:path w="812800" h="406400">
                  <a:moveTo>
                    <a:pt x="609600" y="0"/>
                  </a:moveTo>
                  <a:lnTo>
                    <a:pt x="0" y="0"/>
                  </a:lnTo>
                  <a:lnTo>
                    <a:pt x="0" y="406400"/>
                  </a:lnTo>
                  <a:lnTo>
                    <a:pt x="609600" y="406400"/>
                  </a:lnTo>
                  <a:lnTo>
                    <a:pt x="812800" y="203200"/>
                  </a:lnTo>
                  <a:lnTo>
                    <a:pt x="609600" y="0"/>
                  </a:lnTo>
                  <a:close/>
                </a:path>
              </a:pathLst>
            </a:custGeom>
            <a:grpFill/>
            <a:ln cap="sq">
              <a:noFill/>
              <a:prstDash val="solid"/>
              <a:miter/>
            </a:ln>
          </p:spPr>
          <p:txBody>
            <a:bodyPr/>
            <a:lstStyle/>
            <a:p>
              <a:endParaRPr lang="es-CO"/>
            </a:p>
          </p:txBody>
        </p:sp>
        <p:sp>
          <p:nvSpPr>
            <p:cNvPr id="9" name="TextBox 9"/>
            <p:cNvSpPr txBox="1"/>
            <p:nvPr/>
          </p:nvSpPr>
          <p:spPr>
            <a:xfrm>
              <a:off x="0" y="-28575"/>
              <a:ext cx="698500" cy="434975"/>
            </a:xfrm>
            <a:prstGeom prst="rect">
              <a:avLst/>
            </a:prstGeom>
            <a:grpFill/>
          </p:spPr>
          <p:txBody>
            <a:bodyPr lIns="33867" tIns="33867" rIns="33867" bIns="33867" rtlCol="0" anchor="ctr"/>
            <a:lstStyle/>
            <a:p>
              <a:pPr algn="ctr">
                <a:lnSpc>
                  <a:spcPts val="2599"/>
                </a:lnSpc>
              </a:pPr>
              <a:endParaRPr/>
            </a:p>
          </p:txBody>
        </p:sp>
      </p:grpSp>
      <p:grpSp>
        <p:nvGrpSpPr>
          <p:cNvPr id="10" name="Group 10"/>
          <p:cNvGrpSpPr/>
          <p:nvPr/>
        </p:nvGrpSpPr>
        <p:grpSpPr>
          <a:xfrm>
            <a:off x="-118114" y="4480236"/>
            <a:ext cx="2373035" cy="1269945"/>
            <a:chOff x="0" y="-28575"/>
            <a:chExt cx="812800" cy="434975"/>
          </a:xfrm>
          <a:solidFill>
            <a:schemeClr val="accent4"/>
          </a:solidFill>
        </p:grpSpPr>
        <p:sp>
          <p:nvSpPr>
            <p:cNvPr id="11" name="Freeform 11"/>
            <p:cNvSpPr/>
            <p:nvPr/>
          </p:nvSpPr>
          <p:spPr>
            <a:xfrm>
              <a:off x="0" y="0"/>
              <a:ext cx="812800" cy="406400"/>
            </a:xfrm>
            <a:custGeom>
              <a:avLst/>
              <a:gdLst/>
              <a:ahLst/>
              <a:cxnLst/>
              <a:rect l="l" t="t" r="r" b="b"/>
              <a:pathLst>
                <a:path w="812800" h="406400">
                  <a:moveTo>
                    <a:pt x="609600" y="0"/>
                  </a:moveTo>
                  <a:lnTo>
                    <a:pt x="0" y="0"/>
                  </a:lnTo>
                  <a:lnTo>
                    <a:pt x="0" y="406400"/>
                  </a:lnTo>
                  <a:lnTo>
                    <a:pt x="609600" y="406400"/>
                  </a:lnTo>
                  <a:lnTo>
                    <a:pt x="812800" y="203200"/>
                  </a:lnTo>
                  <a:lnTo>
                    <a:pt x="609600" y="0"/>
                  </a:lnTo>
                  <a:close/>
                </a:path>
              </a:pathLst>
            </a:custGeom>
            <a:grpFill/>
            <a:ln cap="sq">
              <a:noFill/>
              <a:prstDash val="solid"/>
              <a:miter/>
            </a:ln>
          </p:spPr>
          <p:txBody>
            <a:bodyPr/>
            <a:lstStyle/>
            <a:p>
              <a:endParaRPr lang="es-CO"/>
            </a:p>
          </p:txBody>
        </p:sp>
        <p:sp>
          <p:nvSpPr>
            <p:cNvPr id="12" name="TextBox 12"/>
            <p:cNvSpPr txBox="1"/>
            <p:nvPr/>
          </p:nvSpPr>
          <p:spPr>
            <a:xfrm>
              <a:off x="0" y="-28575"/>
              <a:ext cx="698500" cy="434975"/>
            </a:xfrm>
            <a:prstGeom prst="rect">
              <a:avLst/>
            </a:prstGeom>
            <a:grpFill/>
          </p:spPr>
          <p:txBody>
            <a:bodyPr lIns="33867" tIns="33867" rIns="33867" bIns="33867" rtlCol="0" anchor="ctr"/>
            <a:lstStyle/>
            <a:p>
              <a:pPr algn="ctr">
                <a:lnSpc>
                  <a:spcPts val="2599"/>
                </a:lnSpc>
              </a:pPr>
              <a:endParaRPr/>
            </a:p>
          </p:txBody>
        </p:sp>
      </p:grpSp>
      <p:sp>
        <p:nvSpPr>
          <p:cNvPr id="13" name="TextBox 13"/>
          <p:cNvSpPr txBox="1"/>
          <p:nvPr/>
        </p:nvSpPr>
        <p:spPr>
          <a:xfrm>
            <a:off x="1796381" y="2296575"/>
            <a:ext cx="10715299" cy="338554"/>
          </a:xfrm>
          <a:prstGeom prst="rect">
            <a:avLst/>
          </a:prstGeom>
        </p:spPr>
        <p:txBody>
          <a:bodyPr wrap="square" lIns="0" tIns="0" rIns="0" bIns="0" rtlCol="0" anchor="t">
            <a:spAutoFit/>
          </a:bodyPr>
          <a:lstStyle/>
          <a:p>
            <a:r>
              <a:rPr lang="es-CO" sz="2200" b="0" dirty="0">
                <a:solidFill>
                  <a:schemeClr val="tx1"/>
                </a:solidFill>
              </a:rPr>
              <a:t>Ampliar el tamaño de la muestra incluyendo otros tipos de </a:t>
            </a:r>
            <a:r>
              <a:rPr lang="es-CO" sz="2200" dirty="0"/>
              <a:t>crecimiento</a:t>
            </a:r>
            <a:endParaRPr lang="es-CO" sz="2200" dirty="0">
              <a:solidFill>
                <a:schemeClr val="tx1"/>
              </a:solidFill>
              <a:latin typeface="+mn-lt"/>
            </a:endParaRPr>
          </a:p>
        </p:txBody>
      </p:sp>
      <p:sp>
        <p:nvSpPr>
          <p:cNvPr id="15" name="TextBox 15"/>
          <p:cNvSpPr txBox="1"/>
          <p:nvPr/>
        </p:nvSpPr>
        <p:spPr>
          <a:xfrm>
            <a:off x="424822" y="2227152"/>
            <a:ext cx="643581" cy="469872"/>
          </a:xfrm>
          <a:prstGeom prst="rect">
            <a:avLst/>
          </a:prstGeom>
        </p:spPr>
        <p:txBody>
          <a:bodyPr lIns="0" tIns="0" rIns="0" bIns="0" rtlCol="0" anchor="t">
            <a:spAutoFit/>
          </a:bodyPr>
          <a:lstStyle/>
          <a:p>
            <a:pPr algn="ctr">
              <a:lnSpc>
                <a:spcPts val="4024"/>
              </a:lnSpc>
            </a:pPr>
            <a:r>
              <a:rPr lang="en-US" sz="2916" b="1" spc="49">
                <a:solidFill>
                  <a:srgbClr val="FFFFFF"/>
                </a:solidFill>
                <a:latin typeface="TT Drugs Bold"/>
                <a:ea typeface="TT Drugs Bold"/>
                <a:cs typeface="TT Drugs Bold"/>
                <a:sym typeface="TT Drugs Bold"/>
              </a:rPr>
              <a:t>01</a:t>
            </a:r>
          </a:p>
        </p:txBody>
      </p:sp>
      <p:sp>
        <p:nvSpPr>
          <p:cNvPr id="16" name="TextBox 16"/>
          <p:cNvSpPr txBox="1"/>
          <p:nvPr/>
        </p:nvSpPr>
        <p:spPr>
          <a:xfrm>
            <a:off x="685800" y="3556763"/>
            <a:ext cx="643581" cy="469872"/>
          </a:xfrm>
          <a:prstGeom prst="rect">
            <a:avLst/>
          </a:prstGeom>
        </p:spPr>
        <p:txBody>
          <a:bodyPr lIns="0" tIns="0" rIns="0" bIns="0" rtlCol="0" anchor="t">
            <a:spAutoFit/>
          </a:bodyPr>
          <a:lstStyle/>
          <a:p>
            <a:pPr algn="ctr">
              <a:lnSpc>
                <a:spcPts val="4024"/>
              </a:lnSpc>
            </a:pPr>
            <a:r>
              <a:rPr lang="en-US" sz="2916" b="1" spc="49">
                <a:solidFill>
                  <a:srgbClr val="FFFFFF"/>
                </a:solidFill>
                <a:latin typeface="TT Drugs Bold"/>
                <a:ea typeface="TT Drugs Bold"/>
                <a:cs typeface="TT Drugs Bold"/>
                <a:sym typeface="TT Drugs Bold"/>
              </a:rPr>
              <a:t>02</a:t>
            </a:r>
          </a:p>
        </p:txBody>
      </p:sp>
      <p:sp>
        <p:nvSpPr>
          <p:cNvPr id="17" name="TextBox 17"/>
          <p:cNvSpPr txBox="1"/>
          <p:nvPr/>
        </p:nvSpPr>
        <p:spPr>
          <a:xfrm>
            <a:off x="1091287" y="4885557"/>
            <a:ext cx="643581" cy="469872"/>
          </a:xfrm>
          <a:prstGeom prst="rect">
            <a:avLst/>
          </a:prstGeom>
        </p:spPr>
        <p:txBody>
          <a:bodyPr lIns="0" tIns="0" rIns="0" bIns="0" rtlCol="0" anchor="t">
            <a:spAutoFit/>
          </a:bodyPr>
          <a:lstStyle/>
          <a:p>
            <a:pPr algn="ctr">
              <a:lnSpc>
                <a:spcPts val="4024"/>
              </a:lnSpc>
            </a:pPr>
            <a:r>
              <a:rPr lang="en-US" sz="2916" b="1" spc="49">
                <a:solidFill>
                  <a:srgbClr val="FFFFFF"/>
                </a:solidFill>
                <a:latin typeface="TT Drugs Bold"/>
                <a:ea typeface="TT Drugs Bold"/>
                <a:cs typeface="TT Drugs Bold"/>
                <a:sym typeface="TT Drugs Bold"/>
              </a:rPr>
              <a:t>03</a:t>
            </a:r>
          </a:p>
        </p:txBody>
      </p:sp>
      <p:sp>
        <p:nvSpPr>
          <p:cNvPr id="18" name="TextBox 18"/>
          <p:cNvSpPr txBox="1"/>
          <p:nvPr/>
        </p:nvSpPr>
        <p:spPr>
          <a:xfrm>
            <a:off x="2680901" y="4945931"/>
            <a:ext cx="4724948" cy="338554"/>
          </a:xfrm>
          <a:prstGeom prst="rect">
            <a:avLst/>
          </a:prstGeom>
        </p:spPr>
        <p:txBody>
          <a:bodyPr wrap="square" lIns="0" tIns="0" rIns="0" bIns="0" rtlCol="0" anchor="t">
            <a:spAutoFit/>
          </a:bodyPr>
          <a:lstStyle/>
          <a:p>
            <a:pPr lvl="0"/>
            <a:r>
              <a:rPr lang="es-CO" sz="2200" b="0">
                <a:solidFill>
                  <a:schemeClr val="tx1"/>
                </a:solidFill>
              </a:rPr>
              <a:t>Realizar estudios longitudinales</a:t>
            </a:r>
          </a:p>
        </p:txBody>
      </p:sp>
      <p:sp>
        <p:nvSpPr>
          <p:cNvPr id="20" name="TextBox 20"/>
          <p:cNvSpPr txBox="1"/>
          <p:nvPr/>
        </p:nvSpPr>
        <p:spPr>
          <a:xfrm>
            <a:off x="1992086" y="3617138"/>
            <a:ext cx="9105198" cy="338554"/>
          </a:xfrm>
          <a:prstGeom prst="rect">
            <a:avLst/>
          </a:prstGeom>
        </p:spPr>
        <p:txBody>
          <a:bodyPr wrap="square" lIns="0" tIns="0" rIns="0" bIns="0" rtlCol="0" anchor="t">
            <a:spAutoFit/>
          </a:bodyPr>
          <a:lstStyle/>
          <a:p>
            <a:pPr lvl="0"/>
            <a:r>
              <a:rPr lang="es-CO" sz="2200" b="0">
                <a:solidFill>
                  <a:schemeClr val="tx1"/>
                </a:solidFill>
              </a:rPr>
              <a:t>Comparar potencial de crecimiento con estadios de maduración esquelética</a:t>
            </a:r>
          </a:p>
        </p:txBody>
      </p:sp>
      <p:pic>
        <p:nvPicPr>
          <p:cNvPr id="27" name="Imagen 26">
            <a:extLst>
              <a:ext uri="{FF2B5EF4-FFF2-40B4-BE49-F238E27FC236}">
                <a16:creationId xmlns:a16="http://schemas.microsoft.com/office/drawing/2014/main" id="{B1DAD626-6371-DF48-B95E-D51D6548634D}"/>
              </a:ext>
            </a:extLst>
          </p:cNvPr>
          <p:cNvPicPr>
            <a:picLocks noChangeAspect="1"/>
          </p:cNvPicPr>
          <p:nvPr/>
        </p:nvPicPr>
        <p:blipFill rotWithShape="1">
          <a:blip r:embed="rId4"/>
          <a:srcRect b="13297"/>
          <a:stretch/>
        </p:blipFill>
        <p:spPr>
          <a:xfrm>
            <a:off x="61752" y="23359"/>
            <a:ext cx="1930334" cy="1049095"/>
          </a:xfrm>
          <a:prstGeom prst="rect">
            <a:avLst/>
          </a:prstGeom>
        </p:spPr>
      </p:pic>
      <p:sp>
        <p:nvSpPr>
          <p:cNvPr id="43" name="TextBox 35">
            <a:extLst>
              <a:ext uri="{FF2B5EF4-FFF2-40B4-BE49-F238E27FC236}">
                <a16:creationId xmlns:a16="http://schemas.microsoft.com/office/drawing/2014/main" id="{B32F1B04-4CBE-FF62-BE94-142DBDBEA402}"/>
              </a:ext>
            </a:extLst>
          </p:cNvPr>
          <p:cNvSpPr txBox="1"/>
          <p:nvPr/>
        </p:nvSpPr>
        <p:spPr>
          <a:xfrm>
            <a:off x="1709161" y="380962"/>
            <a:ext cx="8773678" cy="794910"/>
          </a:xfrm>
          <a:prstGeom prst="rect">
            <a:avLst/>
          </a:prstGeom>
        </p:spPr>
        <p:txBody>
          <a:bodyPr lIns="33867" tIns="33867" rIns="33867" bIns="33867" rtlCol="0" anchor="ctr"/>
          <a:lstStyle/>
          <a:p>
            <a:pPr algn="ctr">
              <a:lnSpc>
                <a:spcPts val="3920"/>
              </a:lnSpc>
            </a:pPr>
            <a:r>
              <a:rPr lang="en-US" sz="4800" b="1" dirty="0">
                <a:latin typeface="+mn-lt"/>
                <a:ea typeface="ADLaM Display" panose="02010000000000000000" pitchFamily="2" charset="0"/>
                <a:cs typeface="ADLaM Display" panose="02010000000000000000" pitchFamily="2" charset="0"/>
                <a:sym typeface="Gotham Bold"/>
              </a:rPr>
              <a:t>RECOMENDACIONES</a:t>
            </a:r>
          </a:p>
        </p:txBody>
      </p:sp>
      <p:sp>
        <p:nvSpPr>
          <p:cNvPr id="44" name="CuadroTexto 3">
            <a:extLst>
              <a:ext uri="{FF2B5EF4-FFF2-40B4-BE49-F238E27FC236}">
                <a16:creationId xmlns:a16="http://schemas.microsoft.com/office/drawing/2014/main" id="{47F2BE0E-EF39-55FB-0139-070DDC132FD4}"/>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Tree>
  </p:cSld>
  <p:clrMapOvr>
    <a:masterClrMapping/>
  </p:clrMapOvr>
  <p:transition spd="slow">
    <p:circl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CuadroTexto 3">
            <a:extLst>
              <a:ext uri="{FF2B5EF4-FFF2-40B4-BE49-F238E27FC236}">
                <a16:creationId xmlns:a16="http://schemas.microsoft.com/office/drawing/2014/main" id="{14C1A0B7-E669-E068-B5FA-CF2D7728F71B}"/>
              </a:ext>
            </a:extLst>
          </p:cNvPr>
          <p:cNvSpPr txBox="1">
            <a:spLocks noChangeArrowheads="1"/>
          </p:cNvSpPr>
          <p:nvPr/>
        </p:nvSpPr>
        <p:spPr bwMode="auto">
          <a:xfrm>
            <a:off x="9107488" y="6506328"/>
            <a:ext cx="3084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600" i="1"/>
              <a:t>Ariza M., Romero E., Saumeth A</a:t>
            </a:r>
            <a:r>
              <a:rPr lang="es-CO" altLang="es-CO" sz="1600" b="1" i="1"/>
              <a:t>. </a:t>
            </a:r>
            <a:endParaRPr lang="es-ES" altLang="es-CO" sz="1600" b="1" i="1"/>
          </a:p>
        </p:txBody>
      </p:sp>
      <p:pic>
        <p:nvPicPr>
          <p:cNvPr id="2" name="Imagen 1">
            <a:extLst>
              <a:ext uri="{FF2B5EF4-FFF2-40B4-BE49-F238E27FC236}">
                <a16:creationId xmlns:a16="http://schemas.microsoft.com/office/drawing/2014/main" id="{87C9D801-0A70-5DCC-6900-33CA68AE99AC}"/>
              </a:ext>
            </a:extLst>
          </p:cNvPr>
          <p:cNvPicPr>
            <a:picLocks noChangeAspect="1"/>
          </p:cNvPicPr>
          <p:nvPr/>
        </p:nvPicPr>
        <p:blipFill rotWithShape="1">
          <a:blip r:embed="rId3"/>
          <a:srcRect b="13297"/>
          <a:stretch/>
        </p:blipFill>
        <p:spPr>
          <a:xfrm>
            <a:off x="61752" y="23359"/>
            <a:ext cx="1930334" cy="1049095"/>
          </a:xfrm>
          <a:prstGeom prst="rect">
            <a:avLst/>
          </a:prstGeom>
        </p:spPr>
      </p:pic>
      <p:grpSp>
        <p:nvGrpSpPr>
          <p:cNvPr id="29" name="Group 30">
            <a:extLst>
              <a:ext uri="{FF2B5EF4-FFF2-40B4-BE49-F238E27FC236}">
                <a16:creationId xmlns:a16="http://schemas.microsoft.com/office/drawing/2014/main" id="{44F6F59D-EE23-8E3C-4DE4-E5ABD303650D}"/>
              </a:ext>
            </a:extLst>
          </p:cNvPr>
          <p:cNvGrpSpPr/>
          <p:nvPr/>
        </p:nvGrpSpPr>
        <p:grpSpPr>
          <a:xfrm>
            <a:off x="4080804" y="1926003"/>
            <a:ext cx="2598512" cy="2778913"/>
            <a:chOff x="0" y="0"/>
            <a:chExt cx="4934204" cy="4943475"/>
          </a:xfrm>
        </p:grpSpPr>
        <p:sp>
          <p:nvSpPr>
            <p:cNvPr id="30" name="Freeform 31">
              <a:extLst>
                <a:ext uri="{FF2B5EF4-FFF2-40B4-BE49-F238E27FC236}">
                  <a16:creationId xmlns:a16="http://schemas.microsoft.com/office/drawing/2014/main" id="{9B3FB9E0-14DF-6CF0-A390-7EC3E3028143}"/>
                </a:ext>
              </a:extLst>
            </p:cNvPr>
            <p:cNvSpPr/>
            <p:nvPr/>
          </p:nvSpPr>
          <p:spPr>
            <a:xfrm>
              <a:off x="0" y="0"/>
              <a:ext cx="4934204" cy="4943475"/>
            </a:xfrm>
            <a:custGeom>
              <a:avLst/>
              <a:gdLst/>
              <a:ahLst/>
              <a:cxnLst/>
              <a:rect l="l" t="t" r="r" b="b"/>
              <a:pathLst>
                <a:path w="4934204" h="4943475">
                  <a:moveTo>
                    <a:pt x="0" y="2471801"/>
                  </a:moveTo>
                  <a:cubicBezTo>
                    <a:pt x="0" y="1106678"/>
                    <a:pt x="1104519" y="0"/>
                    <a:pt x="2467102" y="0"/>
                  </a:cubicBezTo>
                  <a:cubicBezTo>
                    <a:pt x="3829685" y="0"/>
                    <a:pt x="4934204" y="1106678"/>
                    <a:pt x="4934204" y="2471801"/>
                  </a:cubicBezTo>
                  <a:cubicBezTo>
                    <a:pt x="4934204" y="3836924"/>
                    <a:pt x="3829558" y="4943475"/>
                    <a:pt x="2467102" y="4943475"/>
                  </a:cubicBezTo>
                  <a:cubicBezTo>
                    <a:pt x="1104646" y="4943475"/>
                    <a:pt x="0" y="3836924"/>
                    <a:pt x="0" y="2471801"/>
                  </a:cubicBezTo>
                  <a:close/>
                </a:path>
              </a:pathLst>
            </a:custGeom>
            <a:noFill/>
          </p:spPr>
          <p:txBody>
            <a:bodyPr/>
            <a:lstStyle/>
            <a:p>
              <a:endParaRPr lang="es-CO" sz="1600"/>
            </a:p>
          </p:txBody>
        </p:sp>
      </p:grpSp>
      <p:sp>
        <p:nvSpPr>
          <p:cNvPr id="12293" name="Freeform 2">
            <a:extLst>
              <a:ext uri="{FF2B5EF4-FFF2-40B4-BE49-F238E27FC236}">
                <a16:creationId xmlns:a16="http://schemas.microsoft.com/office/drawing/2014/main" id="{29517A1B-6071-7391-1AC7-810AD1B06FE8}"/>
              </a:ext>
            </a:extLst>
          </p:cNvPr>
          <p:cNvSpPr/>
          <p:nvPr/>
        </p:nvSpPr>
        <p:spPr>
          <a:xfrm rot="-10800000">
            <a:off x="7124962" y="1839214"/>
            <a:ext cx="4496842" cy="518036"/>
          </a:xfrm>
          <a:custGeom>
            <a:avLst/>
            <a:gdLst/>
            <a:ahLst/>
            <a:cxnLst/>
            <a:rect l="l" t="t" r="r" b="b"/>
            <a:pathLst>
              <a:path w="5984107" h="688265">
                <a:moveTo>
                  <a:pt x="0" y="0"/>
                </a:moveTo>
                <a:lnTo>
                  <a:pt x="5984107" y="0"/>
                </a:lnTo>
                <a:lnTo>
                  <a:pt x="5984107" y="688265"/>
                </a:lnTo>
                <a:lnTo>
                  <a:pt x="0" y="688265"/>
                </a:lnTo>
                <a:lnTo>
                  <a:pt x="0" y="0"/>
                </a:lnTo>
                <a:close/>
              </a:path>
            </a:pathLst>
          </a:custGeom>
          <a:blipFill>
            <a:blip r:embed="rId4">
              <a:alphaModFix amt="72000"/>
            </a:blip>
            <a:stretch>
              <a:fillRect b="-149966"/>
            </a:stretch>
          </a:blipFill>
        </p:spPr>
        <p:txBody>
          <a:bodyPr/>
          <a:lstStyle/>
          <a:p>
            <a:endParaRPr lang="es-CO"/>
          </a:p>
        </p:txBody>
      </p:sp>
      <p:grpSp>
        <p:nvGrpSpPr>
          <p:cNvPr id="12294" name="Group 3">
            <a:extLst>
              <a:ext uri="{FF2B5EF4-FFF2-40B4-BE49-F238E27FC236}">
                <a16:creationId xmlns:a16="http://schemas.microsoft.com/office/drawing/2014/main" id="{82FB26B9-6B81-D3D4-F96B-6F4C531AB9B5}"/>
              </a:ext>
            </a:extLst>
          </p:cNvPr>
          <p:cNvGrpSpPr/>
          <p:nvPr/>
        </p:nvGrpSpPr>
        <p:grpSpPr>
          <a:xfrm>
            <a:off x="7260373" y="794456"/>
            <a:ext cx="4167212" cy="1051956"/>
            <a:chOff x="0" y="-38100"/>
            <a:chExt cx="9504788" cy="2116099"/>
          </a:xfrm>
        </p:grpSpPr>
        <p:sp>
          <p:nvSpPr>
            <p:cNvPr id="12295" name="Freeform 4">
              <a:extLst>
                <a:ext uri="{FF2B5EF4-FFF2-40B4-BE49-F238E27FC236}">
                  <a16:creationId xmlns:a16="http://schemas.microsoft.com/office/drawing/2014/main" id="{9AE7D3A8-C7AF-9BF9-E5F5-91D031D7433A}"/>
                </a:ext>
              </a:extLst>
            </p:cNvPr>
            <p:cNvSpPr/>
            <p:nvPr/>
          </p:nvSpPr>
          <p:spPr>
            <a:xfrm>
              <a:off x="0" y="0"/>
              <a:ext cx="9504787" cy="2077999"/>
            </a:xfrm>
            <a:custGeom>
              <a:avLst/>
              <a:gdLst/>
              <a:ahLst/>
              <a:cxnLst/>
              <a:rect l="l" t="t" r="r" b="b"/>
              <a:pathLst>
                <a:path w="9504787" h="2077999">
                  <a:moveTo>
                    <a:pt x="39464" y="0"/>
                  </a:moveTo>
                  <a:lnTo>
                    <a:pt x="9465324" y="0"/>
                  </a:lnTo>
                  <a:cubicBezTo>
                    <a:pt x="9475790" y="0"/>
                    <a:pt x="9485828" y="4158"/>
                    <a:pt x="9493228" y="11559"/>
                  </a:cubicBezTo>
                  <a:cubicBezTo>
                    <a:pt x="9500629" y="18960"/>
                    <a:pt x="9504787" y="28997"/>
                    <a:pt x="9504787" y="39464"/>
                  </a:cubicBezTo>
                  <a:lnTo>
                    <a:pt x="9504787" y="2038535"/>
                  </a:lnTo>
                  <a:cubicBezTo>
                    <a:pt x="9504787" y="2049002"/>
                    <a:pt x="9500629" y="2059039"/>
                    <a:pt x="9493228" y="2066440"/>
                  </a:cubicBezTo>
                  <a:cubicBezTo>
                    <a:pt x="9485828" y="2073841"/>
                    <a:pt x="9475790" y="2077999"/>
                    <a:pt x="9465324" y="2077999"/>
                  </a:cubicBezTo>
                  <a:lnTo>
                    <a:pt x="39464" y="2077999"/>
                  </a:lnTo>
                  <a:cubicBezTo>
                    <a:pt x="28997" y="2077999"/>
                    <a:pt x="18960" y="2073841"/>
                    <a:pt x="11559" y="2066440"/>
                  </a:cubicBezTo>
                  <a:cubicBezTo>
                    <a:pt x="4158" y="2059039"/>
                    <a:pt x="0" y="2049002"/>
                    <a:pt x="0" y="2038535"/>
                  </a:cubicBezTo>
                  <a:lnTo>
                    <a:pt x="0" y="39464"/>
                  </a:lnTo>
                  <a:cubicBezTo>
                    <a:pt x="0" y="28997"/>
                    <a:pt x="4158" y="18960"/>
                    <a:pt x="11559" y="11559"/>
                  </a:cubicBezTo>
                  <a:cubicBezTo>
                    <a:pt x="18960" y="4158"/>
                    <a:pt x="28997" y="0"/>
                    <a:pt x="39464" y="0"/>
                  </a:cubicBezTo>
                  <a:close/>
                </a:path>
              </a:pathLst>
            </a:custGeom>
            <a:solidFill>
              <a:srgbClr val="FFFFFF"/>
            </a:solidFill>
            <a:ln w="66675" cap="rnd">
              <a:solidFill>
                <a:srgbClr val="9397D8"/>
              </a:solidFill>
              <a:prstDash val="solid"/>
              <a:round/>
            </a:ln>
          </p:spPr>
          <p:txBody>
            <a:bodyPr/>
            <a:lstStyle/>
            <a:p>
              <a:endParaRPr lang="es-CO"/>
            </a:p>
          </p:txBody>
        </p:sp>
        <p:sp>
          <p:nvSpPr>
            <p:cNvPr id="12296" name="TextBox 5">
              <a:extLst>
                <a:ext uri="{FF2B5EF4-FFF2-40B4-BE49-F238E27FC236}">
                  <a16:creationId xmlns:a16="http://schemas.microsoft.com/office/drawing/2014/main" id="{B41C30C0-5876-E7D9-2DA3-86813B0BFE07}"/>
                </a:ext>
              </a:extLst>
            </p:cNvPr>
            <p:cNvSpPr txBox="1"/>
            <p:nvPr/>
          </p:nvSpPr>
          <p:spPr>
            <a:xfrm>
              <a:off x="0" y="-38100"/>
              <a:ext cx="9504788" cy="2116099"/>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12298" name="Freeform 7">
            <a:extLst>
              <a:ext uri="{FF2B5EF4-FFF2-40B4-BE49-F238E27FC236}">
                <a16:creationId xmlns:a16="http://schemas.microsoft.com/office/drawing/2014/main" id="{D2369033-551D-5305-0FA8-9D698635E153}"/>
              </a:ext>
            </a:extLst>
          </p:cNvPr>
          <p:cNvSpPr/>
          <p:nvPr/>
        </p:nvSpPr>
        <p:spPr>
          <a:xfrm>
            <a:off x="451526" y="470116"/>
            <a:ext cx="5694818" cy="5581176"/>
          </a:xfrm>
          <a:custGeom>
            <a:avLst/>
            <a:gdLst/>
            <a:ahLst/>
            <a:cxnLst/>
            <a:rect l="l" t="t" r="r" b="b"/>
            <a:pathLst>
              <a:path w="6250515" h="6247911">
                <a:moveTo>
                  <a:pt x="0" y="0"/>
                </a:moveTo>
                <a:lnTo>
                  <a:pt x="6250515" y="0"/>
                </a:lnTo>
                <a:lnTo>
                  <a:pt x="6250515" y="6247910"/>
                </a:lnTo>
                <a:lnTo>
                  <a:pt x="0" y="6247910"/>
                </a:lnTo>
                <a:lnTo>
                  <a:pt x="0" y="0"/>
                </a:lnTo>
                <a:close/>
              </a:path>
            </a:pathLst>
          </a:custGeom>
          <a:blipFill>
            <a:blip r:embed="rId5"/>
            <a:stretch>
              <a:fillRect/>
            </a:stretch>
          </a:blipFill>
        </p:spPr>
        <p:txBody>
          <a:bodyPr/>
          <a:lstStyle/>
          <a:p>
            <a:endParaRPr lang="es-CO"/>
          </a:p>
        </p:txBody>
      </p:sp>
      <p:grpSp>
        <p:nvGrpSpPr>
          <p:cNvPr id="12299" name="Group 8">
            <a:extLst>
              <a:ext uri="{FF2B5EF4-FFF2-40B4-BE49-F238E27FC236}">
                <a16:creationId xmlns:a16="http://schemas.microsoft.com/office/drawing/2014/main" id="{574ECC51-9E5E-1DED-B349-482517D7B00B}"/>
              </a:ext>
            </a:extLst>
          </p:cNvPr>
          <p:cNvGrpSpPr/>
          <p:nvPr/>
        </p:nvGrpSpPr>
        <p:grpSpPr>
          <a:xfrm>
            <a:off x="1032422" y="1016210"/>
            <a:ext cx="4533026" cy="4540299"/>
            <a:chOff x="0" y="0"/>
            <a:chExt cx="812800" cy="812800"/>
          </a:xfrm>
        </p:grpSpPr>
        <p:sp>
          <p:nvSpPr>
            <p:cNvPr id="12300" name="Freeform 9">
              <a:extLst>
                <a:ext uri="{FF2B5EF4-FFF2-40B4-BE49-F238E27FC236}">
                  <a16:creationId xmlns:a16="http://schemas.microsoft.com/office/drawing/2014/main" id="{BE187342-0E3C-9D8A-6D91-DB182826B86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FFFFFF"/>
            </a:solidFill>
            <a:ln w="133350" cap="sq">
              <a:solidFill>
                <a:srgbClr val="63B1DB"/>
              </a:solidFill>
              <a:prstDash val="solid"/>
              <a:miter/>
            </a:ln>
          </p:spPr>
          <p:txBody>
            <a:bodyPr/>
            <a:lstStyle/>
            <a:p>
              <a:endParaRPr lang="es-CO"/>
            </a:p>
          </p:txBody>
        </p:sp>
        <p:sp>
          <p:nvSpPr>
            <p:cNvPr id="12301" name="TextBox 10">
              <a:extLst>
                <a:ext uri="{FF2B5EF4-FFF2-40B4-BE49-F238E27FC236}">
                  <a16:creationId xmlns:a16="http://schemas.microsoft.com/office/drawing/2014/main" id="{C90CAABE-B5FA-6BA6-A5D3-245A23BDECC9}"/>
                </a:ext>
              </a:extLst>
            </p:cNvPr>
            <p:cNvSpPr txBox="1"/>
            <p:nvPr/>
          </p:nvSpPr>
          <p:spPr>
            <a:xfrm>
              <a:off x="76200" y="38100"/>
              <a:ext cx="660400" cy="698500"/>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12302" name="AutoShape 11">
            <a:extLst>
              <a:ext uri="{FF2B5EF4-FFF2-40B4-BE49-F238E27FC236}">
                <a16:creationId xmlns:a16="http://schemas.microsoft.com/office/drawing/2014/main" id="{4AB048A9-F375-F581-DC41-7094D88E5BFB}"/>
              </a:ext>
            </a:extLst>
          </p:cNvPr>
          <p:cNvSpPr/>
          <p:nvPr/>
        </p:nvSpPr>
        <p:spPr>
          <a:xfrm flipV="1">
            <a:off x="5664710" y="1474182"/>
            <a:ext cx="1363233" cy="1712466"/>
          </a:xfrm>
          <a:prstGeom prst="line">
            <a:avLst/>
          </a:prstGeom>
          <a:ln w="66675" cap="rnd">
            <a:solidFill>
              <a:srgbClr val="333231"/>
            </a:solidFill>
            <a:prstDash val="sysDot"/>
            <a:headEnd type="none" w="sm" len="sm"/>
            <a:tailEnd type="triangle" w="lg" len="med"/>
          </a:ln>
        </p:spPr>
        <p:txBody>
          <a:bodyPr/>
          <a:lstStyle/>
          <a:p>
            <a:endParaRPr lang="es-CO"/>
          </a:p>
        </p:txBody>
      </p:sp>
      <p:sp>
        <p:nvSpPr>
          <p:cNvPr id="12308" name="Freeform 17">
            <a:extLst>
              <a:ext uri="{FF2B5EF4-FFF2-40B4-BE49-F238E27FC236}">
                <a16:creationId xmlns:a16="http://schemas.microsoft.com/office/drawing/2014/main" id="{35D29C4D-014B-C374-7046-C2BAC5DE9DBA}"/>
              </a:ext>
            </a:extLst>
          </p:cNvPr>
          <p:cNvSpPr/>
          <p:nvPr/>
        </p:nvSpPr>
        <p:spPr>
          <a:xfrm rot="-10800000">
            <a:off x="7477067" y="3723339"/>
            <a:ext cx="4004584" cy="518036"/>
          </a:xfrm>
          <a:custGeom>
            <a:avLst/>
            <a:gdLst/>
            <a:ahLst/>
            <a:cxnLst/>
            <a:rect l="l" t="t" r="r" b="b"/>
            <a:pathLst>
              <a:path w="5984107" h="688265">
                <a:moveTo>
                  <a:pt x="0" y="0"/>
                </a:moveTo>
                <a:lnTo>
                  <a:pt x="5984107" y="0"/>
                </a:lnTo>
                <a:lnTo>
                  <a:pt x="5984107" y="688265"/>
                </a:lnTo>
                <a:lnTo>
                  <a:pt x="0" y="688265"/>
                </a:lnTo>
                <a:lnTo>
                  <a:pt x="0" y="0"/>
                </a:lnTo>
                <a:close/>
              </a:path>
            </a:pathLst>
          </a:custGeom>
          <a:blipFill>
            <a:blip r:embed="rId4">
              <a:alphaModFix amt="72000"/>
            </a:blip>
            <a:stretch>
              <a:fillRect b="-149966"/>
            </a:stretch>
          </a:blipFill>
        </p:spPr>
        <p:txBody>
          <a:bodyPr/>
          <a:lstStyle/>
          <a:p>
            <a:endParaRPr lang="es-CO"/>
          </a:p>
        </p:txBody>
      </p:sp>
      <p:grpSp>
        <p:nvGrpSpPr>
          <p:cNvPr id="12309" name="Group 18">
            <a:extLst>
              <a:ext uri="{FF2B5EF4-FFF2-40B4-BE49-F238E27FC236}">
                <a16:creationId xmlns:a16="http://schemas.microsoft.com/office/drawing/2014/main" id="{DABF12A4-F9A3-5FC2-D82E-C65A213A305B}"/>
              </a:ext>
            </a:extLst>
          </p:cNvPr>
          <p:cNvGrpSpPr/>
          <p:nvPr/>
        </p:nvGrpSpPr>
        <p:grpSpPr>
          <a:xfrm>
            <a:off x="7566379" y="2717952"/>
            <a:ext cx="3861206" cy="1051956"/>
            <a:chOff x="0" y="-38100"/>
            <a:chExt cx="9504788" cy="2116099"/>
          </a:xfrm>
        </p:grpSpPr>
        <p:sp>
          <p:nvSpPr>
            <p:cNvPr id="12310" name="Freeform 19">
              <a:extLst>
                <a:ext uri="{FF2B5EF4-FFF2-40B4-BE49-F238E27FC236}">
                  <a16:creationId xmlns:a16="http://schemas.microsoft.com/office/drawing/2014/main" id="{32A3C359-3057-08AE-8753-92556F45E37C}"/>
                </a:ext>
              </a:extLst>
            </p:cNvPr>
            <p:cNvSpPr/>
            <p:nvPr/>
          </p:nvSpPr>
          <p:spPr>
            <a:xfrm>
              <a:off x="0" y="0"/>
              <a:ext cx="9504787" cy="2077999"/>
            </a:xfrm>
            <a:custGeom>
              <a:avLst/>
              <a:gdLst/>
              <a:ahLst/>
              <a:cxnLst/>
              <a:rect l="l" t="t" r="r" b="b"/>
              <a:pathLst>
                <a:path w="9504787" h="2077999">
                  <a:moveTo>
                    <a:pt x="39464" y="0"/>
                  </a:moveTo>
                  <a:lnTo>
                    <a:pt x="9465324" y="0"/>
                  </a:lnTo>
                  <a:cubicBezTo>
                    <a:pt x="9475790" y="0"/>
                    <a:pt x="9485828" y="4158"/>
                    <a:pt x="9493228" y="11559"/>
                  </a:cubicBezTo>
                  <a:cubicBezTo>
                    <a:pt x="9500629" y="18960"/>
                    <a:pt x="9504787" y="28997"/>
                    <a:pt x="9504787" y="39464"/>
                  </a:cubicBezTo>
                  <a:lnTo>
                    <a:pt x="9504787" y="2038535"/>
                  </a:lnTo>
                  <a:cubicBezTo>
                    <a:pt x="9504787" y="2049002"/>
                    <a:pt x="9500629" y="2059039"/>
                    <a:pt x="9493228" y="2066440"/>
                  </a:cubicBezTo>
                  <a:cubicBezTo>
                    <a:pt x="9485828" y="2073841"/>
                    <a:pt x="9475790" y="2077999"/>
                    <a:pt x="9465324" y="2077999"/>
                  </a:cubicBezTo>
                  <a:lnTo>
                    <a:pt x="39464" y="2077999"/>
                  </a:lnTo>
                  <a:cubicBezTo>
                    <a:pt x="28997" y="2077999"/>
                    <a:pt x="18960" y="2073841"/>
                    <a:pt x="11559" y="2066440"/>
                  </a:cubicBezTo>
                  <a:cubicBezTo>
                    <a:pt x="4158" y="2059039"/>
                    <a:pt x="0" y="2049002"/>
                    <a:pt x="0" y="2038535"/>
                  </a:cubicBezTo>
                  <a:lnTo>
                    <a:pt x="0" y="39464"/>
                  </a:lnTo>
                  <a:cubicBezTo>
                    <a:pt x="0" y="28997"/>
                    <a:pt x="4158" y="18960"/>
                    <a:pt x="11559" y="11559"/>
                  </a:cubicBezTo>
                  <a:cubicBezTo>
                    <a:pt x="18960" y="4158"/>
                    <a:pt x="28997" y="0"/>
                    <a:pt x="39464" y="0"/>
                  </a:cubicBezTo>
                  <a:close/>
                </a:path>
              </a:pathLst>
            </a:custGeom>
            <a:solidFill>
              <a:srgbClr val="FFFFFF"/>
            </a:solidFill>
            <a:ln w="66675" cap="rnd">
              <a:solidFill>
                <a:srgbClr val="F8D389"/>
              </a:solidFill>
              <a:prstDash val="solid"/>
              <a:round/>
            </a:ln>
          </p:spPr>
          <p:txBody>
            <a:bodyPr/>
            <a:lstStyle/>
            <a:p>
              <a:endParaRPr lang="es-CO"/>
            </a:p>
          </p:txBody>
        </p:sp>
        <p:sp>
          <p:nvSpPr>
            <p:cNvPr id="12311" name="TextBox 20">
              <a:extLst>
                <a:ext uri="{FF2B5EF4-FFF2-40B4-BE49-F238E27FC236}">
                  <a16:creationId xmlns:a16="http://schemas.microsoft.com/office/drawing/2014/main" id="{3678B4E3-2AC8-502A-E2A7-BBE8BAE5BA68}"/>
                </a:ext>
              </a:extLst>
            </p:cNvPr>
            <p:cNvSpPr txBox="1"/>
            <p:nvPr/>
          </p:nvSpPr>
          <p:spPr>
            <a:xfrm>
              <a:off x="0" y="-38100"/>
              <a:ext cx="9504788" cy="2116099"/>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12313" name="TextBox 33">
            <a:extLst>
              <a:ext uri="{FF2B5EF4-FFF2-40B4-BE49-F238E27FC236}">
                <a16:creationId xmlns:a16="http://schemas.microsoft.com/office/drawing/2014/main" id="{21AA2358-2011-5979-4B1B-86D71B3F0FDF}"/>
              </a:ext>
            </a:extLst>
          </p:cNvPr>
          <p:cNvSpPr txBox="1"/>
          <p:nvPr/>
        </p:nvSpPr>
        <p:spPr>
          <a:xfrm>
            <a:off x="10414827" y="1394832"/>
            <a:ext cx="3518300" cy="203133"/>
          </a:xfrm>
          <a:prstGeom prst="rect">
            <a:avLst/>
          </a:prstGeom>
        </p:spPr>
        <p:txBody>
          <a:bodyPr wrap="square" lIns="0" tIns="0" rIns="0" bIns="0" rtlCol="0" anchor="t">
            <a:spAutoFit/>
          </a:bodyPr>
          <a:lstStyle/>
          <a:p>
            <a:pPr marL="0" lvl="0" indent="0" algn="l">
              <a:lnSpc>
                <a:spcPts val="1734"/>
              </a:lnSpc>
              <a:spcBef>
                <a:spcPct val="0"/>
              </a:spcBef>
            </a:pPr>
            <a:endParaRPr lang="en-US" sz="1355" u="none" strike="noStrike">
              <a:solidFill>
                <a:srgbClr val="343432"/>
              </a:solidFill>
              <a:latin typeface="Montserrat Classic"/>
              <a:ea typeface="Montserrat Classic"/>
              <a:cs typeface="Montserrat Classic"/>
              <a:sym typeface="Montserrat Classic"/>
            </a:endParaRPr>
          </a:p>
        </p:txBody>
      </p:sp>
      <p:sp>
        <p:nvSpPr>
          <p:cNvPr id="12316" name="TextBox 36">
            <a:extLst>
              <a:ext uri="{FF2B5EF4-FFF2-40B4-BE49-F238E27FC236}">
                <a16:creationId xmlns:a16="http://schemas.microsoft.com/office/drawing/2014/main" id="{B9098D6A-2040-37E1-582E-3BBD1DF4D4E1}"/>
              </a:ext>
            </a:extLst>
          </p:cNvPr>
          <p:cNvSpPr txBox="1"/>
          <p:nvPr/>
        </p:nvSpPr>
        <p:spPr>
          <a:xfrm>
            <a:off x="1672298" y="1725502"/>
            <a:ext cx="3269101" cy="1452129"/>
          </a:xfrm>
          <a:prstGeom prst="rect">
            <a:avLst/>
          </a:prstGeom>
        </p:spPr>
        <p:txBody>
          <a:bodyPr wrap="square" lIns="0" tIns="0" rIns="0" bIns="0" rtlCol="0" anchor="t">
            <a:spAutoFit/>
          </a:bodyPr>
          <a:lstStyle/>
          <a:p>
            <a:pPr algn="ctr">
              <a:lnSpc>
                <a:spcPts val="2260"/>
              </a:lnSpc>
            </a:pPr>
            <a:r>
              <a:rPr lang="es-ES" dirty="0">
                <a:solidFill>
                  <a:schemeClr val="tx1"/>
                </a:solidFill>
              </a:rPr>
              <a:t>Los pacientes con crecimiento vertical presentan patrones esqueléticos hiperdivergentes que se identifican por:</a:t>
            </a:r>
            <a:endParaRPr lang="es-CO" dirty="0">
              <a:solidFill>
                <a:schemeClr val="tx1"/>
              </a:solidFill>
            </a:endParaRPr>
          </a:p>
          <a:p>
            <a:pPr algn="ctr">
              <a:lnSpc>
                <a:spcPts val="2260"/>
              </a:lnSpc>
              <a:spcBef>
                <a:spcPct val="0"/>
              </a:spcBef>
            </a:pPr>
            <a:endParaRPr lang="en-US" sz="1614" dirty="0">
              <a:solidFill>
                <a:srgbClr val="343432"/>
              </a:solidFill>
              <a:latin typeface="Montserrat"/>
              <a:ea typeface="Montserrat"/>
              <a:cs typeface="Montserrat"/>
              <a:sym typeface="Montserrat"/>
            </a:endParaRPr>
          </a:p>
        </p:txBody>
      </p:sp>
      <p:sp>
        <p:nvSpPr>
          <p:cNvPr id="12322" name="AutoShape 51">
            <a:extLst>
              <a:ext uri="{FF2B5EF4-FFF2-40B4-BE49-F238E27FC236}">
                <a16:creationId xmlns:a16="http://schemas.microsoft.com/office/drawing/2014/main" id="{B7626062-0BAB-A808-D7B7-244B847CE3F1}"/>
              </a:ext>
            </a:extLst>
          </p:cNvPr>
          <p:cNvSpPr/>
          <p:nvPr/>
        </p:nvSpPr>
        <p:spPr>
          <a:xfrm>
            <a:off x="5640495" y="3383552"/>
            <a:ext cx="1392912" cy="1768121"/>
          </a:xfrm>
          <a:prstGeom prst="line">
            <a:avLst/>
          </a:prstGeom>
          <a:ln w="66675" cap="rnd">
            <a:solidFill>
              <a:srgbClr val="333231"/>
            </a:solidFill>
            <a:prstDash val="sysDot"/>
            <a:headEnd type="none" w="sm" len="sm"/>
            <a:tailEnd type="triangle" w="lg" len="med"/>
          </a:ln>
        </p:spPr>
        <p:txBody>
          <a:bodyPr/>
          <a:lstStyle/>
          <a:p>
            <a:endParaRPr lang="es-CO"/>
          </a:p>
        </p:txBody>
      </p:sp>
      <p:sp>
        <p:nvSpPr>
          <p:cNvPr id="12323" name="AutoShape 52">
            <a:extLst>
              <a:ext uri="{FF2B5EF4-FFF2-40B4-BE49-F238E27FC236}">
                <a16:creationId xmlns:a16="http://schemas.microsoft.com/office/drawing/2014/main" id="{ADCEF0A1-9651-9C14-E0A5-4C2E7D943090}"/>
              </a:ext>
            </a:extLst>
          </p:cNvPr>
          <p:cNvSpPr/>
          <p:nvPr/>
        </p:nvSpPr>
        <p:spPr>
          <a:xfrm flipV="1">
            <a:off x="5654760" y="3247460"/>
            <a:ext cx="1822307" cy="13245"/>
          </a:xfrm>
          <a:prstGeom prst="line">
            <a:avLst/>
          </a:prstGeom>
          <a:ln w="66675" cap="rnd">
            <a:solidFill>
              <a:srgbClr val="333231"/>
            </a:solidFill>
            <a:prstDash val="sysDot"/>
            <a:headEnd type="none" w="sm" len="sm"/>
            <a:tailEnd type="triangle" w="lg" len="med"/>
          </a:ln>
        </p:spPr>
        <p:txBody>
          <a:bodyPr/>
          <a:lstStyle/>
          <a:p>
            <a:endParaRPr lang="es-CO"/>
          </a:p>
        </p:txBody>
      </p:sp>
      <p:sp>
        <p:nvSpPr>
          <p:cNvPr id="12324" name="CuadroTexto 12323">
            <a:extLst>
              <a:ext uri="{FF2B5EF4-FFF2-40B4-BE49-F238E27FC236}">
                <a16:creationId xmlns:a16="http://schemas.microsoft.com/office/drawing/2014/main" id="{202764EC-9651-8481-FA50-A1E92A1ED3FA}"/>
              </a:ext>
            </a:extLst>
          </p:cNvPr>
          <p:cNvSpPr txBox="1"/>
          <p:nvPr/>
        </p:nvSpPr>
        <p:spPr>
          <a:xfrm>
            <a:off x="7531951" y="1143709"/>
            <a:ext cx="4033355" cy="369332"/>
          </a:xfrm>
          <a:prstGeom prst="rect">
            <a:avLst/>
          </a:prstGeom>
          <a:noFill/>
        </p:spPr>
        <p:txBody>
          <a:bodyPr wrap="square">
            <a:spAutoFit/>
          </a:bodyPr>
          <a:lstStyle/>
          <a:p>
            <a:pPr lvl="0"/>
            <a:r>
              <a:rPr lang="es-ES" dirty="0"/>
              <a:t>Un ángulo mandibular pronunciado</a:t>
            </a:r>
            <a:endParaRPr lang="es-CO" dirty="0"/>
          </a:p>
        </p:txBody>
      </p:sp>
      <p:sp>
        <p:nvSpPr>
          <p:cNvPr id="12325" name="CuadroTexto 12324">
            <a:extLst>
              <a:ext uri="{FF2B5EF4-FFF2-40B4-BE49-F238E27FC236}">
                <a16:creationId xmlns:a16="http://schemas.microsoft.com/office/drawing/2014/main" id="{9772CA87-A8B6-3C63-5B1A-C2BD7E7AA60E}"/>
              </a:ext>
            </a:extLst>
          </p:cNvPr>
          <p:cNvSpPr txBox="1"/>
          <p:nvPr/>
        </p:nvSpPr>
        <p:spPr>
          <a:xfrm>
            <a:off x="7734465" y="2800008"/>
            <a:ext cx="3693120" cy="923330"/>
          </a:xfrm>
          <a:prstGeom prst="rect">
            <a:avLst/>
          </a:prstGeom>
          <a:noFill/>
        </p:spPr>
        <p:txBody>
          <a:bodyPr wrap="square">
            <a:spAutoFit/>
          </a:bodyPr>
          <a:lstStyle/>
          <a:p>
            <a:pPr algn="ctr"/>
            <a:r>
              <a:rPr lang="es-ES"/>
              <a:t>Aumento del ángulo mandibular de Frankfurt (FMA) y apariencia </a:t>
            </a:r>
            <a:r>
              <a:rPr lang="es-ES" err="1"/>
              <a:t>dolicofacial</a:t>
            </a:r>
            <a:r>
              <a:rPr lang="es-ES" sz="1600"/>
              <a:t>. </a:t>
            </a:r>
            <a:endParaRPr lang="es-CO" sz="1600"/>
          </a:p>
        </p:txBody>
      </p:sp>
      <p:sp>
        <p:nvSpPr>
          <p:cNvPr id="12326" name="Freeform 12">
            <a:extLst>
              <a:ext uri="{FF2B5EF4-FFF2-40B4-BE49-F238E27FC236}">
                <a16:creationId xmlns:a16="http://schemas.microsoft.com/office/drawing/2014/main" id="{BC9571D6-1367-D8B5-9E79-F2065360712D}"/>
              </a:ext>
            </a:extLst>
          </p:cNvPr>
          <p:cNvSpPr/>
          <p:nvPr/>
        </p:nvSpPr>
        <p:spPr>
          <a:xfrm rot="-10800000">
            <a:off x="7260372" y="5665456"/>
            <a:ext cx="4361431" cy="478298"/>
          </a:xfrm>
          <a:custGeom>
            <a:avLst/>
            <a:gdLst/>
            <a:ahLst/>
            <a:cxnLst/>
            <a:rect l="l" t="t" r="r" b="b"/>
            <a:pathLst>
              <a:path w="5984107" h="688265">
                <a:moveTo>
                  <a:pt x="0" y="0"/>
                </a:moveTo>
                <a:lnTo>
                  <a:pt x="5984107" y="0"/>
                </a:lnTo>
                <a:lnTo>
                  <a:pt x="5984107" y="688266"/>
                </a:lnTo>
                <a:lnTo>
                  <a:pt x="0" y="688266"/>
                </a:lnTo>
                <a:lnTo>
                  <a:pt x="0" y="0"/>
                </a:lnTo>
                <a:close/>
              </a:path>
            </a:pathLst>
          </a:custGeom>
          <a:blipFill>
            <a:blip r:embed="rId4">
              <a:alphaModFix amt="72000"/>
            </a:blip>
            <a:stretch>
              <a:fillRect b="-149966"/>
            </a:stretch>
          </a:blipFill>
        </p:spPr>
        <p:txBody>
          <a:bodyPr/>
          <a:lstStyle/>
          <a:p>
            <a:endParaRPr lang="es-CO"/>
          </a:p>
        </p:txBody>
      </p:sp>
      <p:grpSp>
        <p:nvGrpSpPr>
          <p:cNvPr id="12327" name="Group 13">
            <a:extLst>
              <a:ext uri="{FF2B5EF4-FFF2-40B4-BE49-F238E27FC236}">
                <a16:creationId xmlns:a16="http://schemas.microsoft.com/office/drawing/2014/main" id="{87DCCEB1-7906-4B8F-9DF1-932B9510262B}"/>
              </a:ext>
            </a:extLst>
          </p:cNvPr>
          <p:cNvGrpSpPr/>
          <p:nvPr/>
        </p:nvGrpSpPr>
        <p:grpSpPr>
          <a:xfrm>
            <a:off x="7260373" y="4735889"/>
            <a:ext cx="4221278" cy="953634"/>
            <a:chOff x="0" y="-38100"/>
            <a:chExt cx="9504788" cy="2116099"/>
          </a:xfrm>
        </p:grpSpPr>
        <p:sp>
          <p:nvSpPr>
            <p:cNvPr id="12328" name="Freeform 14">
              <a:extLst>
                <a:ext uri="{FF2B5EF4-FFF2-40B4-BE49-F238E27FC236}">
                  <a16:creationId xmlns:a16="http://schemas.microsoft.com/office/drawing/2014/main" id="{CCA6E1C8-0D05-9C6A-9AF0-1D0147CC7614}"/>
                </a:ext>
              </a:extLst>
            </p:cNvPr>
            <p:cNvSpPr/>
            <p:nvPr/>
          </p:nvSpPr>
          <p:spPr>
            <a:xfrm>
              <a:off x="0" y="0"/>
              <a:ext cx="9504787" cy="2077999"/>
            </a:xfrm>
            <a:custGeom>
              <a:avLst/>
              <a:gdLst/>
              <a:ahLst/>
              <a:cxnLst/>
              <a:rect l="l" t="t" r="r" b="b"/>
              <a:pathLst>
                <a:path w="9504787" h="2077999">
                  <a:moveTo>
                    <a:pt x="39464" y="0"/>
                  </a:moveTo>
                  <a:lnTo>
                    <a:pt x="9465324" y="0"/>
                  </a:lnTo>
                  <a:cubicBezTo>
                    <a:pt x="9475790" y="0"/>
                    <a:pt x="9485828" y="4158"/>
                    <a:pt x="9493228" y="11559"/>
                  </a:cubicBezTo>
                  <a:cubicBezTo>
                    <a:pt x="9500629" y="18960"/>
                    <a:pt x="9504787" y="28997"/>
                    <a:pt x="9504787" y="39464"/>
                  </a:cubicBezTo>
                  <a:lnTo>
                    <a:pt x="9504787" y="2038535"/>
                  </a:lnTo>
                  <a:cubicBezTo>
                    <a:pt x="9504787" y="2049002"/>
                    <a:pt x="9500629" y="2059039"/>
                    <a:pt x="9493228" y="2066440"/>
                  </a:cubicBezTo>
                  <a:cubicBezTo>
                    <a:pt x="9485828" y="2073841"/>
                    <a:pt x="9475790" y="2077999"/>
                    <a:pt x="9465324" y="2077999"/>
                  </a:cubicBezTo>
                  <a:lnTo>
                    <a:pt x="39464" y="2077999"/>
                  </a:lnTo>
                  <a:cubicBezTo>
                    <a:pt x="28997" y="2077999"/>
                    <a:pt x="18960" y="2073841"/>
                    <a:pt x="11559" y="2066440"/>
                  </a:cubicBezTo>
                  <a:cubicBezTo>
                    <a:pt x="4158" y="2059039"/>
                    <a:pt x="0" y="2049002"/>
                    <a:pt x="0" y="2038535"/>
                  </a:cubicBezTo>
                  <a:lnTo>
                    <a:pt x="0" y="39464"/>
                  </a:lnTo>
                  <a:cubicBezTo>
                    <a:pt x="0" y="28997"/>
                    <a:pt x="4158" y="18960"/>
                    <a:pt x="11559" y="11559"/>
                  </a:cubicBezTo>
                  <a:cubicBezTo>
                    <a:pt x="18960" y="4158"/>
                    <a:pt x="28997" y="0"/>
                    <a:pt x="39464" y="0"/>
                  </a:cubicBezTo>
                  <a:close/>
                </a:path>
              </a:pathLst>
            </a:custGeom>
            <a:solidFill>
              <a:srgbClr val="FFFFFF"/>
            </a:solidFill>
            <a:ln w="66675" cap="rnd">
              <a:solidFill>
                <a:srgbClr val="91DFB1"/>
              </a:solidFill>
              <a:prstDash val="solid"/>
              <a:round/>
            </a:ln>
          </p:spPr>
          <p:txBody>
            <a:bodyPr/>
            <a:lstStyle/>
            <a:p>
              <a:endParaRPr lang="es-CO"/>
            </a:p>
          </p:txBody>
        </p:sp>
        <p:sp>
          <p:nvSpPr>
            <p:cNvPr id="12329" name="TextBox 15">
              <a:extLst>
                <a:ext uri="{FF2B5EF4-FFF2-40B4-BE49-F238E27FC236}">
                  <a16:creationId xmlns:a16="http://schemas.microsoft.com/office/drawing/2014/main" id="{F39C75F1-FC4F-07C6-C63C-464D89C34682}"/>
                </a:ext>
              </a:extLst>
            </p:cNvPr>
            <p:cNvSpPr txBox="1"/>
            <p:nvPr/>
          </p:nvSpPr>
          <p:spPr>
            <a:xfrm>
              <a:off x="0" y="-38100"/>
              <a:ext cx="9504788" cy="2116099"/>
            </a:xfrm>
            <a:prstGeom prst="rect">
              <a:avLst/>
            </a:prstGeom>
          </p:spPr>
          <p:txBody>
            <a:bodyPr lIns="50800" tIns="50800" rIns="50800" bIns="50800" rtlCol="0" anchor="ctr"/>
            <a:lstStyle/>
            <a:p>
              <a:pPr marL="0" lvl="0" indent="0" algn="ctr">
                <a:lnSpc>
                  <a:spcPts val="2756"/>
                </a:lnSpc>
                <a:spcBef>
                  <a:spcPct val="0"/>
                </a:spcBef>
              </a:pPr>
              <a:endParaRPr/>
            </a:p>
          </p:txBody>
        </p:sp>
      </p:grpSp>
      <p:sp>
        <p:nvSpPr>
          <p:cNvPr id="12332" name="CuadroTexto 12331">
            <a:extLst>
              <a:ext uri="{FF2B5EF4-FFF2-40B4-BE49-F238E27FC236}">
                <a16:creationId xmlns:a16="http://schemas.microsoft.com/office/drawing/2014/main" id="{71BDE8FD-B5D6-BF3C-6434-9D99D3FCAF67}"/>
              </a:ext>
            </a:extLst>
          </p:cNvPr>
          <p:cNvSpPr txBox="1"/>
          <p:nvPr/>
        </p:nvSpPr>
        <p:spPr>
          <a:xfrm>
            <a:off x="7438795" y="4915367"/>
            <a:ext cx="4004584" cy="646331"/>
          </a:xfrm>
          <a:prstGeom prst="rect">
            <a:avLst/>
          </a:prstGeom>
          <a:noFill/>
        </p:spPr>
        <p:txBody>
          <a:bodyPr wrap="square">
            <a:spAutoFit/>
          </a:bodyPr>
          <a:lstStyle/>
          <a:p>
            <a:pPr lvl="0" algn="ctr"/>
            <a:r>
              <a:rPr lang="es-ES"/>
              <a:t>Aumento de la altura facial anterior (AFH)</a:t>
            </a:r>
            <a:endParaRPr lang="es-CO"/>
          </a:p>
        </p:txBody>
      </p:sp>
      <p:pic>
        <p:nvPicPr>
          <p:cNvPr id="12333" name="Imagen 12332" descr="Imagen que contiene texto, libro, hombre, bolsa&#10;&#10;Descripción generada automáticamente">
            <a:extLst>
              <a:ext uri="{FF2B5EF4-FFF2-40B4-BE49-F238E27FC236}">
                <a16:creationId xmlns:a16="http://schemas.microsoft.com/office/drawing/2014/main" id="{F6708AE6-CD2B-2337-DBC6-D5454B536EFD}"/>
              </a:ext>
            </a:extLst>
          </p:cNvPr>
          <p:cNvPicPr>
            <a:picLocks noChangeAspect="1"/>
          </p:cNvPicPr>
          <p:nvPr/>
        </p:nvPicPr>
        <p:blipFill rotWithShape="1">
          <a:blip r:embed="rId6"/>
          <a:srcRect t="11919" b="6999"/>
          <a:stretch/>
        </p:blipFill>
        <p:spPr>
          <a:xfrm>
            <a:off x="2353482" y="3186648"/>
            <a:ext cx="1906735" cy="1953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CuadroTexto 2">
            <a:extLst>
              <a:ext uri="{FF2B5EF4-FFF2-40B4-BE49-F238E27FC236}">
                <a16:creationId xmlns:a16="http://schemas.microsoft.com/office/drawing/2014/main" id="{25E16183-4828-1AD6-BE2B-494CA4DC96CA}"/>
              </a:ext>
            </a:extLst>
          </p:cNvPr>
          <p:cNvSpPr txBox="1"/>
          <p:nvPr/>
        </p:nvSpPr>
        <p:spPr>
          <a:xfrm>
            <a:off x="26444" y="6420089"/>
            <a:ext cx="9064802" cy="409299"/>
          </a:xfrm>
          <a:prstGeom prst="rect">
            <a:avLst/>
          </a:prstGeom>
          <a:noFill/>
        </p:spPr>
        <p:txBody>
          <a:bodyPr wrap="square">
            <a:spAutoFit/>
          </a:bodyPr>
          <a:lstStyle/>
          <a:p>
            <a:r>
              <a:rPr lang="es-ES" sz="1000" dirty="0">
                <a:effectLst/>
                <a:latin typeface="+mn-lt"/>
                <a:ea typeface="Times New Roman" panose="02020603050405020304" pitchFamily="18" charset="0"/>
              </a:rPr>
              <a:t>Torres F, Almeida RR, De Almeida MR, Almeida-</a:t>
            </a:r>
            <a:r>
              <a:rPr lang="es-ES" sz="1000" dirty="0" err="1">
                <a:effectLst/>
                <a:latin typeface="+mn-lt"/>
                <a:ea typeface="Times New Roman" panose="02020603050405020304" pitchFamily="18" charset="0"/>
              </a:rPr>
              <a:t>Pedrin</a:t>
            </a:r>
            <a:r>
              <a:rPr lang="es-ES" sz="1000" dirty="0">
                <a:effectLst/>
                <a:latin typeface="+mn-lt"/>
                <a:ea typeface="Times New Roman" panose="02020603050405020304" pitchFamily="18" charset="0"/>
              </a:rPr>
              <a:t> RR, </a:t>
            </a:r>
            <a:r>
              <a:rPr lang="es-ES" sz="1000" dirty="0" err="1">
                <a:effectLst/>
                <a:latin typeface="+mn-lt"/>
                <a:ea typeface="Times New Roman" panose="02020603050405020304" pitchFamily="18" charset="0"/>
              </a:rPr>
              <a:t>Pedrin</a:t>
            </a:r>
            <a:r>
              <a:rPr lang="es-ES" sz="1000" dirty="0">
                <a:effectLst/>
                <a:latin typeface="+mn-lt"/>
                <a:ea typeface="Times New Roman" panose="02020603050405020304" pitchFamily="18" charset="0"/>
              </a:rPr>
              <a:t> F, </a:t>
            </a:r>
            <a:r>
              <a:rPr lang="es-ES" sz="1000" dirty="0" err="1">
                <a:effectLst/>
                <a:latin typeface="+mn-lt"/>
                <a:ea typeface="Times New Roman" panose="02020603050405020304" pitchFamily="18" charset="0"/>
              </a:rPr>
              <a:t>Henriques</a:t>
            </a:r>
            <a:r>
              <a:rPr lang="es-ES" sz="1000" dirty="0">
                <a:effectLst/>
                <a:latin typeface="+mn-lt"/>
                <a:ea typeface="Times New Roman" panose="02020603050405020304" pitchFamily="18" charset="0"/>
              </a:rPr>
              <a:t> JFC. Anterior open bite </a:t>
            </a:r>
            <a:r>
              <a:rPr lang="es-ES" sz="1000" dirty="0" err="1">
                <a:effectLst/>
                <a:latin typeface="+mn-lt"/>
                <a:ea typeface="Times New Roman" panose="02020603050405020304" pitchFamily="18" charset="0"/>
              </a:rPr>
              <a:t>treated</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with</a:t>
            </a:r>
            <a:r>
              <a:rPr lang="es-ES" sz="1000" dirty="0">
                <a:effectLst/>
                <a:latin typeface="+mn-lt"/>
                <a:ea typeface="Times New Roman" panose="02020603050405020304" pitchFamily="18" charset="0"/>
              </a:rPr>
              <a:t> a palatal </a:t>
            </a:r>
            <a:r>
              <a:rPr lang="es-ES" sz="1000" dirty="0" err="1">
                <a:effectLst/>
                <a:latin typeface="+mn-lt"/>
                <a:ea typeface="Times New Roman" panose="02020603050405020304" pitchFamily="18" charset="0"/>
              </a:rPr>
              <a:t>crib</a:t>
            </a:r>
            <a:r>
              <a:rPr lang="es-ES" sz="1000" dirty="0">
                <a:effectLst/>
                <a:latin typeface="+mn-lt"/>
                <a:ea typeface="Times New Roman" panose="02020603050405020304" pitchFamily="18" charset="0"/>
              </a:rPr>
              <a:t> and </a:t>
            </a:r>
            <a:r>
              <a:rPr lang="es-ES" sz="1000" dirty="0" err="1">
                <a:effectLst/>
                <a:latin typeface="+mn-lt"/>
                <a:ea typeface="Times New Roman" panose="02020603050405020304" pitchFamily="18" charset="0"/>
              </a:rPr>
              <a:t>high-pull</a:t>
            </a:r>
            <a:r>
              <a:rPr lang="es-ES" sz="1000" dirty="0">
                <a:effectLst/>
                <a:latin typeface="+mn-lt"/>
                <a:ea typeface="Times New Roman" panose="02020603050405020304" pitchFamily="18" charset="0"/>
              </a:rPr>
              <a:t> chin cup </a:t>
            </a:r>
            <a:r>
              <a:rPr lang="es-ES" sz="1000" dirty="0" err="1">
                <a:effectLst/>
                <a:latin typeface="+mn-lt"/>
                <a:ea typeface="Times New Roman" panose="02020603050405020304" pitchFamily="18" charset="0"/>
              </a:rPr>
              <a:t>therapy</a:t>
            </a:r>
            <a:r>
              <a:rPr lang="es-ES" sz="1000" dirty="0">
                <a:effectLst/>
                <a:latin typeface="+mn-lt"/>
                <a:ea typeface="Times New Roman" panose="02020603050405020304" pitchFamily="18" charset="0"/>
              </a:rPr>
              <a:t>. A prospective </a:t>
            </a:r>
            <a:r>
              <a:rPr lang="es-ES" sz="1000" dirty="0" err="1">
                <a:effectLst/>
                <a:latin typeface="+mn-lt"/>
                <a:ea typeface="Times New Roman" panose="02020603050405020304" pitchFamily="18" charset="0"/>
              </a:rPr>
              <a:t>randomized</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study</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Eur</a:t>
            </a:r>
            <a:r>
              <a:rPr lang="es-ES" sz="1000" dirty="0">
                <a:effectLst/>
                <a:latin typeface="+mn-lt"/>
                <a:ea typeface="Times New Roman" panose="02020603050405020304" pitchFamily="18" charset="0"/>
              </a:rPr>
              <a:t> J Orthod. 2006 Dec;28(6):610–7. </a:t>
            </a:r>
            <a:endParaRPr lang="es-CO" sz="1000" dirty="0">
              <a:latin typeface="+mn-lt"/>
            </a:endParaRPr>
          </a:p>
        </p:txBody>
      </p:sp>
    </p:spTree>
  </p:cSld>
  <p:clrMapOvr>
    <a:masterClrMapping/>
  </p:clrMapOvr>
  <p:transition spd="slow">
    <p:circl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E83D199-B812-B7CE-09BB-E5B8EA9F263E}"/>
              </a:ext>
            </a:extLst>
          </p:cNvPr>
          <p:cNvSpPr txBox="1"/>
          <p:nvPr/>
        </p:nvSpPr>
        <p:spPr>
          <a:xfrm>
            <a:off x="1799259" y="2475204"/>
            <a:ext cx="8394700" cy="1569660"/>
          </a:xfrm>
          <a:prstGeom prst="rect">
            <a:avLst/>
          </a:prstGeom>
          <a:noFill/>
        </p:spPr>
        <p:txBody>
          <a:bodyPr wrap="square">
            <a:spAutoFit/>
          </a:bodyPr>
          <a:lstStyle/>
          <a:p>
            <a:pPr algn="ctr">
              <a:defRPr/>
            </a:pPr>
            <a:r>
              <a:rPr lang="es-CO" sz="9600" b="1" dirty="0">
                <a:effectLst>
                  <a:glow rad="101600">
                    <a:schemeClr val="accent6">
                      <a:satMod val="175000"/>
                      <a:alpha val="40000"/>
                    </a:schemeClr>
                  </a:glow>
                </a:effectLst>
                <a:latin typeface="+mn-lt"/>
                <a:ea typeface="ADLaM Display" panose="02010000000000000000" pitchFamily="2" charset="0"/>
                <a:cs typeface="ADLaM Display" panose="02010000000000000000" pitchFamily="2" charset="0"/>
              </a:rPr>
              <a:t>GRACIAS</a:t>
            </a:r>
            <a:r>
              <a:rPr lang="es-CO" dirty="0">
                <a:latin typeface="+mn-lt"/>
                <a:ea typeface="ADLaM Display" panose="02010000000000000000" pitchFamily="2" charset="0"/>
                <a:cs typeface="ADLaM Display" panose="02010000000000000000" pitchFamily="2" charset="0"/>
              </a:rPr>
              <a:t> </a:t>
            </a:r>
          </a:p>
        </p:txBody>
      </p:sp>
      <p:sp>
        <p:nvSpPr>
          <p:cNvPr id="3" name="CuadroTexto 3">
            <a:extLst>
              <a:ext uri="{FF2B5EF4-FFF2-40B4-BE49-F238E27FC236}">
                <a16:creationId xmlns:a16="http://schemas.microsoft.com/office/drawing/2014/main" id="{38DF77C5-1F88-1F79-3348-AA0917733F24}"/>
              </a:ext>
            </a:extLst>
          </p:cNvPr>
          <p:cNvSpPr txBox="1">
            <a:spLocks noChangeArrowheads="1"/>
          </p:cNvSpPr>
          <p:nvPr/>
        </p:nvSpPr>
        <p:spPr bwMode="auto">
          <a:xfrm>
            <a:off x="8859838" y="6489700"/>
            <a:ext cx="3084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4" name="Imagen 3">
            <a:extLst>
              <a:ext uri="{FF2B5EF4-FFF2-40B4-BE49-F238E27FC236}">
                <a16:creationId xmlns:a16="http://schemas.microsoft.com/office/drawing/2014/main" id="{5FB435D6-5F8F-AFA1-4DFB-D1C11D585814}"/>
              </a:ext>
            </a:extLst>
          </p:cNvPr>
          <p:cNvPicPr>
            <a:picLocks noChangeAspect="1"/>
          </p:cNvPicPr>
          <p:nvPr/>
        </p:nvPicPr>
        <p:blipFill rotWithShape="1">
          <a:blip r:embed="rId2"/>
          <a:srcRect b="13297"/>
          <a:stretch/>
        </p:blipFill>
        <p:spPr>
          <a:xfrm>
            <a:off x="61752" y="23359"/>
            <a:ext cx="1930334" cy="1049095"/>
          </a:xfrm>
          <a:prstGeom prst="rect">
            <a:avLst/>
          </a:prstGeom>
        </p:spPr>
      </p:pic>
    </p:spTree>
  </p:cSld>
  <p:clrMapOvr>
    <a:masterClrMapping/>
  </p:clrMapOvr>
  <p:transition spd="slow">
    <p:circl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9" name="CuadroTexto 3">
            <a:extLst>
              <a:ext uri="{FF2B5EF4-FFF2-40B4-BE49-F238E27FC236}">
                <a16:creationId xmlns:a16="http://schemas.microsoft.com/office/drawing/2014/main" id="{39CD88A6-5C65-1E4B-BEE9-4047D30AFD08}"/>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 name="Imagen 1">
            <a:extLst>
              <a:ext uri="{FF2B5EF4-FFF2-40B4-BE49-F238E27FC236}">
                <a16:creationId xmlns:a16="http://schemas.microsoft.com/office/drawing/2014/main" id="{44AC1784-DEDE-6FF4-10B1-C91A05A98F70}"/>
              </a:ext>
            </a:extLst>
          </p:cNvPr>
          <p:cNvPicPr>
            <a:picLocks noChangeAspect="1"/>
          </p:cNvPicPr>
          <p:nvPr/>
        </p:nvPicPr>
        <p:blipFill rotWithShape="1">
          <a:blip r:embed="rId2"/>
          <a:srcRect b="13297"/>
          <a:stretch/>
        </p:blipFill>
        <p:spPr>
          <a:xfrm>
            <a:off x="61752" y="23359"/>
            <a:ext cx="1930334" cy="1049095"/>
          </a:xfrm>
          <a:prstGeom prst="rect">
            <a:avLst/>
          </a:prstGeom>
        </p:spPr>
      </p:pic>
      <p:grpSp>
        <p:nvGrpSpPr>
          <p:cNvPr id="3" name="object 2">
            <a:extLst>
              <a:ext uri="{FF2B5EF4-FFF2-40B4-BE49-F238E27FC236}">
                <a16:creationId xmlns:a16="http://schemas.microsoft.com/office/drawing/2014/main" id="{1782D60C-A739-AB25-DF11-CB2261248ECB}"/>
              </a:ext>
            </a:extLst>
          </p:cNvPr>
          <p:cNvGrpSpPr/>
          <p:nvPr/>
        </p:nvGrpSpPr>
        <p:grpSpPr>
          <a:xfrm>
            <a:off x="436882" y="1299787"/>
            <a:ext cx="10987545" cy="3161490"/>
            <a:chOff x="735322" y="2515111"/>
            <a:chExt cx="8282532" cy="2388933"/>
          </a:xfrm>
        </p:grpSpPr>
        <p:pic>
          <p:nvPicPr>
            <p:cNvPr id="6" name="object 3">
              <a:extLst>
                <a:ext uri="{FF2B5EF4-FFF2-40B4-BE49-F238E27FC236}">
                  <a16:creationId xmlns:a16="http://schemas.microsoft.com/office/drawing/2014/main" id="{6CAC27DA-C3DC-16B0-CF6F-C5D92B83104B}"/>
                </a:ext>
              </a:extLst>
            </p:cNvPr>
            <p:cNvPicPr/>
            <p:nvPr/>
          </p:nvPicPr>
          <p:blipFill>
            <a:blip r:embed="rId3" cstate="print"/>
            <a:stretch>
              <a:fillRect/>
            </a:stretch>
          </p:blipFill>
          <p:spPr>
            <a:xfrm>
              <a:off x="735322" y="2762331"/>
              <a:ext cx="2167897" cy="2079271"/>
            </a:xfrm>
            <a:prstGeom prst="rect">
              <a:avLst/>
            </a:prstGeom>
          </p:spPr>
        </p:pic>
        <p:pic>
          <p:nvPicPr>
            <p:cNvPr id="9" name="object 4">
              <a:extLst>
                <a:ext uri="{FF2B5EF4-FFF2-40B4-BE49-F238E27FC236}">
                  <a16:creationId xmlns:a16="http://schemas.microsoft.com/office/drawing/2014/main" id="{CEC1640E-64B8-BA53-F5C7-858DF7903622}"/>
                </a:ext>
              </a:extLst>
            </p:cNvPr>
            <p:cNvPicPr/>
            <p:nvPr/>
          </p:nvPicPr>
          <p:blipFill>
            <a:blip r:embed="rId4" cstate="print"/>
            <a:stretch>
              <a:fillRect/>
            </a:stretch>
          </p:blipFill>
          <p:spPr>
            <a:xfrm>
              <a:off x="2803117" y="2515111"/>
              <a:ext cx="2167531" cy="2388933"/>
            </a:xfrm>
            <a:prstGeom prst="rect">
              <a:avLst/>
            </a:prstGeom>
          </p:spPr>
        </p:pic>
        <p:pic>
          <p:nvPicPr>
            <p:cNvPr id="10" name="object 5">
              <a:extLst>
                <a:ext uri="{FF2B5EF4-FFF2-40B4-BE49-F238E27FC236}">
                  <a16:creationId xmlns:a16="http://schemas.microsoft.com/office/drawing/2014/main" id="{B37E92E1-CE59-3A36-FFC3-CA9B13149DC7}"/>
                </a:ext>
              </a:extLst>
            </p:cNvPr>
            <p:cNvPicPr/>
            <p:nvPr/>
          </p:nvPicPr>
          <p:blipFill>
            <a:blip r:embed="rId5" cstate="print"/>
            <a:stretch>
              <a:fillRect/>
            </a:stretch>
          </p:blipFill>
          <p:spPr>
            <a:xfrm>
              <a:off x="4791037" y="2596482"/>
              <a:ext cx="4226817" cy="2267757"/>
            </a:xfrm>
            <a:prstGeom prst="rect">
              <a:avLst/>
            </a:prstGeom>
          </p:spPr>
        </p:pic>
      </p:grpSp>
      <p:sp>
        <p:nvSpPr>
          <p:cNvPr id="15" name="CuadroTexto 14">
            <a:extLst>
              <a:ext uri="{FF2B5EF4-FFF2-40B4-BE49-F238E27FC236}">
                <a16:creationId xmlns:a16="http://schemas.microsoft.com/office/drawing/2014/main" id="{99EED033-BF20-3FAF-08EB-6E9FB522F4D9}"/>
              </a:ext>
            </a:extLst>
          </p:cNvPr>
          <p:cNvSpPr txBox="1"/>
          <p:nvPr/>
        </p:nvSpPr>
        <p:spPr>
          <a:xfrm>
            <a:off x="767573" y="2820983"/>
            <a:ext cx="2335673" cy="840230"/>
          </a:xfrm>
          <a:prstGeom prst="rect">
            <a:avLst/>
          </a:prstGeom>
          <a:noFill/>
        </p:spPr>
        <p:txBody>
          <a:bodyPr wrap="square">
            <a:spAutoFit/>
          </a:bodyPr>
          <a:lstStyle/>
          <a:p>
            <a:pPr marL="0" lvl="0" indent="0" algn="ctr" defTabSz="711200">
              <a:lnSpc>
                <a:spcPct val="90000"/>
              </a:lnSpc>
              <a:spcBef>
                <a:spcPct val="0"/>
              </a:spcBef>
              <a:spcAft>
                <a:spcPct val="35000"/>
              </a:spcAft>
              <a:buNone/>
            </a:pPr>
            <a:r>
              <a:rPr lang="es-CO" sz="1800" kern="1200"/>
              <a:t>Radiografías panorámicas y de perfil</a:t>
            </a:r>
          </a:p>
        </p:txBody>
      </p:sp>
      <p:sp>
        <p:nvSpPr>
          <p:cNvPr id="23" name="CuadroTexto 22">
            <a:extLst>
              <a:ext uri="{FF2B5EF4-FFF2-40B4-BE49-F238E27FC236}">
                <a16:creationId xmlns:a16="http://schemas.microsoft.com/office/drawing/2014/main" id="{D6358AE3-5670-9D8B-ACB0-131779DC1435}"/>
              </a:ext>
            </a:extLst>
          </p:cNvPr>
          <p:cNvSpPr txBox="1"/>
          <p:nvPr/>
        </p:nvSpPr>
        <p:spPr>
          <a:xfrm>
            <a:off x="3994750" y="2152574"/>
            <a:ext cx="1375410" cy="369332"/>
          </a:xfrm>
          <a:prstGeom prst="rect">
            <a:avLst/>
          </a:prstGeom>
          <a:noFill/>
        </p:spPr>
        <p:txBody>
          <a:bodyPr wrap="square">
            <a:spAutoFit/>
          </a:bodyPr>
          <a:lstStyle/>
          <a:p>
            <a:r>
              <a:rPr lang="es-CO" sz="1800" kern="1200"/>
              <a:t>Tomografías</a:t>
            </a:r>
            <a:endParaRPr lang="es-CO"/>
          </a:p>
        </p:txBody>
      </p:sp>
      <p:sp>
        <p:nvSpPr>
          <p:cNvPr id="25" name="CuadroTexto 24">
            <a:extLst>
              <a:ext uri="{FF2B5EF4-FFF2-40B4-BE49-F238E27FC236}">
                <a16:creationId xmlns:a16="http://schemas.microsoft.com/office/drawing/2014/main" id="{8ACFB2C8-CF87-D388-C73B-9DB23425631A}"/>
              </a:ext>
            </a:extLst>
          </p:cNvPr>
          <p:cNvSpPr txBox="1"/>
          <p:nvPr/>
        </p:nvSpPr>
        <p:spPr>
          <a:xfrm>
            <a:off x="6531434" y="2880532"/>
            <a:ext cx="1617366" cy="840230"/>
          </a:xfrm>
          <a:prstGeom prst="rect">
            <a:avLst/>
          </a:prstGeom>
          <a:noFill/>
        </p:spPr>
        <p:txBody>
          <a:bodyPr wrap="square">
            <a:spAutoFit/>
          </a:bodyPr>
          <a:lstStyle/>
          <a:p>
            <a:pPr marL="0" lvl="0" indent="0" algn="ctr" defTabSz="711200">
              <a:lnSpc>
                <a:spcPct val="90000"/>
              </a:lnSpc>
              <a:spcBef>
                <a:spcPct val="0"/>
              </a:spcBef>
              <a:spcAft>
                <a:spcPct val="35000"/>
              </a:spcAft>
              <a:buNone/>
            </a:pPr>
            <a:r>
              <a:rPr lang="es-CO" sz="1800" kern="1200"/>
              <a:t>Modelos reconstruidos en 3D</a:t>
            </a:r>
          </a:p>
        </p:txBody>
      </p:sp>
      <p:sp>
        <p:nvSpPr>
          <p:cNvPr id="26" name="CuadroTexto 5">
            <a:extLst>
              <a:ext uri="{FF2B5EF4-FFF2-40B4-BE49-F238E27FC236}">
                <a16:creationId xmlns:a16="http://schemas.microsoft.com/office/drawing/2014/main" id="{760F641C-0AE1-D33A-96CA-8B88671C5905}"/>
              </a:ext>
            </a:extLst>
          </p:cNvPr>
          <p:cNvSpPr txBox="1">
            <a:spLocks noChangeArrowheads="1"/>
          </p:cNvSpPr>
          <p:nvPr/>
        </p:nvSpPr>
        <p:spPr bwMode="auto">
          <a:xfrm>
            <a:off x="8895669" y="2152574"/>
            <a:ext cx="19984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s-CO" altLang="es-CO" sz="1800"/>
              <a:t>Análisis cefalométricos</a:t>
            </a:r>
          </a:p>
        </p:txBody>
      </p:sp>
      <p:sp>
        <p:nvSpPr>
          <p:cNvPr id="4" name="CuadroTexto 3">
            <a:extLst>
              <a:ext uri="{FF2B5EF4-FFF2-40B4-BE49-F238E27FC236}">
                <a16:creationId xmlns:a16="http://schemas.microsoft.com/office/drawing/2014/main" id="{D85043ED-C5D0-CFA0-24A1-D4BD81F89BE3}"/>
              </a:ext>
            </a:extLst>
          </p:cNvPr>
          <p:cNvSpPr txBox="1"/>
          <p:nvPr/>
        </p:nvSpPr>
        <p:spPr>
          <a:xfrm>
            <a:off x="1992086" y="5229897"/>
            <a:ext cx="8324406" cy="424732"/>
          </a:xfrm>
          <a:prstGeom prst="rect">
            <a:avLst/>
          </a:prstGeom>
          <a:noFill/>
        </p:spPr>
        <p:txBody>
          <a:bodyPr wrap="square">
            <a:spAutoFit/>
          </a:bodyPr>
          <a:lstStyle/>
          <a:p>
            <a:pPr marL="0" lvl="0" indent="0" algn="ctr" defTabSz="711200">
              <a:lnSpc>
                <a:spcPct val="90000"/>
              </a:lnSpc>
              <a:spcBef>
                <a:spcPct val="0"/>
              </a:spcBef>
              <a:spcAft>
                <a:spcPct val="35000"/>
              </a:spcAft>
              <a:buNone/>
            </a:pPr>
            <a:r>
              <a:rPr lang="es-CO" sz="2400" kern="1200"/>
              <a:t>Tipo de crecimiento cráneo – esqueletal del paciente</a:t>
            </a:r>
          </a:p>
        </p:txBody>
      </p:sp>
      <p:sp>
        <p:nvSpPr>
          <p:cNvPr id="5" name="CuadroTexto 4">
            <a:extLst>
              <a:ext uri="{FF2B5EF4-FFF2-40B4-BE49-F238E27FC236}">
                <a16:creationId xmlns:a16="http://schemas.microsoft.com/office/drawing/2014/main" id="{B92126D2-CE07-9F3B-BB62-3DAA75913A8B}"/>
              </a:ext>
            </a:extLst>
          </p:cNvPr>
          <p:cNvSpPr txBox="1"/>
          <p:nvPr/>
        </p:nvSpPr>
        <p:spPr>
          <a:xfrm>
            <a:off x="0" y="6388011"/>
            <a:ext cx="8082467" cy="400110"/>
          </a:xfrm>
          <a:prstGeom prst="rect">
            <a:avLst/>
          </a:prstGeom>
          <a:noFill/>
        </p:spPr>
        <p:txBody>
          <a:bodyPr wrap="square">
            <a:spAutoFit/>
          </a:bodyPr>
          <a:lstStyle/>
          <a:p>
            <a:pPr lvl="0" algn="just">
              <a:spcBef>
                <a:spcPts val="820"/>
              </a:spcBef>
              <a:spcAft>
                <a:spcPts val="0"/>
              </a:spcAft>
              <a:buSzPts val="1100"/>
              <a:tabLst>
                <a:tab pos="641985" algn="l"/>
              </a:tabLst>
            </a:pPr>
            <a:r>
              <a:rPr lang="es-ES" sz="1000" dirty="0">
                <a:latin typeface="+mn-lt"/>
              </a:rPr>
              <a:t>Saccomanno S, Deli R, di </a:t>
            </a:r>
            <a:r>
              <a:rPr lang="es-ES" sz="1000" dirty="0" err="1">
                <a:latin typeface="+mn-lt"/>
              </a:rPr>
              <a:t>Cintio</a:t>
            </a:r>
            <a:r>
              <a:rPr lang="es-ES" sz="1000" dirty="0">
                <a:latin typeface="+mn-lt"/>
              </a:rPr>
              <a:t> G, de Corso E, </a:t>
            </a:r>
            <a:r>
              <a:rPr lang="es-ES" sz="1000" dirty="0" err="1">
                <a:latin typeface="+mn-lt"/>
              </a:rPr>
              <a:t>Paludetti</a:t>
            </a:r>
            <a:r>
              <a:rPr lang="es-ES" sz="1000" dirty="0">
                <a:latin typeface="+mn-lt"/>
              </a:rPr>
              <a:t> G, </a:t>
            </a:r>
            <a:r>
              <a:rPr lang="es-ES" sz="1000" dirty="0" err="1">
                <a:latin typeface="+mn-lt"/>
              </a:rPr>
              <a:t>Grippaudo</a:t>
            </a:r>
            <a:r>
              <a:rPr lang="es-ES" sz="1000" dirty="0">
                <a:latin typeface="+mn-lt"/>
              </a:rPr>
              <a:t> C. Retrospective </a:t>
            </a:r>
            <a:r>
              <a:rPr lang="es-ES" sz="1000" dirty="0" err="1">
                <a:latin typeface="+mn-lt"/>
              </a:rPr>
              <a:t>epidemiological</a:t>
            </a:r>
            <a:r>
              <a:rPr lang="es-ES" sz="1000" dirty="0">
                <a:latin typeface="+mn-lt"/>
              </a:rPr>
              <a:t> </a:t>
            </a:r>
            <a:r>
              <a:rPr lang="es-ES" sz="1000" dirty="0" err="1">
                <a:latin typeface="+mn-lt"/>
              </a:rPr>
              <a:t>study</a:t>
            </a:r>
            <a:r>
              <a:rPr lang="es-ES" sz="1000" dirty="0">
                <a:latin typeface="+mn-lt"/>
              </a:rPr>
              <a:t> of mandibular </a:t>
            </a:r>
            <a:r>
              <a:rPr lang="es-ES" sz="1000" dirty="0" err="1">
                <a:latin typeface="+mn-lt"/>
              </a:rPr>
              <a:t>rotational</a:t>
            </a:r>
            <a:r>
              <a:rPr lang="es-ES" sz="1000" dirty="0">
                <a:latin typeface="+mn-lt"/>
              </a:rPr>
              <a:t> </a:t>
            </a:r>
            <a:r>
              <a:rPr lang="es-ES" sz="1000" dirty="0" err="1">
                <a:latin typeface="+mn-lt"/>
              </a:rPr>
              <a:t>types</a:t>
            </a:r>
            <a:r>
              <a:rPr lang="es-ES" sz="1000" dirty="0">
                <a:latin typeface="+mn-lt"/>
              </a:rPr>
              <a:t> in </a:t>
            </a:r>
            <a:r>
              <a:rPr lang="es-ES" sz="1000" dirty="0" err="1">
                <a:latin typeface="+mn-lt"/>
              </a:rPr>
              <a:t>patients</a:t>
            </a:r>
            <a:r>
              <a:rPr lang="es-ES" sz="1000" dirty="0">
                <a:latin typeface="+mn-lt"/>
              </a:rPr>
              <a:t> </a:t>
            </a:r>
            <a:r>
              <a:rPr lang="es-ES" sz="1000" dirty="0" err="1">
                <a:latin typeface="+mn-lt"/>
              </a:rPr>
              <a:t>with</a:t>
            </a:r>
            <a:r>
              <a:rPr lang="es-ES" sz="1000" dirty="0">
                <a:latin typeface="+mn-lt"/>
              </a:rPr>
              <a:t> </a:t>
            </a:r>
            <a:r>
              <a:rPr lang="es-ES" sz="1000" dirty="0" err="1">
                <a:latin typeface="+mn-lt"/>
              </a:rPr>
              <a:t>orthodontical</a:t>
            </a:r>
            <a:r>
              <a:rPr lang="es-ES" sz="1000" dirty="0">
                <a:latin typeface="+mn-lt"/>
              </a:rPr>
              <a:t> </a:t>
            </a:r>
            <a:r>
              <a:rPr lang="es-ES" sz="1000" dirty="0" err="1">
                <a:latin typeface="+mn-lt"/>
              </a:rPr>
              <a:t>malocclusion</a:t>
            </a:r>
            <a:r>
              <a:rPr lang="es-ES" sz="1000" dirty="0">
                <a:latin typeface="+mn-lt"/>
              </a:rPr>
              <a:t>. Acta </a:t>
            </a:r>
            <a:r>
              <a:rPr lang="es-ES" sz="1000" dirty="0" err="1">
                <a:latin typeface="+mn-lt"/>
              </a:rPr>
              <a:t>Otorhinolaryngologica</a:t>
            </a:r>
            <a:r>
              <a:rPr lang="es-ES" sz="1000" dirty="0">
                <a:latin typeface="+mn-lt"/>
              </a:rPr>
              <a:t> </a:t>
            </a:r>
            <a:r>
              <a:rPr lang="es-ES" sz="1000" dirty="0" err="1">
                <a:latin typeface="+mn-lt"/>
              </a:rPr>
              <a:t>Italica</a:t>
            </a:r>
            <a:r>
              <a:rPr lang="es-ES" sz="1000" dirty="0">
                <a:latin typeface="+mn-lt"/>
              </a:rPr>
              <a:t>. 2018 </a:t>
            </a:r>
            <a:r>
              <a:rPr lang="es-ES" sz="1000" dirty="0" err="1">
                <a:latin typeface="+mn-lt"/>
              </a:rPr>
              <a:t>Apr</a:t>
            </a:r>
            <a:r>
              <a:rPr lang="es-ES" sz="1000" dirty="0">
                <a:latin typeface="+mn-lt"/>
              </a:rPr>
              <a:t> 1;38(2):160– 5.</a:t>
            </a:r>
            <a:endParaRPr lang="es-CO" sz="1000" dirty="0">
              <a:latin typeface="+mn-lt"/>
            </a:endParaRPr>
          </a:p>
        </p:txBody>
      </p:sp>
    </p:spTree>
  </p:cSld>
  <p:clrMapOvr>
    <a:masterClrMapping/>
  </p:clrMapOvr>
  <p:transition spd="slow">
    <p:circl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47B26DF-E94B-3D1E-368E-5BEF8B139593}"/>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3" name="CuadroTexto 3">
            <a:extLst>
              <a:ext uri="{FF2B5EF4-FFF2-40B4-BE49-F238E27FC236}">
                <a16:creationId xmlns:a16="http://schemas.microsoft.com/office/drawing/2014/main" id="{4CFF6279-9848-D8D9-0665-14041E0B85DA}"/>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pic>
        <p:nvPicPr>
          <p:cNvPr id="25" name="Imagen 24" descr="Diagrama, Esquemático&#10;&#10;Descripción generada automáticamente">
            <a:extLst>
              <a:ext uri="{FF2B5EF4-FFF2-40B4-BE49-F238E27FC236}">
                <a16:creationId xmlns:a16="http://schemas.microsoft.com/office/drawing/2014/main" id="{DE0EF826-A055-7666-C6E9-E3391792C42F}"/>
              </a:ext>
            </a:extLst>
          </p:cNvPr>
          <p:cNvPicPr>
            <a:picLocks noChangeAspect="1"/>
          </p:cNvPicPr>
          <p:nvPr/>
        </p:nvPicPr>
        <p:blipFill>
          <a:blip r:embed="rId4"/>
          <a:stretch>
            <a:fillRect/>
          </a:stretch>
        </p:blipFill>
        <p:spPr>
          <a:xfrm>
            <a:off x="6836978" y="319475"/>
            <a:ext cx="4909812" cy="2862176"/>
          </a:xfrm>
          <a:prstGeom prst="rect">
            <a:avLst/>
          </a:prstGeom>
        </p:spPr>
      </p:pic>
      <p:grpSp>
        <p:nvGrpSpPr>
          <p:cNvPr id="5" name="object 2">
            <a:extLst>
              <a:ext uri="{FF2B5EF4-FFF2-40B4-BE49-F238E27FC236}">
                <a16:creationId xmlns:a16="http://schemas.microsoft.com/office/drawing/2014/main" id="{6B8441EB-AEF4-1368-58DC-6B200190942A}"/>
              </a:ext>
            </a:extLst>
          </p:cNvPr>
          <p:cNvGrpSpPr/>
          <p:nvPr/>
        </p:nvGrpSpPr>
        <p:grpSpPr>
          <a:xfrm>
            <a:off x="-149909" y="1068029"/>
            <a:ext cx="6156827" cy="6221133"/>
            <a:chOff x="299775" y="1094066"/>
            <a:chExt cx="6156827" cy="6221133"/>
          </a:xfrm>
        </p:grpSpPr>
        <p:sp>
          <p:nvSpPr>
            <p:cNvPr id="6" name="object 3">
              <a:extLst>
                <a:ext uri="{FF2B5EF4-FFF2-40B4-BE49-F238E27FC236}">
                  <a16:creationId xmlns:a16="http://schemas.microsoft.com/office/drawing/2014/main" id="{9CFDCB99-E21E-8F12-9613-CC829F1501A7}"/>
                </a:ext>
              </a:extLst>
            </p:cNvPr>
            <p:cNvSpPr/>
            <p:nvPr/>
          </p:nvSpPr>
          <p:spPr>
            <a:xfrm>
              <a:off x="696709" y="1094066"/>
              <a:ext cx="3037205" cy="3264535"/>
            </a:xfrm>
            <a:custGeom>
              <a:avLst/>
              <a:gdLst/>
              <a:ahLst/>
              <a:cxnLst/>
              <a:rect l="l" t="t" r="r" b="b"/>
              <a:pathLst>
                <a:path w="3037204" h="3264535">
                  <a:moveTo>
                    <a:pt x="3037128" y="1739900"/>
                  </a:moveTo>
                  <a:lnTo>
                    <a:pt x="3036379" y="1689100"/>
                  </a:lnTo>
                  <a:lnTo>
                    <a:pt x="3034144" y="1638300"/>
                  </a:lnTo>
                  <a:lnTo>
                    <a:pt x="3030448" y="1600200"/>
                  </a:lnTo>
                  <a:lnTo>
                    <a:pt x="3025305" y="1549400"/>
                  </a:lnTo>
                  <a:lnTo>
                    <a:pt x="3018739" y="1498600"/>
                  </a:lnTo>
                  <a:lnTo>
                    <a:pt x="3010776" y="1460500"/>
                  </a:lnTo>
                  <a:lnTo>
                    <a:pt x="3001441" y="1409700"/>
                  </a:lnTo>
                  <a:lnTo>
                    <a:pt x="2990748" y="1358900"/>
                  </a:lnTo>
                  <a:lnTo>
                    <a:pt x="2978734" y="1320800"/>
                  </a:lnTo>
                  <a:lnTo>
                    <a:pt x="2965412" y="1270000"/>
                  </a:lnTo>
                  <a:lnTo>
                    <a:pt x="2960586" y="1257427"/>
                  </a:lnTo>
                  <a:lnTo>
                    <a:pt x="2960586" y="1739900"/>
                  </a:lnTo>
                  <a:lnTo>
                    <a:pt x="2959785" y="1790700"/>
                  </a:lnTo>
                  <a:lnTo>
                    <a:pt x="2957385" y="1841500"/>
                  </a:lnTo>
                  <a:lnTo>
                    <a:pt x="2953435" y="1879600"/>
                  </a:lnTo>
                  <a:lnTo>
                    <a:pt x="2947949" y="1930400"/>
                  </a:lnTo>
                  <a:lnTo>
                    <a:pt x="2940939" y="1981200"/>
                  </a:lnTo>
                  <a:lnTo>
                    <a:pt x="2932455" y="2019300"/>
                  </a:lnTo>
                  <a:lnTo>
                    <a:pt x="2922498" y="2070100"/>
                  </a:lnTo>
                  <a:lnTo>
                    <a:pt x="2911106" y="2108200"/>
                  </a:lnTo>
                  <a:lnTo>
                    <a:pt x="2898305" y="2159000"/>
                  </a:lnTo>
                  <a:lnTo>
                    <a:pt x="2884119" y="2197100"/>
                  </a:lnTo>
                  <a:lnTo>
                    <a:pt x="2868574" y="2247900"/>
                  </a:lnTo>
                  <a:lnTo>
                    <a:pt x="2851683" y="2286000"/>
                  </a:lnTo>
                  <a:lnTo>
                    <a:pt x="2833497" y="2336800"/>
                  </a:lnTo>
                  <a:lnTo>
                    <a:pt x="2814015" y="2374900"/>
                  </a:lnTo>
                  <a:lnTo>
                    <a:pt x="2793276" y="2413000"/>
                  </a:lnTo>
                  <a:lnTo>
                    <a:pt x="2771305" y="2451100"/>
                  </a:lnTo>
                  <a:lnTo>
                    <a:pt x="2748115" y="2489200"/>
                  </a:lnTo>
                  <a:lnTo>
                    <a:pt x="2723743" y="2527300"/>
                  </a:lnTo>
                  <a:lnTo>
                    <a:pt x="2698216" y="2565400"/>
                  </a:lnTo>
                  <a:lnTo>
                    <a:pt x="2671559" y="2603500"/>
                  </a:lnTo>
                  <a:lnTo>
                    <a:pt x="2643784" y="2641600"/>
                  </a:lnTo>
                  <a:lnTo>
                    <a:pt x="2614930" y="2679700"/>
                  </a:lnTo>
                  <a:lnTo>
                    <a:pt x="2585021" y="2705100"/>
                  </a:lnTo>
                  <a:lnTo>
                    <a:pt x="2554071" y="2743200"/>
                  </a:lnTo>
                  <a:lnTo>
                    <a:pt x="2522118" y="2768600"/>
                  </a:lnTo>
                  <a:lnTo>
                    <a:pt x="2489187" y="2806700"/>
                  </a:lnTo>
                  <a:lnTo>
                    <a:pt x="2455303" y="2832100"/>
                  </a:lnTo>
                  <a:lnTo>
                    <a:pt x="2420467" y="2870200"/>
                  </a:lnTo>
                  <a:lnTo>
                    <a:pt x="2384742" y="2895600"/>
                  </a:lnTo>
                  <a:lnTo>
                    <a:pt x="2348128" y="2921000"/>
                  </a:lnTo>
                  <a:lnTo>
                    <a:pt x="2310663" y="2946400"/>
                  </a:lnTo>
                  <a:lnTo>
                    <a:pt x="2272360" y="2971800"/>
                  </a:lnTo>
                  <a:lnTo>
                    <a:pt x="2233257" y="2997200"/>
                  </a:lnTo>
                  <a:lnTo>
                    <a:pt x="2193366" y="3009900"/>
                  </a:lnTo>
                  <a:lnTo>
                    <a:pt x="2152726" y="3035300"/>
                  </a:lnTo>
                  <a:lnTo>
                    <a:pt x="2111349" y="3048000"/>
                  </a:lnTo>
                  <a:lnTo>
                    <a:pt x="2069274" y="3073400"/>
                  </a:lnTo>
                  <a:lnTo>
                    <a:pt x="1983117" y="3098800"/>
                  </a:lnTo>
                  <a:lnTo>
                    <a:pt x="1939074" y="3124200"/>
                  </a:lnTo>
                  <a:lnTo>
                    <a:pt x="1894433" y="3136900"/>
                  </a:lnTo>
                  <a:lnTo>
                    <a:pt x="1849208" y="3136900"/>
                  </a:lnTo>
                  <a:lnTo>
                    <a:pt x="1757121" y="3162300"/>
                  </a:lnTo>
                  <a:lnTo>
                    <a:pt x="1710321" y="3162300"/>
                  </a:lnTo>
                  <a:lnTo>
                    <a:pt x="1663039" y="3175000"/>
                  </a:lnTo>
                  <a:lnTo>
                    <a:pt x="1374101" y="3175000"/>
                  </a:lnTo>
                  <a:lnTo>
                    <a:pt x="1326807" y="3162300"/>
                  </a:lnTo>
                  <a:lnTo>
                    <a:pt x="1280007" y="3162300"/>
                  </a:lnTo>
                  <a:lnTo>
                    <a:pt x="1187919" y="3136900"/>
                  </a:lnTo>
                  <a:lnTo>
                    <a:pt x="1142707" y="3136900"/>
                  </a:lnTo>
                  <a:lnTo>
                    <a:pt x="1098054" y="3124200"/>
                  </a:lnTo>
                  <a:lnTo>
                    <a:pt x="1054023" y="3098800"/>
                  </a:lnTo>
                  <a:lnTo>
                    <a:pt x="967854" y="3073400"/>
                  </a:lnTo>
                  <a:lnTo>
                    <a:pt x="925779" y="3048000"/>
                  </a:lnTo>
                  <a:lnTo>
                    <a:pt x="884402" y="3035300"/>
                  </a:lnTo>
                  <a:lnTo>
                    <a:pt x="843762" y="3009900"/>
                  </a:lnTo>
                  <a:lnTo>
                    <a:pt x="803871" y="2997200"/>
                  </a:lnTo>
                  <a:lnTo>
                    <a:pt x="764768" y="2971800"/>
                  </a:lnTo>
                  <a:lnTo>
                    <a:pt x="726478" y="2946400"/>
                  </a:lnTo>
                  <a:lnTo>
                    <a:pt x="689000" y="2921000"/>
                  </a:lnTo>
                  <a:lnTo>
                    <a:pt x="652386" y="2895600"/>
                  </a:lnTo>
                  <a:lnTo>
                    <a:pt x="616661" y="2870200"/>
                  </a:lnTo>
                  <a:lnTo>
                    <a:pt x="581837" y="2832100"/>
                  </a:lnTo>
                  <a:lnTo>
                    <a:pt x="547941" y="2806700"/>
                  </a:lnTo>
                  <a:lnTo>
                    <a:pt x="515010" y="2768600"/>
                  </a:lnTo>
                  <a:lnTo>
                    <a:pt x="483057" y="2743200"/>
                  </a:lnTo>
                  <a:lnTo>
                    <a:pt x="452107" y="2705100"/>
                  </a:lnTo>
                  <a:lnTo>
                    <a:pt x="422198" y="2679700"/>
                  </a:lnTo>
                  <a:lnTo>
                    <a:pt x="393344" y="2641600"/>
                  </a:lnTo>
                  <a:lnTo>
                    <a:pt x="365569" y="2603500"/>
                  </a:lnTo>
                  <a:lnTo>
                    <a:pt x="338912" y="2565400"/>
                  </a:lnTo>
                  <a:lnTo>
                    <a:pt x="313385" y="2527300"/>
                  </a:lnTo>
                  <a:lnTo>
                    <a:pt x="289013" y="2489200"/>
                  </a:lnTo>
                  <a:lnTo>
                    <a:pt x="265836" y="2451100"/>
                  </a:lnTo>
                  <a:lnTo>
                    <a:pt x="243852" y="2413000"/>
                  </a:lnTo>
                  <a:lnTo>
                    <a:pt x="223113" y="2374900"/>
                  </a:lnTo>
                  <a:lnTo>
                    <a:pt x="203644" y="2336800"/>
                  </a:lnTo>
                  <a:lnTo>
                    <a:pt x="185445" y="2286000"/>
                  </a:lnTo>
                  <a:lnTo>
                    <a:pt x="168554" y="2247900"/>
                  </a:lnTo>
                  <a:lnTo>
                    <a:pt x="153009" y="2197100"/>
                  </a:lnTo>
                  <a:lnTo>
                    <a:pt x="138823" y="2159000"/>
                  </a:lnTo>
                  <a:lnTo>
                    <a:pt x="126022" y="2108200"/>
                  </a:lnTo>
                  <a:lnTo>
                    <a:pt x="114630" y="2070100"/>
                  </a:lnTo>
                  <a:lnTo>
                    <a:pt x="104686" y="2019300"/>
                  </a:lnTo>
                  <a:lnTo>
                    <a:pt x="96189" y="1981200"/>
                  </a:lnTo>
                  <a:lnTo>
                    <a:pt x="89192" y="1930400"/>
                  </a:lnTo>
                  <a:lnTo>
                    <a:pt x="83693" y="1879600"/>
                  </a:lnTo>
                  <a:lnTo>
                    <a:pt x="79743" y="1841500"/>
                  </a:lnTo>
                  <a:lnTo>
                    <a:pt x="77355" y="1790700"/>
                  </a:lnTo>
                  <a:lnTo>
                    <a:pt x="76555" y="1739900"/>
                  </a:lnTo>
                  <a:lnTo>
                    <a:pt x="77355" y="1689100"/>
                  </a:lnTo>
                  <a:lnTo>
                    <a:pt x="79743" y="1638300"/>
                  </a:lnTo>
                  <a:lnTo>
                    <a:pt x="83693" y="1600200"/>
                  </a:lnTo>
                  <a:lnTo>
                    <a:pt x="89192" y="1549400"/>
                  </a:lnTo>
                  <a:lnTo>
                    <a:pt x="96189" y="1498600"/>
                  </a:lnTo>
                  <a:lnTo>
                    <a:pt x="104686" y="1447800"/>
                  </a:lnTo>
                  <a:lnTo>
                    <a:pt x="114630" y="1409700"/>
                  </a:lnTo>
                  <a:lnTo>
                    <a:pt x="126022" y="1358900"/>
                  </a:lnTo>
                  <a:lnTo>
                    <a:pt x="138823" y="1320800"/>
                  </a:lnTo>
                  <a:lnTo>
                    <a:pt x="153009" y="1270000"/>
                  </a:lnTo>
                  <a:lnTo>
                    <a:pt x="168554" y="1231900"/>
                  </a:lnTo>
                  <a:lnTo>
                    <a:pt x="185445" y="1193800"/>
                  </a:lnTo>
                  <a:lnTo>
                    <a:pt x="203644" y="1143000"/>
                  </a:lnTo>
                  <a:lnTo>
                    <a:pt x="223113" y="1104900"/>
                  </a:lnTo>
                  <a:lnTo>
                    <a:pt x="243852" y="1066800"/>
                  </a:lnTo>
                  <a:lnTo>
                    <a:pt x="265836" y="1028700"/>
                  </a:lnTo>
                  <a:lnTo>
                    <a:pt x="289013" y="990600"/>
                  </a:lnTo>
                  <a:lnTo>
                    <a:pt x="313385" y="939800"/>
                  </a:lnTo>
                  <a:lnTo>
                    <a:pt x="338912" y="914400"/>
                  </a:lnTo>
                  <a:lnTo>
                    <a:pt x="365569" y="876300"/>
                  </a:lnTo>
                  <a:lnTo>
                    <a:pt x="393344" y="838200"/>
                  </a:lnTo>
                  <a:lnTo>
                    <a:pt x="422198" y="800100"/>
                  </a:lnTo>
                  <a:lnTo>
                    <a:pt x="452107" y="762000"/>
                  </a:lnTo>
                  <a:lnTo>
                    <a:pt x="483057" y="736600"/>
                  </a:lnTo>
                  <a:lnTo>
                    <a:pt x="515010" y="698500"/>
                  </a:lnTo>
                  <a:lnTo>
                    <a:pt x="547941" y="673100"/>
                  </a:lnTo>
                  <a:lnTo>
                    <a:pt x="581837" y="647700"/>
                  </a:lnTo>
                  <a:lnTo>
                    <a:pt x="616661" y="609600"/>
                  </a:lnTo>
                  <a:lnTo>
                    <a:pt x="652386" y="584200"/>
                  </a:lnTo>
                  <a:lnTo>
                    <a:pt x="689000" y="558800"/>
                  </a:lnTo>
                  <a:lnTo>
                    <a:pt x="726478" y="533400"/>
                  </a:lnTo>
                  <a:lnTo>
                    <a:pt x="764768" y="508000"/>
                  </a:lnTo>
                  <a:lnTo>
                    <a:pt x="803871" y="482600"/>
                  </a:lnTo>
                  <a:lnTo>
                    <a:pt x="843762" y="457200"/>
                  </a:lnTo>
                  <a:lnTo>
                    <a:pt x="884402" y="444500"/>
                  </a:lnTo>
                  <a:lnTo>
                    <a:pt x="925779" y="419100"/>
                  </a:lnTo>
                  <a:lnTo>
                    <a:pt x="1010615" y="393700"/>
                  </a:lnTo>
                  <a:lnTo>
                    <a:pt x="1054023" y="368300"/>
                  </a:lnTo>
                  <a:lnTo>
                    <a:pt x="1187919" y="330200"/>
                  </a:lnTo>
                  <a:lnTo>
                    <a:pt x="1233703" y="330200"/>
                  </a:lnTo>
                  <a:lnTo>
                    <a:pt x="1326807" y="304800"/>
                  </a:lnTo>
                  <a:lnTo>
                    <a:pt x="1421841" y="304800"/>
                  </a:lnTo>
                  <a:lnTo>
                    <a:pt x="1469999" y="292100"/>
                  </a:lnTo>
                  <a:lnTo>
                    <a:pt x="1567129" y="292100"/>
                  </a:lnTo>
                  <a:lnTo>
                    <a:pt x="1615300" y="304800"/>
                  </a:lnTo>
                  <a:lnTo>
                    <a:pt x="1710321" y="304800"/>
                  </a:lnTo>
                  <a:lnTo>
                    <a:pt x="1803425" y="330200"/>
                  </a:lnTo>
                  <a:lnTo>
                    <a:pt x="1849208" y="330200"/>
                  </a:lnTo>
                  <a:lnTo>
                    <a:pt x="1983117" y="368300"/>
                  </a:lnTo>
                  <a:lnTo>
                    <a:pt x="2026526" y="393700"/>
                  </a:lnTo>
                  <a:lnTo>
                    <a:pt x="2111349" y="419100"/>
                  </a:lnTo>
                  <a:lnTo>
                    <a:pt x="2152726" y="444500"/>
                  </a:lnTo>
                  <a:lnTo>
                    <a:pt x="2193366" y="457200"/>
                  </a:lnTo>
                  <a:lnTo>
                    <a:pt x="2233257" y="482600"/>
                  </a:lnTo>
                  <a:lnTo>
                    <a:pt x="2272360" y="508000"/>
                  </a:lnTo>
                  <a:lnTo>
                    <a:pt x="2310663" y="533400"/>
                  </a:lnTo>
                  <a:lnTo>
                    <a:pt x="2348128" y="558800"/>
                  </a:lnTo>
                  <a:lnTo>
                    <a:pt x="2384742" y="584200"/>
                  </a:lnTo>
                  <a:lnTo>
                    <a:pt x="2420467" y="609600"/>
                  </a:lnTo>
                  <a:lnTo>
                    <a:pt x="2455303" y="647700"/>
                  </a:lnTo>
                  <a:lnTo>
                    <a:pt x="2489187" y="673100"/>
                  </a:lnTo>
                  <a:lnTo>
                    <a:pt x="2522118" y="698500"/>
                  </a:lnTo>
                  <a:lnTo>
                    <a:pt x="2554071" y="736600"/>
                  </a:lnTo>
                  <a:lnTo>
                    <a:pt x="2585021" y="762000"/>
                  </a:lnTo>
                  <a:lnTo>
                    <a:pt x="2614930" y="800100"/>
                  </a:lnTo>
                  <a:lnTo>
                    <a:pt x="2643784" y="838200"/>
                  </a:lnTo>
                  <a:lnTo>
                    <a:pt x="2671559" y="876300"/>
                  </a:lnTo>
                  <a:lnTo>
                    <a:pt x="2698216" y="914400"/>
                  </a:lnTo>
                  <a:lnTo>
                    <a:pt x="2723743" y="939800"/>
                  </a:lnTo>
                  <a:lnTo>
                    <a:pt x="2748115" y="990600"/>
                  </a:lnTo>
                  <a:lnTo>
                    <a:pt x="2771305" y="1028700"/>
                  </a:lnTo>
                  <a:lnTo>
                    <a:pt x="2793276" y="1066800"/>
                  </a:lnTo>
                  <a:lnTo>
                    <a:pt x="2814015" y="1104900"/>
                  </a:lnTo>
                  <a:lnTo>
                    <a:pt x="2833497" y="1143000"/>
                  </a:lnTo>
                  <a:lnTo>
                    <a:pt x="2851683" y="1193800"/>
                  </a:lnTo>
                  <a:lnTo>
                    <a:pt x="2868574" y="1231900"/>
                  </a:lnTo>
                  <a:lnTo>
                    <a:pt x="2884119" y="1270000"/>
                  </a:lnTo>
                  <a:lnTo>
                    <a:pt x="2898305" y="1320800"/>
                  </a:lnTo>
                  <a:lnTo>
                    <a:pt x="2911106" y="1358900"/>
                  </a:lnTo>
                  <a:lnTo>
                    <a:pt x="2922498" y="1409700"/>
                  </a:lnTo>
                  <a:lnTo>
                    <a:pt x="2932455" y="1447800"/>
                  </a:lnTo>
                  <a:lnTo>
                    <a:pt x="2940939" y="1498600"/>
                  </a:lnTo>
                  <a:lnTo>
                    <a:pt x="2947949" y="1549400"/>
                  </a:lnTo>
                  <a:lnTo>
                    <a:pt x="2953435" y="1600200"/>
                  </a:lnTo>
                  <a:lnTo>
                    <a:pt x="2957385" y="1638300"/>
                  </a:lnTo>
                  <a:lnTo>
                    <a:pt x="2959785" y="1689100"/>
                  </a:lnTo>
                  <a:lnTo>
                    <a:pt x="2960586" y="1739900"/>
                  </a:lnTo>
                  <a:lnTo>
                    <a:pt x="2960586" y="1257427"/>
                  </a:lnTo>
                  <a:lnTo>
                    <a:pt x="2950794" y="1231900"/>
                  </a:lnTo>
                  <a:lnTo>
                    <a:pt x="2934919" y="1193800"/>
                  </a:lnTo>
                  <a:lnTo>
                    <a:pt x="2917799" y="1143000"/>
                  </a:lnTo>
                  <a:lnTo>
                    <a:pt x="2899460" y="1104900"/>
                  </a:lnTo>
                  <a:lnTo>
                    <a:pt x="2879915" y="1066800"/>
                  </a:lnTo>
                  <a:lnTo>
                    <a:pt x="2859214" y="1028700"/>
                  </a:lnTo>
                  <a:lnTo>
                    <a:pt x="2837345" y="990600"/>
                  </a:lnTo>
                  <a:lnTo>
                    <a:pt x="2814345" y="939800"/>
                  </a:lnTo>
                  <a:lnTo>
                    <a:pt x="2790240" y="901700"/>
                  </a:lnTo>
                  <a:lnTo>
                    <a:pt x="2765056" y="876300"/>
                  </a:lnTo>
                  <a:lnTo>
                    <a:pt x="2738805" y="838200"/>
                  </a:lnTo>
                  <a:lnTo>
                    <a:pt x="2711513" y="800100"/>
                  </a:lnTo>
                  <a:lnTo>
                    <a:pt x="2683192" y="762000"/>
                  </a:lnTo>
                  <a:lnTo>
                    <a:pt x="2653881" y="723900"/>
                  </a:lnTo>
                  <a:lnTo>
                    <a:pt x="2623591" y="698500"/>
                  </a:lnTo>
                  <a:lnTo>
                    <a:pt x="2592349" y="660400"/>
                  </a:lnTo>
                  <a:lnTo>
                    <a:pt x="2560180" y="635000"/>
                  </a:lnTo>
                  <a:lnTo>
                    <a:pt x="2527109" y="596900"/>
                  </a:lnTo>
                  <a:lnTo>
                    <a:pt x="2493137" y="571500"/>
                  </a:lnTo>
                  <a:lnTo>
                    <a:pt x="2458313" y="546100"/>
                  </a:lnTo>
                  <a:lnTo>
                    <a:pt x="2422639" y="520700"/>
                  </a:lnTo>
                  <a:lnTo>
                    <a:pt x="2386152" y="495300"/>
                  </a:lnTo>
                  <a:lnTo>
                    <a:pt x="2348865" y="469900"/>
                  </a:lnTo>
                  <a:lnTo>
                    <a:pt x="2310815" y="444500"/>
                  </a:lnTo>
                  <a:lnTo>
                    <a:pt x="2271992" y="419100"/>
                  </a:lnTo>
                  <a:lnTo>
                    <a:pt x="2232456" y="393700"/>
                  </a:lnTo>
                  <a:lnTo>
                    <a:pt x="2192197" y="381000"/>
                  </a:lnTo>
                  <a:lnTo>
                    <a:pt x="2151265" y="355600"/>
                  </a:lnTo>
                  <a:lnTo>
                    <a:pt x="2109660" y="342900"/>
                  </a:lnTo>
                  <a:lnTo>
                    <a:pt x="2067420" y="317500"/>
                  </a:lnTo>
                  <a:lnTo>
                    <a:pt x="1981098" y="292100"/>
                  </a:lnTo>
                  <a:lnTo>
                    <a:pt x="1892477" y="266700"/>
                  </a:lnTo>
                  <a:lnTo>
                    <a:pt x="1801736" y="241300"/>
                  </a:lnTo>
                  <a:lnTo>
                    <a:pt x="1755622" y="241300"/>
                  </a:lnTo>
                  <a:lnTo>
                    <a:pt x="1709051" y="228600"/>
                  </a:lnTo>
                  <a:lnTo>
                    <a:pt x="1614601" y="228600"/>
                  </a:lnTo>
                  <a:lnTo>
                    <a:pt x="1566773" y="215900"/>
                  </a:lnTo>
                  <a:lnTo>
                    <a:pt x="1469669" y="215900"/>
                  </a:lnTo>
                  <a:lnTo>
                    <a:pt x="1421168" y="228600"/>
                  </a:lnTo>
                  <a:lnTo>
                    <a:pt x="1325397" y="228600"/>
                  </a:lnTo>
                  <a:lnTo>
                    <a:pt x="1278191" y="241300"/>
                  </a:lnTo>
                  <a:lnTo>
                    <a:pt x="1231455" y="241300"/>
                  </a:lnTo>
                  <a:lnTo>
                    <a:pt x="1139520" y="266700"/>
                  </a:lnTo>
                  <a:lnTo>
                    <a:pt x="728091" y="0"/>
                  </a:lnTo>
                  <a:lnTo>
                    <a:pt x="698779" y="457200"/>
                  </a:lnTo>
                  <a:lnTo>
                    <a:pt x="658545" y="482600"/>
                  </a:lnTo>
                  <a:lnTo>
                    <a:pt x="619226" y="508000"/>
                  </a:lnTo>
                  <a:lnTo>
                    <a:pt x="580859" y="546100"/>
                  </a:lnTo>
                  <a:lnTo>
                    <a:pt x="543445" y="571500"/>
                  </a:lnTo>
                  <a:lnTo>
                    <a:pt x="507034" y="609600"/>
                  </a:lnTo>
                  <a:lnTo>
                    <a:pt x="471652" y="635000"/>
                  </a:lnTo>
                  <a:lnTo>
                    <a:pt x="437311" y="673100"/>
                  </a:lnTo>
                  <a:lnTo>
                    <a:pt x="404050" y="711200"/>
                  </a:lnTo>
                  <a:lnTo>
                    <a:pt x="371906" y="736600"/>
                  </a:lnTo>
                  <a:lnTo>
                    <a:pt x="340880" y="774700"/>
                  </a:lnTo>
                  <a:lnTo>
                    <a:pt x="311023" y="812800"/>
                  </a:lnTo>
                  <a:lnTo>
                    <a:pt x="282359" y="850900"/>
                  </a:lnTo>
                  <a:lnTo>
                    <a:pt x="254901" y="901700"/>
                  </a:lnTo>
                  <a:lnTo>
                    <a:pt x="228688" y="939800"/>
                  </a:lnTo>
                  <a:lnTo>
                    <a:pt x="203746" y="977900"/>
                  </a:lnTo>
                  <a:lnTo>
                    <a:pt x="180111" y="1016000"/>
                  </a:lnTo>
                  <a:lnTo>
                    <a:pt x="157797" y="1066800"/>
                  </a:lnTo>
                  <a:lnTo>
                    <a:pt x="136829" y="1104900"/>
                  </a:lnTo>
                  <a:lnTo>
                    <a:pt x="117246" y="1155700"/>
                  </a:lnTo>
                  <a:lnTo>
                    <a:pt x="99072" y="1193800"/>
                  </a:lnTo>
                  <a:lnTo>
                    <a:pt x="82346" y="1244600"/>
                  </a:lnTo>
                  <a:lnTo>
                    <a:pt x="67068" y="1295400"/>
                  </a:lnTo>
                  <a:lnTo>
                    <a:pt x="53289" y="1333500"/>
                  </a:lnTo>
                  <a:lnTo>
                    <a:pt x="41021" y="1384300"/>
                  </a:lnTo>
                  <a:lnTo>
                    <a:pt x="30302" y="1435100"/>
                  </a:lnTo>
                  <a:lnTo>
                    <a:pt x="21158" y="1485900"/>
                  </a:lnTo>
                  <a:lnTo>
                    <a:pt x="13614" y="1536700"/>
                  </a:lnTo>
                  <a:lnTo>
                    <a:pt x="7696" y="1587500"/>
                  </a:lnTo>
                  <a:lnTo>
                    <a:pt x="3441" y="1638300"/>
                  </a:lnTo>
                  <a:lnTo>
                    <a:pt x="863" y="1689100"/>
                  </a:lnTo>
                  <a:lnTo>
                    <a:pt x="0" y="1739900"/>
                  </a:lnTo>
                  <a:lnTo>
                    <a:pt x="749" y="1790700"/>
                  </a:lnTo>
                  <a:lnTo>
                    <a:pt x="2984" y="1828800"/>
                  </a:lnTo>
                  <a:lnTo>
                    <a:pt x="6692" y="1879600"/>
                  </a:lnTo>
                  <a:lnTo>
                    <a:pt x="11836" y="1930400"/>
                  </a:lnTo>
                  <a:lnTo>
                    <a:pt x="18389" y="1981200"/>
                  </a:lnTo>
                  <a:lnTo>
                    <a:pt x="26352" y="2019300"/>
                  </a:lnTo>
                  <a:lnTo>
                    <a:pt x="35687" y="2070100"/>
                  </a:lnTo>
                  <a:lnTo>
                    <a:pt x="46380" y="2108200"/>
                  </a:lnTo>
                  <a:lnTo>
                    <a:pt x="58394" y="2159000"/>
                  </a:lnTo>
                  <a:lnTo>
                    <a:pt x="71729" y="2197100"/>
                  </a:lnTo>
                  <a:lnTo>
                    <a:pt x="86334" y="2247900"/>
                  </a:lnTo>
                  <a:lnTo>
                    <a:pt x="102222" y="2286000"/>
                  </a:lnTo>
                  <a:lnTo>
                    <a:pt x="119341" y="2324100"/>
                  </a:lnTo>
                  <a:lnTo>
                    <a:pt x="137680" y="2374900"/>
                  </a:lnTo>
                  <a:lnTo>
                    <a:pt x="157213" y="2413000"/>
                  </a:lnTo>
                  <a:lnTo>
                    <a:pt x="157797" y="2414092"/>
                  </a:lnTo>
                  <a:lnTo>
                    <a:pt x="155790" y="2415070"/>
                  </a:lnTo>
                  <a:lnTo>
                    <a:pt x="178701" y="2459812"/>
                  </a:lnTo>
                  <a:lnTo>
                    <a:pt x="203009" y="2503640"/>
                  </a:lnTo>
                  <a:lnTo>
                    <a:pt x="228676" y="2546527"/>
                  </a:lnTo>
                  <a:lnTo>
                    <a:pt x="255676" y="2588437"/>
                  </a:lnTo>
                  <a:lnTo>
                    <a:pt x="283972" y="2629370"/>
                  </a:lnTo>
                  <a:lnTo>
                    <a:pt x="313537" y="2669260"/>
                  </a:lnTo>
                  <a:lnTo>
                    <a:pt x="344335" y="2708122"/>
                  </a:lnTo>
                  <a:lnTo>
                    <a:pt x="376351" y="2745892"/>
                  </a:lnTo>
                  <a:lnTo>
                    <a:pt x="409549" y="2782570"/>
                  </a:lnTo>
                  <a:lnTo>
                    <a:pt x="443890" y="2818130"/>
                  </a:lnTo>
                  <a:lnTo>
                    <a:pt x="479361" y="2852521"/>
                  </a:lnTo>
                  <a:lnTo>
                    <a:pt x="515912" y="2885744"/>
                  </a:lnTo>
                  <a:lnTo>
                    <a:pt x="553529" y="2917748"/>
                  </a:lnTo>
                  <a:lnTo>
                    <a:pt x="592175" y="2948533"/>
                  </a:lnTo>
                  <a:lnTo>
                    <a:pt x="631825" y="2978048"/>
                  </a:lnTo>
                  <a:lnTo>
                    <a:pt x="672439" y="3006280"/>
                  </a:lnTo>
                  <a:lnTo>
                    <a:pt x="713994" y="3033204"/>
                  </a:lnTo>
                  <a:lnTo>
                    <a:pt x="756462" y="3058795"/>
                  </a:lnTo>
                  <a:lnTo>
                    <a:pt x="799807" y="3083014"/>
                  </a:lnTo>
                  <a:lnTo>
                    <a:pt x="844003" y="3105835"/>
                  </a:lnTo>
                  <a:lnTo>
                    <a:pt x="889012" y="3127260"/>
                  </a:lnTo>
                  <a:lnTo>
                    <a:pt x="934821" y="3147225"/>
                  </a:lnTo>
                  <a:lnTo>
                    <a:pt x="981392" y="3165729"/>
                  </a:lnTo>
                  <a:lnTo>
                    <a:pt x="1028687" y="3182721"/>
                  </a:lnTo>
                  <a:lnTo>
                    <a:pt x="1076515" y="3198152"/>
                  </a:lnTo>
                  <a:lnTo>
                    <a:pt x="1124686" y="3211957"/>
                  </a:lnTo>
                  <a:lnTo>
                    <a:pt x="1173149" y="3224123"/>
                  </a:lnTo>
                  <a:lnTo>
                    <a:pt x="1221867" y="3234664"/>
                  </a:lnTo>
                  <a:lnTo>
                    <a:pt x="1270800" y="3243592"/>
                  </a:lnTo>
                  <a:lnTo>
                    <a:pt x="1319911" y="3250895"/>
                  </a:lnTo>
                  <a:lnTo>
                    <a:pt x="1369161" y="3256572"/>
                  </a:lnTo>
                  <a:lnTo>
                    <a:pt x="1418501" y="3260648"/>
                  </a:lnTo>
                  <a:lnTo>
                    <a:pt x="1467904" y="3263100"/>
                  </a:lnTo>
                  <a:lnTo>
                    <a:pt x="1517319" y="3263938"/>
                  </a:lnTo>
                  <a:lnTo>
                    <a:pt x="1566710" y="3263176"/>
                  </a:lnTo>
                  <a:lnTo>
                    <a:pt x="1616036" y="3260801"/>
                  </a:lnTo>
                  <a:lnTo>
                    <a:pt x="1665262" y="3256838"/>
                  </a:lnTo>
                  <a:lnTo>
                    <a:pt x="1714347" y="3251263"/>
                  </a:lnTo>
                  <a:lnTo>
                    <a:pt x="1763242" y="3244088"/>
                  </a:lnTo>
                  <a:lnTo>
                    <a:pt x="1811921" y="3235325"/>
                  </a:lnTo>
                  <a:lnTo>
                    <a:pt x="1860334" y="3224974"/>
                  </a:lnTo>
                  <a:lnTo>
                    <a:pt x="1908454" y="3213023"/>
                  </a:lnTo>
                  <a:lnTo>
                    <a:pt x="1956219" y="3199485"/>
                  </a:lnTo>
                  <a:lnTo>
                    <a:pt x="2003615" y="3184372"/>
                  </a:lnTo>
                  <a:lnTo>
                    <a:pt x="2050580" y="3167672"/>
                  </a:lnTo>
                  <a:lnTo>
                    <a:pt x="2097087" y="3149384"/>
                  </a:lnTo>
                  <a:lnTo>
                    <a:pt x="2143087" y="3129534"/>
                  </a:lnTo>
                  <a:lnTo>
                    <a:pt x="2188553" y="3108096"/>
                  </a:lnTo>
                  <a:lnTo>
                    <a:pt x="2233282" y="3085173"/>
                  </a:lnTo>
                  <a:lnTo>
                    <a:pt x="2277097" y="3060852"/>
                  </a:lnTo>
                  <a:lnTo>
                    <a:pt x="2319959" y="3035185"/>
                  </a:lnTo>
                  <a:lnTo>
                    <a:pt x="2361869" y="3008172"/>
                  </a:lnTo>
                  <a:lnTo>
                    <a:pt x="2402776" y="2979877"/>
                  </a:lnTo>
                  <a:lnTo>
                    <a:pt x="2442667" y="2950299"/>
                  </a:lnTo>
                  <a:lnTo>
                    <a:pt x="2481503" y="2919476"/>
                  </a:lnTo>
                  <a:lnTo>
                    <a:pt x="2519273" y="2887459"/>
                  </a:lnTo>
                  <a:lnTo>
                    <a:pt x="2555938" y="2854248"/>
                  </a:lnTo>
                  <a:lnTo>
                    <a:pt x="2591473" y="2819895"/>
                  </a:lnTo>
                  <a:lnTo>
                    <a:pt x="2625852" y="2784411"/>
                  </a:lnTo>
                  <a:lnTo>
                    <a:pt x="2659062" y="2747848"/>
                  </a:lnTo>
                  <a:lnTo>
                    <a:pt x="2691066" y="2710218"/>
                  </a:lnTo>
                  <a:lnTo>
                    <a:pt x="2721826" y="2671559"/>
                  </a:lnTo>
                  <a:lnTo>
                    <a:pt x="2751340" y="2631897"/>
                  </a:lnTo>
                  <a:lnTo>
                    <a:pt x="2779560" y="2591270"/>
                  </a:lnTo>
                  <a:lnTo>
                    <a:pt x="2806484" y="2549702"/>
                  </a:lnTo>
                  <a:lnTo>
                    <a:pt x="2832049" y="2507221"/>
                  </a:lnTo>
                  <a:lnTo>
                    <a:pt x="2856268" y="2463863"/>
                  </a:lnTo>
                  <a:lnTo>
                    <a:pt x="2879090" y="2419654"/>
                  </a:lnTo>
                  <a:lnTo>
                    <a:pt x="2900489" y="2374620"/>
                  </a:lnTo>
                  <a:lnTo>
                    <a:pt x="2920454" y="2328799"/>
                  </a:lnTo>
                  <a:lnTo>
                    <a:pt x="2938945" y="2282215"/>
                  </a:lnTo>
                  <a:lnTo>
                    <a:pt x="2955950" y="2234895"/>
                  </a:lnTo>
                  <a:lnTo>
                    <a:pt x="2971368" y="2187054"/>
                  </a:lnTo>
                  <a:lnTo>
                    <a:pt x="2985160" y="2138870"/>
                  </a:lnTo>
                  <a:lnTo>
                    <a:pt x="2997327" y="2090381"/>
                  </a:lnTo>
                  <a:lnTo>
                    <a:pt x="3007868" y="2041652"/>
                  </a:lnTo>
                  <a:lnTo>
                    <a:pt x="3016796" y="1992693"/>
                  </a:lnTo>
                  <a:lnTo>
                    <a:pt x="3017913" y="1985124"/>
                  </a:lnTo>
                  <a:lnTo>
                    <a:pt x="3018739" y="1981200"/>
                  </a:lnTo>
                  <a:lnTo>
                    <a:pt x="3020339" y="1968804"/>
                  </a:lnTo>
                  <a:lnTo>
                    <a:pt x="3024086" y="1943569"/>
                  </a:lnTo>
                  <a:lnTo>
                    <a:pt x="3029775" y="1894306"/>
                  </a:lnTo>
                  <a:lnTo>
                    <a:pt x="3033839" y="1844941"/>
                  </a:lnTo>
                  <a:lnTo>
                    <a:pt x="3036290" y="1795526"/>
                  </a:lnTo>
                  <a:lnTo>
                    <a:pt x="3036366" y="1790877"/>
                  </a:lnTo>
                  <a:lnTo>
                    <a:pt x="3036379" y="1790700"/>
                  </a:lnTo>
                  <a:lnTo>
                    <a:pt x="3036417" y="1787512"/>
                  </a:lnTo>
                  <a:lnTo>
                    <a:pt x="3037128" y="1746097"/>
                  </a:lnTo>
                  <a:lnTo>
                    <a:pt x="3037078" y="1743075"/>
                  </a:lnTo>
                  <a:lnTo>
                    <a:pt x="3037128" y="1739900"/>
                  </a:lnTo>
                  <a:close/>
                </a:path>
              </a:pathLst>
            </a:custGeom>
            <a:solidFill>
              <a:srgbClr val="FF5757"/>
            </a:solidFill>
          </p:spPr>
          <p:txBody>
            <a:bodyPr wrap="square" lIns="0" tIns="0" rIns="0" bIns="0" rtlCol="0"/>
            <a:lstStyle/>
            <a:p>
              <a:endParaRPr/>
            </a:p>
          </p:txBody>
        </p:sp>
        <p:pic>
          <p:nvPicPr>
            <p:cNvPr id="7" name="object 4">
              <a:extLst>
                <a:ext uri="{FF2B5EF4-FFF2-40B4-BE49-F238E27FC236}">
                  <a16:creationId xmlns:a16="http://schemas.microsoft.com/office/drawing/2014/main" id="{00E6D657-C30B-374A-F5C9-21996B2FBA54}"/>
                </a:ext>
              </a:extLst>
            </p:cNvPr>
            <p:cNvPicPr/>
            <p:nvPr/>
          </p:nvPicPr>
          <p:blipFill>
            <a:blip r:embed="rId5" cstate="print"/>
            <a:stretch>
              <a:fillRect/>
            </a:stretch>
          </p:blipFill>
          <p:spPr>
            <a:xfrm>
              <a:off x="299775" y="1210055"/>
              <a:ext cx="3838574" cy="3962399"/>
            </a:xfrm>
            <a:prstGeom prst="rect">
              <a:avLst/>
            </a:prstGeom>
          </p:spPr>
        </p:pic>
        <p:sp>
          <p:nvSpPr>
            <p:cNvPr id="8" name="object 5">
              <a:extLst>
                <a:ext uri="{FF2B5EF4-FFF2-40B4-BE49-F238E27FC236}">
                  <a16:creationId xmlns:a16="http://schemas.microsoft.com/office/drawing/2014/main" id="{D9BAABFA-3BAF-E86F-66A1-9A601A100F17}"/>
                </a:ext>
              </a:extLst>
            </p:cNvPr>
            <p:cNvSpPr/>
            <p:nvPr/>
          </p:nvSpPr>
          <p:spPr>
            <a:xfrm>
              <a:off x="2512682" y="3747693"/>
              <a:ext cx="3027045" cy="3035935"/>
            </a:xfrm>
            <a:custGeom>
              <a:avLst/>
              <a:gdLst/>
              <a:ahLst/>
              <a:cxnLst/>
              <a:rect l="l" t="t" r="r" b="b"/>
              <a:pathLst>
                <a:path w="3027045" h="3035934">
                  <a:moveTo>
                    <a:pt x="1321917" y="18796"/>
                  </a:moveTo>
                  <a:lnTo>
                    <a:pt x="1273022" y="16776"/>
                  </a:lnTo>
                  <a:lnTo>
                    <a:pt x="1085011" y="59080"/>
                  </a:lnTo>
                  <a:lnTo>
                    <a:pt x="1041044" y="81991"/>
                  </a:lnTo>
                  <a:lnTo>
                    <a:pt x="1321917" y="18796"/>
                  </a:lnTo>
                  <a:close/>
                </a:path>
                <a:path w="3027045" h="3035934">
                  <a:moveTo>
                    <a:pt x="1415669" y="10718"/>
                  </a:moveTo>
                  <a:lnTo>
                    <a:pt x="1367612" y="8521"/>
                  </a:lnTo>
                  <a:lnTo>
                    <a:pt x="994714" y="92417"/>
                  </a:lnTo>
                  <a:lnTo>
                    <a:pt x="951611" y="115125"/>
                  </a:lnTo>
                  <a:lnTo>
                    <a:pt x="1415669" y="10718"/>
                  </a:lnTo>
                  <a:close/>
                </a:path>
                <a:path w="3027045" h="3035934">
                  <a:moveTo>
                    <a:pt x="3026575" y="1534883"/>
                  </a:moveTo>
                  <a:lnTo>
                    <a:pt x="3026168" y="1485226"/>
                  </a:lnTo>
                  <a:lnTo>
                    <a:pt x="3025800" y="1476540"/>
                  </a:lnTo>
                  <a:lnTo>
                    <a:pt x="3025914" y="1470888"/>
                  </a:lnTo>
                  <a:lnTo>
                    <a:pt x="3025038" y="1457820"/>
                  </a:lnTo>
                  <a:lnTo>
                    <a:pt x="3024136" y="1435709"/>
                  </a:lnTo>
                  <a:lnTo>
                    <a:pt x="3020491" y="1386382"/>
                  </a:lnTo>
                  <a:lnTo>
                    <a:pt x="3015246" y="1337271"/>
                  </a:lnTo>
                  <a:lnTo>
                    <a:pt x="3014535" y="1332217"/>
                  </a:lnTo>
                  <a:lnTo>
                    <a:pt x="3014370" y="1330299"/>
                  </a:lnTo>
                  <a:lnTo>
                    <a:pt x="3012846" y="1320165"/>
                  </a:lnTo>
                  <a:lnTo>
                    <a:pt x="3008401" y="1288415"/>
                  </a:lnTo>
                  <a:lnTo>
                    <a:pt x="2999994" y="1239862"/>
                  </a:lnTo>
                  <a:lnTo>
                    <a:pt x="2989999" y="1191653"/>
                  </a:lnTo>
                  <a:lnTo>
                    <a:pt x="2988716" y="1186370"/>
                  </a:lnTo>
                  <a:lnTo>
                    <a:pt x="2987421" y="1180147"/>
                  </a:lnTo>
                  <a:lnTo>
                    <a:pt x="2978327" y="1143139"/>
                  </a:lnTo>
                  <a:lnTo>
                    <a:pt x="2964992" y="1094066"/>
                  </a:lnTo>
                  <a:lnTo>
                    <a:pt x="2950248" y="1045324"/>
                  </a:lnTo>
                  <a:lnTo>
                    <a:pt x="2949778" y="1043914"/>
                  </a:lnTo>
                  <a:lnTo>
                    <a:pt x="2949778" y="1488020"/>
                  </a:lnTo>
                  <a:lnTo>
                    <a:pt x="2948470" y="1527365"/>
                  </a:lnTo>
                  <a:lnTo>
                    <a:pt x="2948546" y="1579422"/>
                  </a:lnTo>
                  <a:lnTo>
                    <a:pt x="2944469" y="1619389"/>
                  </a:lnTo>
                  <a:lnTo>
                    <a:pt x="2941828" y="1672056"/>
                  </a:lnTo>
                  <a:lnTo>
                    <a:pt x="2935084" y="1712620"/>
                  </a:lnTo>
                  <a:lnTo>
                    <a:pt x="2929826" y="1765871"/>
                  </a:lnTo>
                  <a:lnTo>
                    <a:pt x="2920504" y="1807019"/>
                  </a:lnTo>
                  <a:lnTo>
                    <a:pt x="2909925" y="1848459"/>
                  </a:lnTo>
                  <a:lnTo>
                    <a:pt x="2898127" y="1890166"/>
                  </a:lnTo>
                  <a:lnTo>
                    <a:pt x="2885135" y="1932139"/>
                  </a:lnTo>
                  <a:lnTo>
                    <a:pt x="2870962" y="1974380"/>
                  </a:lnTo>
                  <a:lnTo>
                    <a:pt x="2855645" y="2016874"/>
                  </a:lnTo>
                  <a:lnTo>
                    <a:pt x="2839186" y="2059635"/>
                  </a:lnTo>
                  <a:lnTo>
                    <a:pt x="2821635" y="2102637"/>
                  </a:lnTo>
                  <a:lnTo>
                    <a:pt x="2803017" y="2145881"/>
                  </a:lnTo>
                  <a:lnTo>
                    <a:pt x="2783332" y="2189353"/>
                  </a:lnTo>
                  <a:lnTo>
                    <a:pt x="2759824" y="2220684"/>
                  </a:lnTo>
                  <a:lnTo>
                    <a:pt x="2738120" y="2264613"/>
                  </a:lnTo>
                  <a:lnTo>
                    <a:pt x="2715425" y="2308771"/>
                  </a:lnTo>
                  <a:lnTo>
                    <a:pt x="2688983" y="2340762"/>
                  </a:lnTo>
                  <a:lnTo>
                    <a:pt x="2661615" y="2372944"/>
                  </a:lnTo>
                  <a:lnTo>
                    <a:pt x="2636126" y="2417737"/>
                  </a:lnTo>
                  <a:lnTo>
                    <a:pt x="2606979" y="2450325"/>
                  </a:lnTo>
                  <a:lnTo>
                    <a:pt x="2576969" y="2483116"/>
                  </a:lnTo>
                  <a:lnTo>
                    <a:pt x="2546121" y="2516086"/>
                  </a:lnTo>
                  <a:lnTo>
                    <a:pt x="2514473" y="2549245"/>
                  </a:lnTo>
                  <a:lnTo>
                    <a:pt x="2482037" y="2582583"/>
                  </a:lnTo>
                  <a:lnTo>
                    <a:pt x="2446058" y="2603690"/>
                  </a:lnTo>
                  <a:lnTo>
                    <a:pt x="2412123" y="2637358"/>
                  </a:lnTo>
                  <a:lnTo>
                    <a:pt x="2374709" y="2658795"/>
                  </a:lnTo>
                  <a:lnTo>
                    <a:pt x="2339378" y="2692781"/>
                  </a:lnTo>
                  <a:lnTo>
                    <a:pt x="2261209" y="2736405"/>
                  </a:lnTo>
                  <a:lnTo>
                    <a:pt x="2223973" y="2770809"/>
                  </a:lnTo>
                  <a:lnTo>
                    <a:pt x="2183371" y="2792971"/>
                  </a:lnTo>
                  <a:lnTo>
                    <a:pt x="2139416" y="2802852"/>
                  </a:lnTo>
                  <a:lnTo>
                    <a:pt x="2055495" y="2847771"/>
                  </a:lnTo>
                  <a:lnTo>
                    <a:pt x="2009990" y="2858008"/>
                  </a:lnTo>
                  <a:lnTo>
                    <a:pt x="1966823" y="2880741"/>
                  </a:lnTo>
                  <a:lnTo>
                    <a:pt x="1685975" y="2943923"/>
                  </a:lnTo>
                  <a:lnTo>
                    <a:pt x="1637233" y="2941866"/>
                  </a:lnTo>
                  <a:lnTo>
                    <a:pt x="1591741" y="2952102"/>
                  </a:lnTo>
                  <a:lnTo>
                    <a:pt x="1496669" y="2947466"/>
                  </a:lnTo>
                  <a:lnTo>
                    <a:pt x="1452714" y="2957347"/>
                  </a:lnTo>
                  <a:lnTo>
                    <a:pt x="1406525" y="2954718"/>
                  </a:lnTo>
                  <a:lnTo>
                    <a:pt x="1358150" y="2939567"/>
                  </a:lnTo>
                  <a:lnTo>
                    <a:pt x="1268818" y="2933636"/>
                  </a:lnTo>
                  <a:lnTo>
                    <a:pt x="1222349" y="2918053"/>
                  </a:lnTo>
                  <a:lnTo>
                    <a:pt x="1179347" y="2914713"/>
                  </a:lnTo>
                  <a:lnTo>
                    <a:pt x="1134275" y="2898825"/>
                  </a:lnTo>
                  <a:lnTo>
                    <a:pt x="1092708" y="2895155"/>
                  </a:lnTo>
                  <a:lnTo>
                    <a:pt x="1049134" y="2878925"/>
                  </a:lnTo>
                  <a:lnTo>
                    <a:pt x="1006322" y="2862516"/>
                  </a:lnTo>
                  <a:lnTo>
                    <a:pt x="964336" y="2845930"/>
                  </a:lnTo>
                  <a:lnTo>
                    <a:pt x="923175" y="2829153"/>
                  </a:lnTo>
                  <a:lnTo>
                    <a:pt x="882865" y="2812186"/>
                  </a:lnTo>
                  <a:lnTo>
                    <a:pt x="840651" y="2782633"/>
                  </a:lnTo>
                  <a:lnTo>
                    <a:pt x="802132" y="2765260"/>
                  </a:lnTo>
                  <a:lnTo>
                    <a:pt x="764552" y="2747683"/>
                  </a:lnTo>
                  <a:lnTo>
                    <a:pt x="725131" y="2717508"/>
                  </a:lnTo>
                  <a:lnTo>
                    <a:pt x="686689" y="2687104"/>
                  </a:lnTo>
                  <a:lnTo>
                    <a:pt x="652043" y="2668854"/>
                  </a:lnTo>
                  <a:lnTo>
                    <a:pt x="615632" y="2637993"/>
                  </a:lnTo>
                  <a:lnTo>
                    <a:pt x="580275" y="2606903"/>
                  </a:lnTo>
                  <a:lnTo>
                    <a:pt x="545998" y="2575560"/>
                  </a:lnTo>
                  <a:lnTo>
                    <a:pt x="512826" y="2543975"/>
                  </a:lnTo>
                  <a:lnTo>
                    <a:pt x="480783" y="2512123"/>
                  </a:lnTo>
                  <a:lnTo>
                    <a:pt x="449884" y="2480030"/>
                  </a:lnTo>
                  <a:lnTo>
                    <a:pt x="420154" y="2447658"/>
                  </a:lnTo>
                  <a:lnTo>
                    <a:pt x="391642" y="2415032"/>
                  </a:lnTo>
                  <a:lnTo>
                    <a:pt x="364337" y="2382113"/>
                  </a:lnTo>
                  <a:lnTo>
                    <a:pt x="338289" y="2348928"/>
                  </a:lnTo>
                  <a:lnTo>
                    <a:pt x="310730" y="2303056"/>
                  </a:lnTo>
                  <a:lnTo>
                    <a:pt x="287261" y="2269286"/>
                  </a:lnTo>
                  <a:lnTo>
                    <a:pt x="262318" y="2222830"/>
                  </a:lnTo>
                  <a:lnTo>
                    <a:pt x="241515" y="2188451"/>
                  </a:lnTo>
                  <a:lnTo>
                    <a:pt x="219290" y="2141385"/>
                  </a:lnTo>
                  <a:lnTo>
                    <a:pt x="201256" y="2106384"/>
                  </a:lnTo>
                  <a:lnTo>
                    <a:pt x="181851" y="2058682"/>
                  </a:lnTo>
                  <a:lnTo>
                    <a:pt x="163893" y="2010651"/>
                  </a:lnTo>
                  <a:lnTo>
                    <a:pt x="150190" y="1974684"/>
                  </a:lnTo>
                  <a:lnTo>
                    <a:pt x="135204" y="1925993"/>
                  </a:lnTo>
                  <a:lnTo>
                    <a:pt x="121729" y="1876945"/>
                  </a:lnTo>
                  <a:lnTo>
                    <a:pt x="109791" y="1827568"/>
                  </a:lnTo>
                  <a:lnTo>
                    <a:pt x="102209" y="1790217"/>
                  </a:lnTo>
                  <a:lnTo>
                    <a:pt x="93383" y="1740128"/>
                  </a:lnTo>
                  <a:lnTo>
                    <a:pt x="86080" y="1689709"/>
                  </a:lnTo>
                  <a:lnTo>
                    <a:pt x="80264" y="1638947"/>
                  </a:lnTo>
                  <a:lnTo>
                    <a:pt x="78714" y="1600238"/>
                  </a:lnTo>
                  <a:lnTo>
                    <a:pt x="75806" y="1548828"/>
                  </a:lnTo>
                  <a:lnTo>
                    <a:pt x="74333" y="1497088"/>
                  </a:lnTo>
                  <a:lnTo>
                    <a:pt x="77038" y="1457426"/>
                  </a:lnTo>
                  <a:lnTo>
                    <a:pt x="78333" y="1405064"/>
                  </a:lnTo>
                  <a:lnTo>
                    <a:pt x="83756" y="1364792"/>
                  </a:lnTo>
                  <a:lnTo>
                    <a:pt x="87718" y="1311833"/>
                  </a:lnTo>
                  <a:lnTo>
                    <a:pt x="95770" y="1270965"/>
                  </a:lnTo>
                  <a:lnTo>
                    <a:pt x="105092" y="1229817"/>
                  </a:lnTo>
                  <a:lnTo>
                    <a:pt x="115658" y="1188389"/>
                  </a:lnTo>
                  <a:lnTo>
                    <a:pt x="124675" y="1134287"/>
                  </a:lnTo>
                  <a:lnTo>
                    <a:pt x="137668" y="1092314"/>
                  </a:lnTo>
                  <a:lnTo>
                    <a:pt x="151841" y="1050074"/>
                  </a:lnTo>
                  <a:lnTo>
                    <a:pt x="167170" y="1007579"/>
                  </a:lnTo>
                  <a:lnTo>
                    <a:pt x="183616" y="964819"/>
                  </a:lnTo>
                  <a:lnTo>
                    <a:pt x="201168" y="921816"/>
                  </a:lnTo>
                  <a:lnTo>
                    <a:pt x="222580" y="890968"/>
                  </a:lnTo>
                  <a:lnTo>
                    <a:pt x="242265" y="847483"/>
                  </a:lnTo>
                  <a:lnTo>
                    <a:pt x="262978" y="803770"/>
                  </a:lnTo>
                  <a:lnTo>
                    <a:pt x="287477" y="772223"/>
                  </a:lnTo>
                  <a:lnTo>
                    <a:pt x="310172" y="728065"/>
                  </a:lnTo>
                  <a:lnTo>
                    <a:pt x="336613" y="696087"/>
                  </a:lnTo>
                  <a:lnTo>
                    <a:pt x="361188" y="651510"/>
                  </a:lnTo>
                  <a:lnTo>
                    <a:pt x="389458" y="619112"/>
                  </a:lnTo>
                  <a:lnTo>
                    <a:pt x="418617" y="586511"/>
                  </a:lnTo>
                  <a:lnTo>
                    <a:pt x="448627" y="553732"/>
                  </a:lnTo>
                  <a:lnTo>
                    <a:pt x="479475" y="520750"/>
                  </a:lnTo>
                  <a:lnTo>
                    <a:pt x="511124" y="487591"/>
                  </a:lnTo>
                  <a:lnTo>
                    <a:pt x="543560" y="454266"/>
                  </a:lnTo>
                  <a:lnTo>
                    <a:pt x="576745" y="420763"/>
                  </a:lnTo>
                  <a:lnTo>
                    <a:pt x="613460" y="399478"/>
                  </a:lnTo>
                  <a:lnTo>
                    <a:pt x="648106" y="365658"/>
                  </a:lnTo>
                  <a:lnTo>
                    <a:pt x="686219" y="344068"/>
                  </a:lnTo>
                  <a:lnTo>
                    <a:pt x="722198" y="309930"/>
                  </a:lnTo>
                  <a:lnTo>
                    <a:pt x="925093" y="199199"/>
                  </a:lnTo>
                  <a:lnTo>
                    <a:pt x="970102" y="189077"/>
                  </a:lnTo>
                  <a:lnTo>
                    <a:pt x="1012812" y="166446"/>
                  </a:lnTo>
                  <a:lnTo>
                    <a:pt x="1058773" y="156108"/>
                  </a:lnTo>
                  <a:lnTo>
                    <a:pt x="1102385" y="133273"/>
                  </a:lnTo>
                  <a:lnTo>
                    <a:pt x="1290421" y="90970"/>
                  </a:lnTo>
                  <a:lnTo>
                    <a:pt x="1339608" y="92925"/>
                  </a:lnTo>
                  <a:lnTo>
                    <a:pt x="1385570" y="82575"/>
                  </a:lnTo>
                  <a:lnTo>
                    <a:pt x="1433855" y="84734"/>
                  </a:lnTo>
                  <a:lnTo>
                    <a:pt x="1478864" y="74612"/>
                  </a:lnTo>
                  <a:lnTo>
                    <a:pt x="1709635" y="87782"/>
                  </a:lnTo>
                  <a:lnTo>
                    <a:pt x="1756778" y="103212"/>
                  </a:lnTo>
                  <a:lnTo>
                    <a:pt x="1800453" y="106400"/>
                  </a:lnTo>
                  <a:lnTo>
                    <a:pt x="1846249" y="122135"/>
                  </a:lnTo>
                  <a:lnTo>
                    <a:pt x="1888540" y="125628"/>
                  </a:lnTo>
                  <a:lnTo>
                    <a:pt x="1932876" y="141693"/>
                  </a:lnTo>
                  <a:lnTo>
                    <a:pt x="1976462" y="157924"/>
                  </a:lnTo>
                  <a:lnTo>
                    <a:pt x="2019261" y="174320"/>
                  </a:lnTo>
                  <a:lnTo>
                    <a:pt x="2061260" y="190906"/>
                  </a:lnTo>
                  <a:lnTo>
                    <a:pt x="2102421" y="207683"/>
                  </a:lnTo>
                  <a:lnTo>
                    <a:pt x="2142731" y="224650"/>
                  </a:lnTo>
                  <a:lnTo>
                    <a:pt x="2182152" y="241820"/>
                  </a:lnTo>
                  <a:lnTo>
                    <a:pt x="2223452" y="271576"/>
                  </a:lnTo>
                  <a:lnTo>
                    <a:pt x="2261044" y="289153"/>
                  </a:lnTo>
                  <a:lnTo>
                    <a:pt x="2300465" y="319341"/>
                  </a:lnTo>
                  <a:lnTo>
                    <a:pt x="2336114" y="337350"/>
                  </a:lnTo>
                  <a:lnTo>
                    <a:pt x="2373553" y="367982"/>
                  </a:lnTo>
                  <a:lnTo>
                    <a:pt x="2409964" y="398843"/>
                  </a:lnTo>
                  <a:lnTo>
                    <a:pt x="2442527" y="417550"/>
                  </a:lnTo>
                  <a:lnTo>
                    <a:pt x="2476804" y="448894"/>
                  </a:lnTo>
                  <a:lnTo>
                    <a:pt x="2509977" y="480479"/>
                  </a:lnTo>
                  <a:lnTo>
                    <a:pt x="2542032" y="512318"/>
                  </a:lnTo>
                  <a:lnTo>
                    <a:pt x="2572931" y="544423"/>
                  </a:lnTo>
                  <a:lnTo>
                    <a:pt x="2602649" y="576795"/>
                  </a:lnTo>
                  <a:lnTo>
                    <a:pt x="2633954" y="621817"/>
                  </a:lnTo>
                  <a:lnTo>
                    <a:pt x="2661247" y="654723"/>
                  </a:lnTo>
                  <a:lnTo>
                    <a:pt x="2687294" y="687920"/>
                  </a:lnTo>
                  <a:lnTo>
                    <a:pt x="2712072" y="721398"/>
                  </a:lnTo>
                  <a:lnTo>
                    <a:pt x="2738336" y="767562"/>
                  </a:lnTo>
                  <a:lnTo>
                    <a:pt x="2760484" y="801624"/>
                  </a:lnTo>
                  <a:lnTo>
                    <a:pt x="2784081" y="848385"/>
                  </a:lnTo>
                  <a:lnTo>
                    <a:pt x="2803512" y="883069"/>
                  </a:lnTo>
                  <a:lnTo>
                    <a:pt x="2824340" y="930452"/>
                  </a:lnTo>
                  <a:lnTo>
                    <a:pt x="2843746" y="978154"/>
                  </a:lnTo>
                  <a:lnTo>
                    <a:pt x="2858909" y="1013802"/>
                  </a:lnTo>
                  <a:lnTo>
                    <a:pt x="2875394" y="1062164"/>
                  </a:lnTo>
                  <a:lnTo>
                    <a:pt x="2890393" y="1110856"/>
                  </a:lnTo>
                  <a:lnTo>
                    <a:pt x="2903867" y="1159891"/>
                  </a:lnTo>
                  <a:lnTo>
                    <a:pt x="2913011" y="1196886"/>
                  </a:lnTo>
                  <a:lnTo>
                    <a:pt x="2923375" y="1246632"/>
                  </a:lnTo>
                  <a:lnTo>
                    <a:pt x="2932201" y="1296708"/>
                  </a:lnTo>
                  <a:lnTo>
                    <a:pt x="2939516" y="1347139"/>
                  </a:lnTo>
                  <a:lnTo>
                    <a:pt x="2942539" y="1385506"/>
                  </a:lnTo>
                  <a:lnTo>
                    <a:pt x="2946882" y="1436598"/>
                  </a:lnTo>
                  <a:lnTo>
                    <a:pt x="2949778" y="1488020"/>
                  </a:lnTo>
                  <a:lnTo>
                    <a:pt x="2949778" y="1043914"/>
                  </a:lnTo>
                  <a:lnTo>
                    <a:pt x="2934106" y="996886"/>
                  </a:lnTo>
                  <a:lnTo>
                    <a:pt x="2919361" y="961148"/>
                  </a:lnTo>
                  <a:lnTo>
                    <a:pt x="2900476" y="913320"/>
                  </a:lnTo>
                  <a:lnTo>
                    <a:pt x="2883039" y="878192"/>
                  </a:lnTo>
                  <a:lnTo>
                    <a:pt x="2861500" y="830973"/>
                  </a:lnTo>
                  <a:lnTo>
                    <a:pt x="2841447" y="796429"/>
                  </a:lnTo>
                  <a:lnTo>
                    <a:pt x="2817342" y="749782"/>
                  </a:lnTo>
                  <a:lnTo>
                    <a:pt x="2794774" y="715810"/>
                  </a:lnTo>
                  <a:lnTo>
                    <a:pt x="2768193" y="669721"/>
                  </a:lnTo>
                  <a:lnTo>
                    <a:pt x="2743187" y="636295"/>
                  </a:lnTo>
                  <a:lnTo>
                    <a:pt x="2717000" y="603135"/>
                  </a:lnTo>
                  <a:lnTo>
                    <a:pt x="2686862" y="557847"/>
                  </a:lnTo>
                  <a:lnTo>
                    <a:pt x="2658376" y="525195"/>
                  </a:lnTo>
                  <a:lnTo>
                    <a:pt x="2628760" y="492810"/>
                  </a:lnTo>
                  <a:lnTo>
                    <a:pt x="2598039" y="460667"/>
                  </a:lnTo>
                  <a:lnTo>
                    <a:pt x="2566251" y="428764"/>
                  </a:lnTo>
                  <a:lnTo>
                    <a:pt x="2533408" y="397103"/>
                  </a:lnTo>
                  <a:lnTo>
                    <a:pt x="2499525" y="365671"/>
                  </a:lnTo>
                  <a:lnTo>
                    <a:pt x="2467419" y="346862"/>
                  </a:lnTo>
                  <a:lnTo>
                    <a:pt x="2431542" y="315887"/>
                  </a:lnTo>
                  <a:lnTo>
                    <a:pt x="2394686" y="285127"/>
                  </a:lnTo>
                  <a:lnTo>
                    <a:pt x="2359672" y="266966"/>
                  </a:lnTo>
                  <a:lnTo>
                    <a:pt x="2320937" y="236626"/>
                  </a:lnTo>
                  <a:lnTo>
                    <a:pt x="2284095" y="218884"/>
                  </a:lnTo>
                  <a:lnTo>
                    <a:pt x="2243582" y="188950"/>
                  </a:lnTo>
                  <a:lnTo>
                    <a:pt x="2204999" y="171589"/>
                  </a:lnTo>
                  <a:lnTo>
                    <a:pt x="2165566" y="154432"/>
                  </a:lnTo>
                  <a:lnTo>
                    <a:pt x="2125319" y="137452"/>
                  </a:lnTo>
                  <a:lnTo>
                    <a:pt x="2084285" y="120650"/>
                  </a:lnTo>
                  <a:lnTo>
                    <a:pt x="2042464" y="104013"/>
                  </a:lnTo>
                  <a:lnTo>
                    <a:pt x="1999894" y="87566"/>
                  </a:lnTo>
                  <a:lnTo>
                    <a:pt x="1956600" y="71272"/>
                  </a:lnTo>
                  <a:lnTo>
                    <a:pt x="1912581" y="55130"/>
                  </a:lnTo>
                  <a:lnTo>
                    <a:pt x="1870671" y="51549"/>
                  </a:lnTo>
                  <a:lnTo>
                    <a:pt x="1825307" y="35712"/>
                  </a:lnTo>
                  <a:lnTo>
                    <a:pt x="1782089" y="32423"/>
                  </a:lnTo>
                  <a:lnTo>
                    <a:pt x="1735455" y="16878"/>
                  </a:lnTo>
                  <a:lnTo>
                    <a:pt x="1645970" y="10972"/>
                  </a:lnTo>
                  <a:lnTo>
                    <a:pt x="1554264" y="5575"/>
                  </a:lnTo>
                  <a:lnTo>
                    <a:pt x="1460487" y="635"/>
                  </a:lnTo>
                  <a:lnTo>
                    <a:pt x="1415669" y="10718"/>
                  </a:lnTo>
                  <a:lnTo>
                    <a:pt x="906195" y="125349"/>
                  </a:lnTo>
                  <a:lnTo>
                    <a:pt x="822413" y="170230"/>
                  </a:lnTo>
                  <a:lnTo>
                    <a:pt x="363969" y="0"/>
                  </a:lnTo>
                  <a:lnTo>
                    <a:pt x="435825" y="452462"/>
                  </a:lnTo>
                  <a:lnTo>
                    <a:pt x="402297" y="486041"/>
                  </a:lnTo>
                  <a:lnTo>
                    <a:pt x="369658" y="519417"/>
                  </a:lnTo>
                  <a:lnTo>
                    <a:pt x="340728" y="564984"/>
                  </a:lnTo>
                  <a:lnTo>
                    <a:pt x="309943" y="597941"/>
                  </a:lnTo>
                  <a:lnTo>
                    <a:pt x="280123" y="630694"/>
                  </a:lnTo>
                  <a:lnTo>
                    <a:pt x="254088" y="675601"/>
                  </a:lnTo>
                  <a:lnTo>
                    <a:pt x="229082" y="720280"/>
                  </a:lnTo>
                  <a:lnTo>
                    <a:pt x="202323" y="752335"/>
                  </a:lnTo>
                  <a:lnTo>
                    <a:pt x="179438" y="796531"/>
                  </a:lnTo>
                  <a:lnTo>
                    <a:pt x="157657" y="840486"/>
                  </a:lnTo>
                  <a:lnTo>
                    <a:pt x="136994" y="884186"/>
                  </a:lnTo>
                  <a:lnTo>
                    <a:pt x="117487" y="927633"/>
                  </a:lnTo>
                  <a:lnTo>
                    <a:pt x="99161" y="970800"/>
                  </a:lnTo>
                  <a:lnTo>
                    <a:pt x="82054" y="1013701"/>
                  </a:lnTo>
                  <a:lnTo>
                    <a:pt x="68961" y="1068717"/>
                  </a:lnTo>
                  <a:lnTo>
                    <a:pt x="54343" y="1111059"/>
                  </a:lnTo>
                  <a:lnTo>
                    <a:pt x="41021" y="1153109"/>
                  </a:lnTo>
                  <a:lnTo>
                    <a:pt x="31800" y="1207262"/>
                  </a:lnTo>
                  <a:lnTo>
                    <a:pt x="21132" y="1248714"/>
                  </a:lnTo>
                  <a:lnTo>
                    <a:pt x="14617" y="1302245"/>
                  </a:lnTo>
                  <a:lnTo>
                    <a:pt x="9499" y="1355471"/>
                  </a:lnTo>
                  <a:lnTo>
                    <a:pt x="3009" y="1395971"/>
                  </a:lnTo>
                  <a:lnTo>
                    <a:pt x="762" y="1448549"/>
                  </a:lnTo>
                  <a:lnTo>
                    <a:pt x="0" y="1500797"/>
                  </a:lnTo>
                  <a:lnTo>
                    <a:pt x="736" y="1552702"/>
                  </a:lnTo>
                  <a:lnTo>
                    <a:pt x="203" y="1591868"/>
                  </a:lnTo>
                  <a:lnTo>
                    <a:pt x="4025" y="1643075"/>
                  </a:lnTo>
                  <a:lnTo>
                    <a:pt x="9423" y="1693938"/>
                  </a:lnTo>
                  <a:lnTo>
                    <a:pt x="16433" y="1744433"/>
                  </a:lnTo>
                  <a:lnTo>
                    <a:pt x="25082" y="1794548"/>
                  </a:lnTo>
                  <a:lnTo>
                    <a:pt x="35394" y="1844306"/>
                  </a:lnTo>
                  <a:lnTo>
                    <a:pt x="47269" y="1893697"/>
                  </a:lnTo>
                  <a:lnTo>
                    <a:pt x="60591" y="1942769"/>
                  </a:lnTo>
                  <a:lnTo>
                    <a:pt x="75349" y="1991525"/>
                  </a:lnTo>
                  <a:lnTo>
                    <a:pt x="88709" y="2027567"/>
                  </a:lnTo>
                  <a:lnTo>
                    <a:pt x="106235" y="2075700"/>
                  </a:lnTo>
                  <a:lnTo>
                    <a:pt x="125120" y="2123516"/>
                  </a:lnTo>
                  <a:lnTo>
                    <a:pt x="142557" y="2158644"/>
                  </a:lnTo>
                  <a:lnTo>
                    <a:pt x="164096" y="2205875"/>
                  </a:lnTo>
                  <a:lnTo>
                    <a:pt x="184137" y="2240407"/>
                  </a:lnTo>
                  <a:lnTo>
                    <a:pt x="208241" y="2287054"/>
                  </a:lnTo>
                  <a:lnTo>
                    <a:pt x="230809" y="2321039"/>
                  </a:lnTo>
                  <a:lnTo>
                    <a:pt x="254609" y="2354732"/>
                  </a:lnTo>
                  <a:lnTo>
                    <a:pt x="282397" y="2400554"/>
                  </a:lnTo>
                  <a:lnTo>
                    <a:pt x="308584" y="2433713"/>
                  </a:lnTo>
                  <a:lnTo>
                    <a:pt x="335940" y="2466606"/>
                  </a:lnTo>
                  <a:lnTo>
                    <a:pt x="338442" y="2469477"/>
                  </a:lnTo>
                  <a:lnTo>
                    <a:pt x="335635" y="2471737"/>
                  </a:lnTo>
                  <a:lnTo>
                    <a:pt x="367690" y="2510205"/>
                  </a:lnTo>
                  <a:lnTo>
                    <a:pt x="400900" y="2547467"/>
                  </a:lnTo>
                  <a:lnTo>
                    <a:pt x="435216" y="2583523"/>
                  </a:lnTo>
                  <a:lnTo>
                    <a:pt x="470623" y="2618359"/>
                  </a:lnTo>
                  <a:lnTo>
                    <a:pt x="507072" y="2651925"/>
                  </a:lnTo>
                  <a:lnTo>
                    <a:pt x="544537" y="2684234"/>
                  </a:lnTo>
                  <a:lnTo>
                    <a:pt x="582968" y="2715247"/>
                  </a:lnTo>
                  <a:lnTo>
                    <a:pt x="622338" y="2744952"/>
                  </a:lnTo>
                  <a:lnTo>
                    <a:pt x="662622" y="2773337"/>
                  </a:lnTo>
                  <a:lnTo>
                    <a:pt x="703783" y="2800362"/>
                  </a:lnTo>
                  <a:lnTo>
                    <a:pt x="745769" y="2826029"/>
                  </a:lnTo>
                  <a:lnTo>
                    <a:pt x="788568" y="2850311"/>
                  </a:lnTo>
                  <a:lnTo>
                    <a:pt x="832129" y="2873184"/>
                  </a:lnTo>
                  <a:lnTo>
                    <a:pt x="876414" y="2894647"/>
                  </a:lnTo>
                  <a:lnTo>
                    <a:pt x="921397" y="2914650"/>
                  </a:lnTo>
                  <a:lnTo>
                    <a:pt x="967054" y="2933204"/>
                  </a:lnTo>
                  <a:lnTo>
                    <a:pt x="1013333" y="2950273"/>
                  </a:lnTo>
                  <a:lnTo>
                    <a:pt x="1060196" y="2965856"/>
                  </a:lnTo>
                  <a:lnTo>
                    <a:pt x="1107617" y="2979902"/>
                  </a:lnTo>
                  <a:lnTo>
                    <a:pt x="1155573" y="2992424"/>
                  </a:lnTo>
                  <a:lnTo>
                    <a:pt x="1204010" y="3003385"/>
                  </a:lnTo>
                  <a:lnTo>
                    <a:pt x="1252893" y="3012770"/>
                  </a:lnTo>
                  <a:lnTo>
                    <a:pt x="1302194" y="3020568"/>
                  </a:lnTo>
                  <a:lnTo>
                    <a:pt x="1351889" y="3026740"/>
                  </a:lnTo>
                  <a:lnTo>
                    <a:pt x="1401749" y="3031274"/>
                  </a:lnTo>
                  <a:lnTo>
                    <a:pt x="1451584" y="3034144"/>
                  </a:lnTo>
                  <a:lnTo>
                    <a:pt x="1501355" y="3035376"/>
                  </a:lnTo>
                  <a:lnTo>
                    <a:pt x="1551012" y="3034969"/>
                  </a:lnTo>
                  <a:lnTo>
                    <a:pt x="1600530" y="3032937"/>
                  </a:lnTo>
                  <a:lnTo>
                    <a:pt x="1649857" y="3029293"/>
                  </a:lnTo>
                  <a:lnTo>
                    <a:pt x="1698967" y="3024047"/>
                  </a:lnTo>
                  <a:lnTo>
                    <a:pt x="1747812" y="3017202"/>
                  </a:lnTo>
                  <a:lnTo>
                    <a:pt x="1796364" y="3008782"/>
                  </a:lnTo>
                  <a:lnTo>
                    <a:pt x="1844586" y="2998800"/>
                  </a:lnTo>
                  <a:lnTo>
                    <a:pt x="1892427" y="2987256"/>
                  </a:lnTo>
                  <a:lnTo>
                    <a:pt x="1939848" y="2974162"/>
                  </a:lnTo>
                  <a:lnTo>
                    <a:pt x="1986826" y="2959544"/>
                  </a:lnTo>
                  <a:lnTo>
                    <a:pt x="2033320" y="2943390"/>
                  </a:lnTo>
                  <a:lnTo>
                    <a:pt x="2079282" y="2925737"/>
                  </a:lnTo>
                  <a:lnTo>
                    <a:pt x="2124672" y="2906572"/>
                  </a:lnTo>
                  <a:lnTo>
                    <a:pt x="2169477" y="2885922"/>
                  </a:lnTo>
                  <a:lnTo>
                    <a:pt x="2213622" y="2863799"/>
                  </a:lnTo>
                  <a:lnTo>
                    <a:pt x="2257094" y="2840202"/>
                  </a:lnTo>
                  <a:lnTo>
                    <a:pt x="2299855" y="2815145"/>
                  </a:lnTo>
                  <a:lnTo>
                    <a:pt x="2341854" y="2788640"/>
                  </a:lnTo>
                  <a:lnTo>
                    <a:pt x="2383053" y="2760713"/>
                  </a:lnTo>
                  <a:lnTo>
                    <a:pt x="2423426" y="2731363"/>
                  </a:lnTo>
                  <a:lnTo>
                    <a:pt x="2462936" y="2700591"/>
                  </a:lnTo>
                  <a:lnTo>
                    <a:pt x="2501404" y="2668536"/>
                  </a:lnTo>
                  <a:lnTo>
                    <a:pt x="2538666" y="2635326"/>
                  </a:lnTo>
                  <a:lnTo>
                    <a:pt x="2574734" y="2601010"/>
                  </a:lnTo>
                  <a:lnTo>
                    <a:pt x="2609558" y="2565603"/>
                  </a:lnTo>
                  <a:lnTo>
                    <a:pt x="2643124" y="2529154"/>
                  </a:lnTo>
                  <a:lnTo>
                    <a:pt x="2675432" y="2491702"/>
                  </a:lnTo>
                  <a:lnTo>
                    <a:pt x="2706446" y="2453259"/>
                  </a:lnTo>
                  <a:lnTo>
                    <a:pt x="2736151" y="2413889"/>
                  </a:lnTo>
                  <a:lnTo>
                    <a:pt x="2764536" y="2373604"/>
                  </a:lnTo>
                  <a:lnTo>
                    <a:pt x="2791561" y="2332456"/>
                  </a:lnTo>
                  <a:lnTo>
                    <a:pt x="2817228" y="2290457"/>
                  </a:lnTo>
                  <a:lnTo>
                    <a:pt x="2841510" y="2247671"/>
                  </a:lnTo>
                  <a:lnTo>
                    <a:pt x="2864396" y="2204110"/>
                  </a:lnTo>
                  <a:lnTo>
                    <a:pt x="2885846" y="2159812"/>
                  </a:lnTo>
                  <a:lnTo>
                    <a:pt x="2905861" y="2114829"/>
                  </a:lnTo>
                  <a:lnTo>
                    <a:pt x="2924416" y="2069185"/>
                  </a:lnTo>
                  <a:lnTo>
                    <a:pt x="2941485" y="2022906"/>
                  </a:lnTo>
                  <a:lnTo>
                    <a:pt x="2957055" y="1976043"/>
                  </a:lnTo>
                  <a:lnTo>
                    <a:pt x="2971114" y="1928609"/>
                  </a:lnTo>
                  <a:lnTo>
                    <a:pt x="2983623" y="1880666"/>
                  </a:lnTo>
                  <a:lnTo>
                    <a:pt x="2994583" y="1832229"/>
                  </a:lnTo>
                  <a:lnTo>
                    <a:pt x="3003969" y="1783346"/>
                  </a:lnTo>
                  <a:lnTo>
                    <a:pt x="3011767" y="1734032"/>
                  </a:lnTo>
                  <a:lnTo>
                    <a:pt x="3017939" y="1684350"/>
                  </a:lnTo>
                  <a:lnTo>
                    <a:pt x="3020390" y="1657299"/>
                  </a:lnTo>
                  <a:lnTo>
                    <a:pt x="3020834" y="1654276"/>
                  </a:lnTo>
                  <a:lnTo>
                    <a:pt x="3020923" y="1651419"/>
                  </a:lnTo>
                  <a:lnTo>
                    <a:pt x="3022473" y="1634477"/>
                  </a:lnTo>
                  <a:lnTo>
                    <a:pt x="3025343" y="1584642"/>
                  </a:lnTo>
                  <a:lnTo>
                    <a:pt x="3025876" y="1563052"/>
                  </a:lnTo>
                  <a:lnTo>
                    <a:pt x="3025965" y="1561998"/>
                  </a:lnTo>
                  <a:lnTo>
                    <a:pt x="3025940" y="1560436"/>
                  </a:lnTo>
                  <a:lnTo>
                    <a:pt x="3026575" y="1534883"/>
                  </a:lnTo>
                  <a:close/>
                </a:path>
              </a:pathLst>
            </a:custGeom>
            <a:solidFill>
              <a:srgbClr val="FFBC7D"/>
            </a:solidFill>
          </p:spPr>
          <p:txBody>
            <a:bodyPr wrap="square" lIns="0" tIns="0" rIns="0" bIns="0" rtlCol="0"/>
            <a:lstStyle/>
            <a:p>
              <a:endParaRPr/>
            </a:p>
          </p:txBody>
        </p:sp>
        <p:pic>
          <p:nvPicPr>
            <p:cNvPr id="9" name="object 6">
              <a:extLst>
                <a:ext uri="{FF2B5EF4-FFF2-40B4-BE49-F238E27FC236}">
                  <a16:creationId xmlns:a16="http://schemas.microsoft.com/office/drawing/2014/main" id="{4CBA5C69-0ACF-F09A-A5F2-546150645B18}"/>
                </a:ext>
              </a:extLst>
            </p:cNvPr>
            <p:cNvPicPr/>
            <p:nvPr/>
          </p:nvPicPr>
          <p:blipFill>
            <a:blip r:embed="rId6" cstate="print"/>
            <a:stretch>
              <a:fillRect/>
            </a:stretch>
          </p:blipFill>
          <p:spPr>
            <a:xfrm>
              <a:off x="1746868" y="3253732"/>
              <a:ext cx="4709734" cy="4061467"/>
            </a:xfrm>
            <a:prstGeom prst="rect">
              <a:avLst/>
            </a:prstGeom>
          </p:spPr>
        </p:pic>
      </p:grpSp>
      <p:sp>
        <p:nvSpPr>
          <p:cNvPr id="11" name="object 8">
            <a:extLst>
              <a:ext uri="{FF2B5EF4-FFF2-40B4-BE49-F238E27FC236}">
                <a16:creationId xmlns:a16="http://schemas.microsoft.com/office/drawing/2014/main" id="{9AFFF85A-75EE-EA77-4F2D-959B3F4563B3}"/>
              </a:ext>
            </a:extLst>
          </p:cNvPr>
          <p:cNvSpPr txBox="1"/>
          <p:nvPr/>
        </p:nvSpPr>
        <p:spPr>
          <a:xfrm>
            <a:off x="2365307" y="4295024"/>
            <a:ext cx="2421714" cy="2499402"/>
          </a:xfrm>
          <a:prstGeom prst="rect">
            <a:avLst/>
          </a:prstGeom>
        </p:spPr>
        <p:txBody>
          <a:bodyPr vert="horz" wrap="square" lIns="0" tIns="12700" rIns="0" bIns="0" rtlCol="0">
            <a:spAutoFit/>
          </a:bodyPr>
          <a:lstStyle/>
          <a:p>
            <a:pPr marL="175895" marR="131445" indent="-38100" algn="ctr">
              <a:lnSpc>
                <a:spcPct val="115700"/>
              </a:lnSpc>
              <a:spcBef>
                <a:spcPts val="100"/>
              </a:spcBef>
            </a:pPr>
            <a:r>
              <a:rPr lang="es-ES" sz="1600" b="0" i="0"/>
              <a:t>Esta es una herramienta de gran utilidad para la predicción del crecimiento. Nos </a:t>
            </a:r>
            <a:r>
              <a:rPr lang="es-ES" sz="1600" b="0" i="0">
                <a:latin typeface="Calibri Light" panose="020F0302020204030204"/>
              </a:rPr>
              <a:t>permite</a:t>
            </a:r>
            <a:r>
              <a:rPr lang="es-ES" sz="1600" b="0" i="0"/>
              <a:t> individualizar a cada paciente, en modo tal de poder diferenciarlos</a:t>
            </a:r>
            <a:endParaRPr lang="es-CO" sz="1600"/>
          </a:p>
          <a:p>
            <a:pPr marL="175895" marR="131445" indent="-38100" algn="ctr">
              <a:lnSpc>
                <a:spcPct val="115700"/>
              </a:lnSpc>
              <a:spcBef>
                <a:spcPts val="100"/>
              </a:spcBef>
            </a:pPr>
            <a:endParaRPr lang="es-CO" sz="1600"/>
          </a:p>
          <a:p>
            <a:pPr marL="175895" marR="131445" indent="-38100" algn="ctr">
              <a:lnSpc>
                <a:spcPct val="115700"/>
              </a:lnSpc>
              <a:spcBef>
                <a:spcPts val="100"/>
              </a:spcBef>
            </a:pPr>
            <a:endParaRPr sz="1100">
              <a:latin typeface="Tahoma"/>
              <a:cs typeface="Tahoma"/>
            </a:endParaRPr>
          </a:p>
        </p:txBody>
      </p:sp>
      <p:grpSp>
        <p:nvGrpSpPr>
          <p:cNvPr id="12" name="object 9">
            <a:extLst>
              <a:ext uri="{FF2B5EF4-FFF2-40B4-BE49-F238E27FC236}">
                <a16:creationId xmlns:a16="http://schemas.microsoft.com/office/drawing/2014/main" id="{6D3340EE-F974-2157-E680-14DE8831EAA4}"/>
              </a:ext>
            </a:extLst>
          </p:cNvPr>
          <p:cNvGrpSpPr/>
          <p:nvPr/>
        </p:nvGrpSpPr>
        <p:grpSpPr>
          <a:xfrm>
            <a:off x="2996176" y="-136799"/>
            <a:ext cx="4909616" cy="4909208"/>
            <a:chOff x="3591098" y="18446"/>
            <a:chExt cx="4909616" cy="4909208"/>
          </a:xfrm>
        </p:grpSpPr>
        <p:sp>
          <p:nvSpPr>
            <p:cNvPr id="13" name="object 10">
              <a:extLst>
                <a:ext uri="{FF2B5EF4-FFF2-40B4-BE49-F238E27FC236}">
                  <a16:creationId xmlns:a16="http://schemas.microsoft.com/office/drawing/2014/main" id="{8AF77E52-9C7C-168D-7D05-26E8F7221697}"/>
                </a:ext>
              </a:extLst>
            </p:cNvPr>
            <p:cNvSpPr/>
            <p:nvPr/>
          </p:nvSpPr>
          <p:spPr>
            <a:xfrm>
              <a:off x="4202265" y="1072425"/>
              <a:ext cx="3016250" cy="3011805"/>
            </a:xfrm>
            <a:custGeom>
              <a:avLst/>
              <a:gdLst/>
              <a:ahLst/>
              <a:cxnLst/>
              <a:rect l="l" t="t" r="r" b="b"/>
              <a:pathLst>
                <a:path w="3016250" h="3011804">
                  <a:moveTo>
                    <a:pt x="3015932" y="1495945"/>
                  </a:moveTo>
                  <a:lnTo>
                    <a:pt x="3014840" y="1446314"/>
                  </a:lnTo>
                  <a:lnTo>
                    <a:pt x="3012109" y="1396885"/>
                  </a:lnTo>
                  <a:lnTo>
                    <a:pt x="3007766" y="1347685"/>
                  </a:lnTo>
                  <a:lnTo>
                    <a:pt x="3001835" y="1298765"/>
                  </a:lnTo>
                  <a:lnTo>
                    <a:pt x="2994304" y="1250162"/>
                  </a:lnTo>
                  <a:lnTo>
                    <a:pt x="2985211" y="1201889"/>
                  </a:lnTo>
                  <a:lnTo>
                    <a:pt x="2984677" y="1199515"/>
                  </a:lnTo>
                  <a:lnTo>
                    <a:pt x="2984652" y="1198791"/>
                  </a:lnTo>
                  <a:lnTo>
                    <a:pt x="2984182" y="1197317"/>
                  </a:lnTo>
                  <a:lnTo>
                    <a:pt x="2974568" y="1154010"/>
                  </a:lnTo>
                  <a:lnTo>
                    <a:pt x="2962376" y="1106538"/>
                  </a:lnTo>
                  <a:lnTo>
                    <a:pt x="2948648" y="1059535"/>
                  </a:lnTo>
                  <a:lnTo>
                    <a:pt x="2933687" y="1013853"/>
                  </a:lnTo>
                  <a:lnTo>
                    <a:pt x="2933687" y="1634223"/>
                  </a:lnTo>
                  <a:lnTo>
                    <a:pt x="2921787" y="1681568"/>
                  </a:lnTo>
                  <a:lnTo>
                    <a:pt x="2921812" y="1724482"/>
                  </a:lnTo>
                  <a:lnTo>
                    <a:pt x="2909493" y="1770468"/>
                  </a:lnTo>
                  <a:lnTo>
                    <a:pt x="2896959" y="1815744"/>
                  </a:lnTo>
                  <a:lnTo>
                    <a:pt x="2884195" y="1860283"/>
                  </a:lnTo>
                  <a:lnTo>
                    <a:pt x="2883319" y="1900288"/>
                  </a:lnTo>
                  <a:lnTo>
                    <a:pt x="2870073" y="1943265"/>
                  </a:lnTo>
                  <a:lnTo>
                    <a:pt x="2856573" y="1985441"/>
                  </a:lnTo>
                  <a:lnTo>
                    <a:pt x="2830677" y="2030552"/>
                  </a:lnTo>
                  <a:lnTo>
                    <a:pt x="2816656" y="2071039"/>
                  </a:lnTo>
                  <a:lnTo>
                    <a:pt x="2802356" y="2110638"/>
                  </a:lnTo>
                  <a:lnTo>
                    <a:pt x="2775648" y="2153094"/>
                  </a:lnTo>
                  <a:lnTo>
                    <a:pt x="2760776" y="2190864"/>
                  </a:lnTo>
                  <a:lnTo>
                    <a:pt x="2733484" y="2231440"/>
                  </a:lnTo>
                  <a:lnTo>
                    <a:pt x="2718016" y="2267280"/>
                  </a:lnTo>
                  <a:lnTo>
                    <a:pt x="2690101" y="2305875"/>
                  </a:lnTo>
                  <a:lnTo>
                    <a:pt x="2661882" y="2343454"/>
                  </a:lnTo>
                  <a:lnTo>
                    <a:pt x="2633319" y="2379980"/>
                  </a:lnTo>
                  <a:lnTo>
                    <a:pt x="2604439" y="2415438"/>
                  </a:lnTo>
                  <a:lnTo>
                    <a:pt x="2575217" y="2449792"/>
                  </a:lnTo>
                  <a:lnTo>
                    <a:pt x="2545638" y="2483027"/>
                  </a:lnTo>
                  <a:lnTo>
                    <a:pt x="2515705" y="2515120"/>
                  </a:lnTo>
                  <a:lnTo>
                    <a:pt x="2485415" y="2546045"/>
                  </a:lnTo>
                  <a:lnTo>
                    <a:pt x="2454757" y="2575776"/>
                  </a:lnTo>
                  <a:lnTo>
                    <a:pt x="2423718" y="2604287"/>
                  </a:lnTo>
                  <a:lnTo>
                    <a:pt x="2380157" y="2635326"/>
                  </a:lnTo>
                  <a:lnTo>
                    <a:pt x="2348344" y="2661335"/>
                  </a:lnTo>
                  <a:lnTo>
                    <a:pt x="2303996" y="2689822"/>
                  </a:lnTo>
                  <a:lnTo>
                    <a:pt x="2271369" y="2713240"/>
                  </a:lnTo>
                  <a:lnTo>
                    <a:pt x="2226195" y="2739072"/>
                  </a:lnTo>
                  <a:lnTo>
                    <a:pt x="2192744" y="2759799"/>
                  </a:lnTo>
                  <a:lnTo>
                    <a:pt x="2146719" y="2782887"/>
                  </a:lnTo>
                  <a:lnTo>
                    <a:pt x="2112391" y="2800820"/>
                  </a:lnTo>
                  <a:lnTo>
                    <a:pt x="2065489" y="2821076"/>
                  </a:lnTo>
                  <a:lnTo>
                    <a:pt x="2018131" y="2839885"/>
                  </a:lnTo>
                  <a:lnTo>
                    <a:pt x="1970328" y="2857208"/>
                  </a:lnTo>
                  <a:lnTo>
                    <a:pt x="1934171" y="2869273"/>
                  </a:lnTo>
                  <a:lnTo>
                    <a:pt x="1885416" y="2883573"/>
                  </a:lnTo>
                  <a:lnTo>
                    <a:pt x="1836204" y="2896374"/>
                  </a:lnTo>
                  <a:lnTo>
                    <a:pt x="1786534" y="2907703"/>
                  </a:lnTo>
                  <a:lnTo>
                    <a:pt x="1748523" y="2913799"/>
                  </a:lnTo>
                  <a:lnTo>
                    <a:pt x="1697951" y="2922244"/>
                  </a:lnTo>
                  <a:lnTo>
                    <a:pt x="1646948" y="2929267"/>
                  </a:lnTo>
                  <a:lnTo>
                    <a:pt x="1607642" y="2931147"/>
                  </a:lnTo>
                  <a:lnTo>
                    <a:pt x="1555775" y="2935440"/>
                  </a:lnTo>
                  <a:lnTo>
                    <a:pt x="1515630" y="2934627"/>
                  </a:lnTo>
                  <a:lnTo>
                    <a:pt x="1462951" y="2936265"/>
                  </a:lnTo>
                  <a:lnTo>
                    <a:pt x="1421993" y="2932849"/>
                  </a:lnTo>
                  <a:lnTo>
                    <a:pt x="1380642" y="2928175"/>
                  </a:lnTo>
                  <a:lnTo>
                    <a:pt x="1326781" y="2926029"/>
                  </a:lnTo>
                  <a:lnTo>
                    <a:pt x="1284668" y="2918891"/>
                  </a:lnTo>
                  <a:lnTo>
                    <a:pt x="1242199" y="2910560"/>
                  </a:lnTo>
                  <a:lnTo>
                    <a:pt x="1199349" y="2901073"/>
                  </a:lnTo>
                  <a:lnTo>
                    <a:pt x="1156157" y="2890431"/>
                  </a:lnTo>
                  <a:lnTo>
                    <a:pt x="1112608" y="2878671"/>
                  </a:lnTo>
                  <a:lnTo>
                    <a:pt x="1068717" y="2865818"/>
                  </a:lnTo>
                  <a:lnTo>
                    <a:pt x="1024496" y="2851886"/>
                  </a:lnTo>
                  <a:lnTo>
                    <a:pt x="979957" y="2836913"/>
                  </a:lnTo>
                  <a:lnTo>
                    <a:pt x="935088" y="2820911"/>
                  </a:lnTo>
                  <a:lnTo>
                    <a:pt x="902042" y="2800134"/>
                  </a:lnTo>
                  <a:lnTo>
                    <a:pt x="856564" y="2782151"/>
                  </a:lnTo>
                  <a:lnTo>
                    <a:pt x="822921" y="2759456"/>
                  </a:lnTo>
                  <a:lnTo>
                    <a:pt x="776859" y="2739593"/>
                  </a:lnTo>
                  <a:lnTo>
                    <a:pt x="742645" y="2715056"/>
                  </a:lnTo>
                  <a:lnTo>
                    <a:pt x="708152" y="2689631"/>
                  </a:lnTo>
                  <a:lnTo>
                    <a:pt x="673392" y="2663355"/>
                  </a:lnTo>
                  <a:lnTo>
                    <a:pt x="638378" y="2636253"/>
                  </a:lnTo>
                  <a:lnTo>
                    <a:pt x="603123" y="2608326"/>
                  </a:lnTo>
                  <a:lnTo>
                    <a:pt x="567601" y="2579624"/>
                  </a:lnTo>
                  <a:lnTo>
                    <a:pt x="531863" y="2550147"/>
                  </a:lnTo>
                  <a:lnTo>
                    <a:pt x="495884" y="2519946"/>
                  </a:lnTo>
                  <a:lnTo>
                    <a:pt x="471817" y="2485250"/>
                  </a:lnTo>
                  <a:lnTo>
                    <a:pt x="435394" y="2453640"/>
                  </a:lnTo>
                  <a:lnTo>
                    <a:pt x="410908" y="2417584"/>
                  </a:lnTo>
                  <a:lnTo>
                    <a:pt x="374091" y="2384666"/>
                  </a:lnTo>
                  <a:lnTo>
                    <a:pt x="247891" y="2192401"/>
                  </a:lnTo>
                  <a:lnTo>
                    <a:pt x="234289" y="2148598"/>
                  </a:lnTo>
                  <a:lnTo>
                    <a:pt x="208407" y="2108073"/>
                  </a:lnTo>
                  <a:lnTo>
                    <a:pt x="194513" y="2063330"/>
                  </a:lnTo>
                  <a:lnTo>
                    <a:pt x="168363" y="2021928"/>
                  </a:lnTo>
                  <a:lnTo>
                    <a:pt x="111518" y="1838871"/>
                  </a:lnTo>
                  <a:lnTo>
                    <a:pt x="109626" y="1789938"/>
                  </a:lnTo>
                  <a:lnTo>
                    <a:pt x="95732" y="1745195"/>
                  </a:lnTo>
                  <a:lnTo>
                    <a:pt x="94107" y="1697139"/>
                  </a:lnTo>
                  <a:lnTo>
                    <a:pt x="80505" y="1653324"/>
                  </a:lnTo>
                  <a:lnTo>
                    <a:pt x="75603" y="1423403"/>
                  </a:lnTo>
                  <a:lnTo>
                    <a:pt x="87299" y="1375410"/>
                  </a:lnTo>
                  <a:lnTo>
                    <a:pt x="87058" y="1331836"/>
                  </a:lnTo>
                  <a:lnTo>
                    <a:pt x="99161" y="1285151"/>
                  </a:lnTo>
                  <a:lnTo>
                    <a:pt x="99352" y="1242936"/>
                  </a:lnTo>
                  <a:lnTo>
                    <a:pt x="111887" y="1197660"/>
                  </a:lnTo>
                  <a:lnTo>
                    <a:pt x="124650" y="1153121"/>
                  </a:lnTo>
                  <a:lnTo>
                    <a:pt x="137655" y="1109357"/>
                  </a:lnTo>
                  <a:lnTo>
                    <a:pt x="150914" y="1066368"/>
                  </a:lnTo>
                  <a:lnTo>
                    <a:pt x="164414" y="1024191"/>
                  </a:lnTo>
                  <a:lnTo>
                    <a:pt x="178168" y="982853"/>
                  </a:lnTo>
                  <a:lnTo>
                    <a:pt x="192189" y="942365"/>
                  </a:lnTo>
                  <a:lnTo>
                    <a:pt x="206489" y="902766"/>
                  </a:lnTo>
                  <a:lnTo>
                    <a:pt x="233197" y="860310"/>
                  </a:lnTo>
                  <a:lnTo>
                    <a:pt x="248069" y="822540"/>
                  </a:lnTo>
                  <a:lnTo>
                    <a:pt x="275361" y="781964"/>
                  </a:lnTo>
                  <a:lnTo>
                    <a:pt x="290830" y="746125"/>
                  </a:lnTo>
                  <a:lnTo>
                    <a:pt x="318744" y="707529"/>
                  </a:lnTo>
                  <a:lnTo>
                    <a:pt x="346976" y="669950"/>
                  </a:lnTo>
                  <a:lnTo>
                    <a:pt x="375526" y="633425"/>
                  </a:lnTo>
                  <a:lnTo>
                    <a:pt x="404406" y="597966"/>
                  </a:lnTo>
                  <a:lnTo>
                    <a:pt x="433641" y="563613"/>
                  </a:lnTo>
                  <a:lnTo>
                    <a:pt x="463207" y="530377"/>
                  </a:lnTo>
                  <a:lnTo>
                    <a:pt x="493141" y="498284"/>
                  </a:lnTo>
                  <a:lnTo>
                    <a:pt x="523430" y="467360"/>
                  </a:lnTo>
                  <a:lnTo>
                    <a:pt x="554088" y="437629"/>
                  </a:lnTo>
                  <a:lnTo>
                    <a:pt x="597268" y="405358"/>
                  </a:lnTo>
                  <a:lnTo>
                    <a:pt x="628688" y="378079"/>
                  </a:lnTo>
                  <a:lnTo>
                    <a:pt x="660501" y="352069"/>
                  </a:lnTo>
                  <a:lnTo>
                    <a:pt x="704850" y="323583"/>
                  </a:lnTo>
                  <a:lnTo>
                    <a:pt x="737476" y="300164"/>
                  </a:lnTo>
                  <a:lnTo>
                    <a:pt x="782650" y="274332"/>
                  </a:lnTo>
                  <a:lnTo>
                    <a:pt x="816114" y="253606"/>
                  </a:lnTo>
                  <a:lnTo>
                    <a:pt x="862126" y="230517"/>
                  </a:lnTo>
                  <a:lnTo>
                    <a:pt x="908583" y="208826"/>
                  </a:lnTo>
                  <a:lnTo>
                    <a:pt x="943356" y="192328"/>
                  </a:lnTo>
                  <a:lnTo>
                    <a:pt x="990714" y="173520"/>
                  </a:lnTo>
                  <a:lnTo>
                    <a:pt x="1038529" y="156197"/>
                  </a:lnTo>
                  <a:lnTo>
                    <a:pt x="1086802" y="140373"/>
                  </a:lnTo>
                  <a:lnTo>
                    <a:pt x="1123429" y="129832"/>
                  </a:lnTo>
                  <a:lnTo>
                    <a:pt x="1172641" y="117030"/>
                  </a:lnTo>
                  <a:lnTo>
                    <a:pt x="1222324" y="105702"/>
                  </a:lnTo>
                  <a:lnTo>
                    <a:pt x="1272451" y="95834"/>
                  </a:lnTo>
                  <a:lnTo>
                    <a:pt x="1310894" y="91160"/>
                  </a:lnTo>
                  <a:lnTo>
                    <a:pt x="1361897" y="84137"/>
                  </a:lnTo>
                  <a:lnTo>
                    <a:pt x="1401216" y="82257"/>
                  </a:lnTo>
                  <a:lnTo>
                    <a:pt x="1453070" y="77965"/>
                  </a:lnTo>
                  <a:lnTo>
                    <a:pt x="1493215" y="78778"/>
                  </a:lnTo>
                  <a:lnTo>
                    <a:pt x="1545907" y="77139"/>
                  </a:lnTo>
                  <a:lnTo>
                    <a:pt x="1586852" y="80556"/>
                  </a:lnTo>
                  <a:lnTo>
                    <a:pt x="1640332" y="81457"/>
                  </a:lnTo>
                  <a:lnTo>
                    <a:pt x="1682064" y="87376"/>
                  </a:lnTo>
                  <a:lnTo>
                    <a:pt x="1724177" y="94513"/>
                  </a:lnTo>
                  <a:lnTo>
                    <a:pt x="1766658" y="102844"/>
                  </a:lnTo>
                  <a:lnTo>
                    <a:pt x="1809496" y="112331"/>
                  </a:lnTo>
                  <a:lnTo>
                    <a:pt x="1852701" y="122974"/>
                  </a:lnTo>
                  <a:lnTo>
                    <a:pt x="1896237" y="134734"/>
                  </a:lnTo>
                  <a:lnTo>
                    <a:pt x="1940128" y="147586"/>
                  </a:lnTo>
                  <a:lnTo>
                    <a:pt x="1984349" y="161518"/>
                  </a:lnTo>
                  <a:lnTo>
                    <a:pt x="2028888" y="176491"/>
                  </a:lnTo>
                  <a:lnTo>
                    <a:pt x="2073757" y="192493"/>
                  </a:lnTo>
                  <a:lnTo>
                    <a:pt x="2106803" y="213271"/>
                  </a:lnTo>
                  <a:lnTo>
                    <a:pt x="2152281" y="231254"/>
                  </a:lnTo>
                  <a:lnTo>
                    <a:pt x="2185924" y="253949"/>
                  </a:lnTo>
                  <a:lnTo>
                    <a:pt x="2231987" y="273812"/>
                  </a:lnTo>
                  <a:lnTo>
                    <a:pt x="2266200" y="298348"/>
                  </a:lnTo>
                  <a:lnTo>
                    <a:pt x="2300694" y="323773"/>
                  </a:lnTo>
                  <a:lnTo>
                    <a:pt x="2347582" y="346278"/>
                  </a:lnTo>
                  <a:lnTo>
                    <a:pt x="2382596" y="373392"/>
                  </a:lnTo>
                  <a:lnTo>
                    <a:pt x="2417864" y="401307"/>
                  </a:lnTo>
                  <a:lnTo>
                    <a:pt x="2441244" y="433781"/>
                  </a:lnTo>
                  <a:lnTo>
                    <a:pt x="2476995" y="463257"/>
                  </a:lnTo>
                  <a:lnTo>
                    <a:pt x="2512961" y="493458"/>
                  </a:lnTo>
                  <a:lnTo>
                    <a:pt x="2549169" y="524383"/>
                  </a:lnTo>
                  <a:lnTo>
                    <a:pt x="2573451" y="559765"/>
                  </a:lnTo>
                  <a:lnTo>
                    <a:pt x="2610066" y="592048"/>
                  </a:lnTo>
                  <a:lnTo>
                    <a:pt x="2735376" y="781456"/>
                  </a:lnTo>
                  <a:lnTo>
                    <a:pt x="2786684" y="861047"/>
                  </a:lnTo>
                  <a:lnTo>
                    <a:pt x="2800439" y="905332"/>
                  </a:lnTo>
                  <a:lnTo>
                    <a:pt x="2826448" y="946302"/>
                  </a:lnTo>
                  <a:lnTo>
                    <a:pt x="2911348" y="1219708"/>
                  </a:lnTo>
                  <a:lnTo>
                    <a:pt x="2913113" y="1268209"/>
                  </a:lnTo>
                  <a:lnTo>
                    <a:pt x="2926867" y="1312506"/>
                  </a:lnTo>
                  <a:lnTo>
                    <a:pt x="2929661" y="1407160"/>
                  </a:lnTo>
                  <a:lnTo>
                    <a:pt x="2933687" y="1634223"/>
                  </a:lnTo>
                  <a:lnTo>
                    <a:pt x="2933687" y="1013853"/>
                  </a:lnTo>
                  <a:lnTo>
                    <a:pt x="2933420" y="1013028"/>
                  </a:lnTo>
                  <a:lnTo>
                    <a:pt x="2916682" y="967054"/>
                  </a:lnTo>
                  <a:lnTo>
                    <a:pt x="2899029" y="923099"/>
                  </a:lnTo>
                  <a:lnTo>
                    <a:pt x="2898711" y="922032"/>
                  </a:lnTo>
                  <a:lnTo>
                    <a:pt x="2898457" y="921639"/>
                  </a:lnTo>
                  <a:lnTo>
                    <a:pt x="2878772" y="876833"/>
                  </a:lnTo>
                  <a:lnTo>
                    <a:pt x="2857614" y="832675"/>
                  </a:lnTo>
                  <a:lnTo>
                    <a:pt x="2835021" y="789190"/>
                  </a:lnTo>
                  <a:lnTo>
                    <a:pt x="2811005" y="746417"/>
                  </a:lnTo>
                  <a:lnTo>
                    <a:pt x="2785567" y="704405"/>
                  </a:lnTo>
                  <a:lnTo>
                    <a:pt x="2758732" y="663181"/>
                  </a:lnTo>
                  <a:lnTo>
                    <a:pt x="2730512" y="622782"/>
                  </a:lnTo>
                  <a:lnTo>
                    <a:pt x="2700909" y="583247"/>
                  </a:lnTo>
                  <a:lnTo>
                    <a:pt x="2669959" y="544614"/>
                  </a:lnTo>
                  <a:lnTo>
                    <a:pt x="2637650" y="506907"/>
                  </a:lnTo>
                  <a:lnTo>
                    <a:pt x="2604020" y="470192"/>
                  </a:lnTo>
                  <a:lnTo>
                    <a:pt x="2569197" y="434594"/>
                  </a:lnTo>
                  <a:lnTo>
                    <a:pt x="2533332" y="400278"/>
                  </a:lnTo>
                  <a:lnTo>
                    <a:pt x="2496439" y="367258"/>
                  </a:lnTo>
                  <a:lnTo>
                    <a:pt x="2458593" y="335546"/>
                  </a:lnTo>
                  <a:lnTo>
                    <a:pt x="2419794" y="305142"/>
                  </a:lnTo>
                  <a:lnTo>
                    <a:pt x="2380107" y="276098"/>
                  </a:lnTo>
                  <a:lnTo>
                    <a:pt x="2339543" y="248386"/>
                  </a:lnTo>
                  <a:lnTo>
                    <a:pt x="2298154" y="222059"/>
                  </a:lnTo>
                  <a:lnTo>
                    <a:pt x="2255977" y="197129"/>
                  </a:lnTo>
                  <a:lnTo>
                    <a:pt x="2213025" y="173583"/>
                  </a:lnTo>
                  <a:lnTo>
                    <a:pt x="2169376" y="151472"/>
                  </a:lnTo>
                  <a:lnTo>
                    <a:pt x="2125027" y="130797"/>
                  </a:lnTo>
                  <a:lnTo>
                    <a:pt x="2080031" y="111569"/>
                  </a:lnTo>
                  <a:lnTo>
                    <a:pt x="2034425" y="93814"/>
                  </a:lnTo>
                  <a:lnTo>
                    <a:pt x="1988248" y="77533"/>
                  </a:lnTo>
                  <a:lnTo>
                    <a:pt x="1941525" y="62763"/>
                  </a:lnTo>
                  <a:lnTo>
                    <a:pt x="1894293" y="49504"/>
                  </a:lnTo>
                  <a:lnTo>
                    <a:pt x="1846592" y="37782"/>
                  </a:lnTo>
                  <a:lnTo>
                    <a:pt x="1798472" y="27609"/>
                  </a:lnTo>
                  <a:lnTo>
                    <a:pt x="1749945" y="18999"/>
                  </a:lnTo>
                  <a:lnTo>
                    <a:pt x="1701063" y="11976"/>
                  </a:lnTo>
                  <a:lnTo>
                    <a:pt x="1680210" y="9677"/>
                  </a:lnTo>
                  <a:lnTo>
                    <a:pt x="1670761" y="8166"/>
                  </a:lnTo>
                  <a:lnTo>
                    <a:pt x="1664804" y="7975"/>
                  </a:lnTo>
                  <a:lnTo>
                    <a:pt x="1651850" y="6540"/>
                  </a:lnTo>
                  <a:lnTo>
                    <a:pt x="1602359" y="2730"/>
                  </a:lnTo>
                  <a:lnTo>
                    <a:pt x="1552613" y="546"/>
                  </a:lnTo>
                  <a:lnTo>
                    <a:pt x="1502816" y="0"/>
                  </a:lnTo>
                  <a:lnTo>
                    <a:pt x="1453184" y="1104"/>
                  </a:lnTo>
                  <a:lnTo>
                    <a:pt x="1403756" y="3835"/>
                  </a:lnTo>
                  <a:lnTo>
                    <a:pt x="1354556" y="8166"/>
                  </a:lnTo>
                  <a:lnTo>
                    <a:pt x="1305636" y="14109"/>
                  </a:lnTo>
                  <a:lnTo>
                    <a:pt x="1257020" y="21628"/>
                  </a:lnTo>
                  <a:lnTo>
                    <a:pt x="1208760" y="30721"/>
                  </a:lnTo>
                  <a:lnTo>
                    <a:pt x="1160881" y="41376"/>
                  </a:lnTo>
                  <a:lnTo>
                    <a:pt x="1113409" y="53568"/>
                  </a:lnTo>
                  <a:lnTo>
                    <a:pt x="1066406" y="67284"/>
                  </a:lnTo>
                  <a:lnTo>
                    <a:pt x="1064971" y="67754"/>
                  </a:lnTo>
                  <a:lnTo>
                    <a:pt x="1064310" y="67945"/>
                  </a:lnTo>
                  <a:lnTo>
                    <a:pt x="1016025" y="83743"/>
                  </a:lnTo>
                  <a:lnTo>
                    <a:pt x="968197" y="101003"/>
                  </a:lnTo>
                  <a:lnTo>
                    <a:pt x="920813" y="119710"/>
                  </a:lnTo>
                  <a:lnTo>
                    <a:pt x="873861" y="139827"/>
                  </a:lnTo>
                  <a:lnTo>
                    <a:pt x="839482" y="157581"/>
                  </a:lnTo>
                  <a:lnTo>
                    <a:pt x="793394" y="180467"/>
                  </a:lnTo>
                  <a:lnTo>
                    <a:pt x="747725" y="204711"/>
                  </a:lnTo>
                  <a:lnTo>
                    <a:pt x="714603" y="226504"/>
                  </a:lnTo>
                  <a:lnTo>
                    <a:pt x="669759" y="253377"/>
                  </a:lnTo>
                  <a:lnTo>
                    <a:pt x="637438" y="277774"/>
                  </a:lnTo>
                  <a:lnTo>
                    <a:pt x="593382" y="307187"/>
                  </a:lnTo>
                  <a:lnTo>
                    <a:pt x="561835" y="334073"/>
                  </a:lnTo>
                  <a:lnTo>
                    <a:pt x="530669" y="362178"/>
                  </a:lnTo>
                  <a:lnTo>
                    <a:pt x="487743" y="395249"/>
                  </a:lnTo>
                  <a:lnTo>
                    <a:pt x="457301" y="425716"/>
                  </a:lnTo>
                  <a:lnTo>
                    <a:pt x="427228" y="457339"/>
                  </a:lnTo>
                  <a:lnTo>
                    <a:pt x="397510" y="490093"/>
                  </a:lnTo>
                  <a:lnTo>
                    <a:pt x="368122" y="523938"/>
                  </a:lnTo>
                  <a:lnTo>
                    <a:pt x="339077" y="558876"/>
                  </a:lnTo>
                  <a:lnTo>
                    <a:pt x="310362" y="594868"/>
                  </a:lnTo>
                  <a:lnTo>
                    <a:pt x="281965" y="631901"/>
                  </a:lnTo>
                  <a:lnTo>
                    <a:pt x="253885" y="669950"/>
                  </a:lnTo>
                  <a:lnTo>
                    <a:pt x="226110" y="708990"/>
                  </a:lnTo>
                  <a:lnTo>
                    <a:pt x="210769" y="745236"/>
                  </a:lnTo>
                  <a:lnTo>
                    <a:pt x="183591" y="786206"/>
                  </a:lnTo>
                  <a:lnTo>
                    <a:pt x="168833" y="824331"/>
                  </a:lnTo>
                  <a:lnTo>
                    <a:pt x="142227" y="867117"/>
                  </a:lnTo>
                  <a:lnTo>
                    <a:pt x="128028" y="907034"/>
                  </a:lnTo>
                  <a:lnTo>
                    <a:pt x="101955" y="951560"/>
                  </a:lnTo>
                  <a:lnTo>
                    <a:pt x="88290" y="993165"/>
                  </a:lnTo>
                  <a:lnTo>
                    <a:pt x="74853" y="1035583"/>
                  </a:lnTo>
                  <a:lnTo>
                    <a:pt x="61683" y="1078801"/>
                  </a:lnTo>
                  <a:lnTo>
                    <a:pt x="48742" y="1122781"/>
                  </a:lnTo>
                  <a:lnTo>
                    <a:pt x="36042" y="1167511"/>
                  </a:lnTo>
                  <a:lnTo>
                    <a:pt x="35687" y="1209205"/>
                  </a:lnTo>
                  <a:lnTo>
                    <a:pt x="23418" y="1255369"/>
                  </a:lnTo>
                  <a:lnTo>
                    <a:pt x="11366" y="1302207"/>
                  </a:lnTo>
                  <a:lnTo>
                    <a:pt x="11645" y="1345946"/>
                  </a:lnTo>
                  <a:lnTo>
                    <a:pt x="0" y="1394079"/>
                  </a:lnTo>
                  <a:lnTo>
                    <a:pt x="1524" y="1484642"/>
                  </a:lnTo>
                  <a:lnTo>
                    <a:pt x="3759" y="1577479"/>
                  </a:lnTo>
                  <a:lnTo>
                    <a:pt x="6642" y="1672424"/>
                  </a:lnTo>
                  <a:lnTo>
                    <a:pt x="20447" y="1716862"/>
                  </a:lnTo>
                  <a:lnTo>
                    <a:pt x="22250" y="1765515"/>
                  </a:lnTo>
                  <a:lnTo>
                    <a:pt x="36334" y="1810880"/>
                  </a:lnTo>
                  <a:lnTo>
                    <a:pt x="38404" y="1860359"/>
                  </a:lnTo>
                  <a:lnTo>
                    <a:pt x="99834" y="2058200"/>
                  </a:lnTo>
                  <a:lnTo>
                    <a:pt x="128054" y="2106282"/>
                  </a:lnTo>
                  <a:lnTo>
                    <a:pt x="143992" y="2157577"/>
                  </a:lnTo>
                  <a:lnTo>
                    <a:pt x="227050" y="2296579"/>
                  </a:lnTo>
                  <a:lnTo>
                    <a:pt x="93230" y="2764967"/>
                  </a:lnTo>
                  <a:lnTo>
                    <a:pt x="538480" y="2657132"/>
                  </a:lnTo>
                  <a:lnTo>
                    <a:pt x="574560" y="2687663"/>
                  </a:lnTo>
                  <a:lnTo>
                    <a:pt x="610374" y="2717330"/>
                  </a:lnTo>
                  <a:lnTo>
                    <a:pt x="645896" y="2746108"/>
                  </a:lnTo>
                  <a:lnTo>
                    <a:pt x="693280" y="2770200"/>
                  </a:lnTo>
                  <a:lnTo>
                    <a:pt x="728230" y="2797124"/>
                  </a:lnTo>
                  <a:lnTo>
                    <a:pt x="775017" y="2819311"/>
                  </a:lnTo>
                  <a:lnTo>
                    <a:pt x="809358" y="2844266"/>
                  </a:lnTo>
                  <a:lnTo>
                    <a:pt x="855522" y="2864434"/>
                  </a:lnTo>
                  <a:lnTo>
                    <a:pt x="901357" y="2883560"/>
                  </a:lnTo>
                  <a:lnTo>
                    <a:pt x="946848" y="2901619"/>
                  </a:lnTo>
                  <a:lnTo>
                    <a:pt x="992009" y="2918574"/>
                  </a:lnTo>
                  <a:lnTo>
                    <a:pt x="1036828" y="2934398"/>
                  </a:lnTo>
                  <a:lnTo>
                    <a:pt x="1081278" y="2949079"/>
                  </a:lnTo>
                  <a:lnTo>
                    <a:pt x="1125359" y="2962579"/>
                  </a:lnTo>
                  <a:lnTo>
                    <a:pt x="1169073" y="2974886"/>
                  </a:lnTo>
                  <a:lnTo>
                    <a:pt x="1224534" y="2982188"/>
                  </a:lnTo>
                  <a:lnTo>
                    <a:pt x="1267485" y="2992005"/>
                  </a:lnTo>
                  <a:lnTo>
                    <a:pt x="1310030" y="3000540"/>
                  </a:lnTo>
                  <a:lnTo>
                    <a:pt x="1364297" y="3003994"/>
                  </a:lnTo>
                  <a:lnTo>
                    <a:pt x="1406017" y="3009900"/>
                  </a:lnTo>
                  <a:lnTo>
                    <a:pt x="1459445" y="3010674"/>
                  </a:lnTo>
                  <a:lnTo>
                    <a:pt x="1512455" y="3010052"/>
                  </a:lnTo>
                  <a:lnTo>
                    <a:pt x="1552892" y="3011792"/>
                  </a:lnTo>
                  <a:lnTo>
                    <a:pt x="1605013" y="3008338"/>
                  </a:lnTo>
                  <a:lnTo>
                    <a:pt x="1656676" y="3003410"/>
                  </a:lnTo>
                  <a:lnTo>
                    <a:pt x="1707870" y="2996996"/>
                  </a:lnTo>
                  <a:lnTo>
                    <a:pt x="1758607" y="2989072"/>
                  </a:lnTo>
                  <a:lnTo>
                    <a:pt x="1808861" y="2979610"/>
                  </a:lnTo>
                  <a:lnTo>
                    <a:pt x="1858619" y="2968574"/>
                  </a:lnTo>
                  <a:lnTo>
                    <a:pt x="1907895" y="2955950"/>
                  </a:lnTo>
                  <a:lnTo>
                    <a:pt x="1956663" y="2941701"/>
                  </a:lnTo>
                  <a:lnTo>
                    <a:pt x="1992820" y="2929661"/>
                  </a:lnTo>
                  <a:lnTo>
                    <a:pt x="2040648" y="2912402"/>
                  </a:lnTo>
                  <a:lnTo>
                    <a:pt x="2088032" y="2893695"/>
                  </a:lnTo>
                  <a:lnTo>
                    <a:pt x="2134984" y="2873578"/>
                  </a:lnTo>
                  <a:lnTo>
                    <a:pt x="2169363" y="2855823"/>
                  </a:lnTo>
                  <a:lnTo>
                    <a:pt x="2215451" y="2832938"/>
                  </a:lnTo>
                  <a:lnTo>
                    <a:pt x="2261120" y="2808694"/>
                  </a:lnTo>
                  <a:lnTo>
                    <a:pt x="2294242" y="2786900"/>
                  </a:lnTo>
                  <a:lnTo>
                    <a:pt x="2339086" y="2760027"/>
                  </a:lnTo>
                  <a:lnTo>
                    <a:pt x="2371407" y="2735630"/>
                  </a:lnTo>
                  <a:lnTo>
                    <a:pt x="2415476" y="2706217"/>
                  </a:lnTo>
                  <a:lnTo>
                    <a:pt x="2447010" y="2679331"/>
                  </a:lnTo>
                  <a:lnTo>
                    <a:pt x="2490317" y="2647454"/>
                  </a:lnTo>
                  <a:lnTo>
                    <a:pt x="2521115" y="2618155"/>
                  </a:lnTo>
                  <a:lnTo>
                    <a:pt x="2543962" y="2595283"/>
                  </a:lnTo>
                  <a:lnTo>
                    <a:pt x="2545753" y="2597162"/>
                  </a:lnTo>
                  <a:lnTo>
                    <a:pt x="2581338" y="2562326"/>
                  </a:lnTo>
                  <a:lnTo>
                    <a:pt x="2615654" y="2526461"/>
                  </a:lnTo>
                  <a:lnTo>
                    <a:pt x="2648686" y="2489581"/>
                  </a:lnTo>
                  <a:lnTo>
                    <a:pt x="2680398" y="2451722"/>
                  </a:lnTo>
                  <a:lnTo>
                    <a:pt x="2710789" y="2412936"/>
                  </a:lnTo>
                  <a:lnTo>
                    <a:pt x="2739847" y="2373236"/>
                  </a:lnTo>
                  <a:lnTo>
                    <a:pt x="2767546" y="2332672"/>
                  </a:lnTo>
                  <a:lnTo>
                    <a:pt x="2793873" y="2291283"/>
                  </a:lnTo>
                  <a:lnTo>
                    <a:pt x="2818815" y="2249106"/>
                  </a:lnTo>
                  <a:lnTo>
                    <a:pt x="2842349" y="2206167"/>
                  </a:lnTo>
                  <a:lnTo>
                    <a:pt x="2864459" y="2162505"/>
                  </a:lnTo>
                  <a:lnTo>
                    <a:pt x="2885148" y="2118156"/>
                  </a:lnTo>
                  <a:lnTo>
                    <a:pt x="2904375" y="2073160"/>
                  </a:lnTo>
                  <a:lnTo>
                    <a:pt x="2922130" y="2027555"/>
                  </a:lnTo>
                  <a:lnTo>
                    <a:pt x="2938399" y="1981377"/>
                  </a:lnTo>
                  <a:lnTo>
                    <a:pt x="2953181" y="1934654"/>
                  </a:lnTo>
                  <a:lnTo>
                    <a:pt x="2966428" y="1887423"/>
                  </a:lnTo>
                  <a:lnTo>
                    <a:pt x="2978150" y="1839722"/>
                  </a:lnTo>
                  <a:lnTo>
                    <a:pt x="2988335" y="1791601"/>
                  </a:lnTo>
                  <a:lnTo>
                    <a:pt x="2996933" y="1743075"/>
                  </a:lnTo>
                  <a:lnTo>
                    <a:pt x="3003969" y="1694192"/>
                  </a:lnTo>
                  <a:lnTo>
                    <a:pt x="3009392" y="1644980"/>
                  </a:lnTo>
                  <a:lnTo>
                    <a:pt x="3013214" y="1595488"/>
                  </a:lnTo>
                  <a:lnTo>
                    <a:pt x="3015399" y="1545742"/>
                  </a:lnTo>
                  <a:lnTo>
                    <a:pt x="3015932" y="1495945"/>
                  </a:lnTo>
                  <a:close/>
                </a:path>
              </a:pathLst>
            </a:custGeom>
            <a:solidFill>
              <a:srgbClr val="A6E38F"/>
            </a:solidFill>
          </p:spPr>
          <p:txBody>
            <a:bodyPr wrap="square" lIns="0" tIns="0" rIns="0" bIns="0" rtlCol="0"/>
            <a:lstStyle/>
            <a:p>
              <a:endParaRPr/>
            </a:p>
          </p:txBody>
        </p:sp>
        <p:pic>
          <p:nvPicPr>
            <p:cNvPr id="14" name="object 11">
              <a:extLst>
                <a:ext uri="{FF2B5EF4-FFF2-40B4-BE49-F238E27FC236}">
                  <a16:creationId xmlns:a16="http://schemas.microsoft.com/office/drawing/2014/main" id="{357904CF-45EA-3C44-4E99-8DFB747525A7}"/>
                </a:ext>
              </a:extLst>
            </p:cNvPr>
            <p:cNvPicPr/>
            <p:nvPr/>
          </p:nvPicPr>
          <p:blipFill>
            <a:blip r:embed="rId7" cstate="print"/>
            <a:stretch>
              <a:fillRect/>
            </a:stretch>
          </p:blipFill>
          <p:spPr>
            <a:xfrm>
              <a:off x="3591098" y="18446"/>
              <a:ext cx="4909616" cy="4909208"/>
            </a:xfrm>
            <a:prstGeom prst="rect">
              <a:avLst/>
            </a:prstGeom>
          </p:spPr>
        </p:pic>
      </p:grpSp>
      <p:grpSp>
        <p:nvGrpSpPr>
          <p:cNvPr id="16" name="object 13">
            <a:extLst>
              <a:ext uri="{FF2B5EF4-FFF2-40B4-BE49-F238E27FC236}">
                <a16:creationId xmlns:a16="http://schemas.microsoft.com/office/drawing/2014/main" id="{A2E99F55-4D81-B67F-E8A4-BF24579EC8B8}"/>
              </a:ext>
            </a:extLst>
          </p:cNvPr>
          <p:cNvGrpSpPr/>
          <p:nvPr/>
        </p:nvGrpSpPr>
        <p:grpSpPr>
          <a:xfrm>
            <a:off x="4796652" y="3119456"/>
            <a:ext cx="4452466" cy="4021275"/>
            <a:chOff x="5301133" y="3293924"/>
            <a:chExt cx="4452466" cy="4021275"/>
          </a:xfrm>
        </p:grpSpPr>
        <p:sp>
          <p:nvSpPr>
            <p:cNvPr id="17" name="object 14">
              <a:extLst>
                <a:ext uri="{FF2B5EF4-FFF2-40B4-BE49-F238E27FC236}">
                  <a16:creationId xmlns:a16="http://schemas.microsoft.com/office/drawing/2014/main" id="{FC451C4A-41AB-6969-54A5-6B5B2C39C4FC}"/>
                </a:ext>
              </a:extLst>
            </p:cNvPr>
            <p:cNvSpPr/>
            <p:nvPr/>
          </p:nvSpPr>
          <p:spPr>
            <a:xfrm>
              <a:off x="6043803" y="3745699"/>
              <a:ext cx="3003550" cy="3027045"/>
            </a:xfrm>
            <a:custGeom>
              <a:avLst/>
              <a:gdLst/>
              <a:ahLst/>
              <a:cxnLst/>
              <a:rect l="l" t="t" r="r" b="b"/>
              <a:pathLst>
                <a:path w="3003550" h="3027045">
                  <a:moveTo>
                    <a:pt x="3003080" y="1509610"/>
                  </a:moveTo>
                  <a:lnTo>
                    <a:pt x="3001734" y="1460474"/>
                  </a:lnTo>
                  <a:lnTo>
                    <a:pt x="2998800" y="1411490"/>
                  </a:lnTo>
                  <a:lnTo>
                    <a:pt x="2994266" y="1362710"/>
                  </a:lnTo>
                  <a:lnTo>
                    <a:pt x="2993745" y="1358684"/>
                  </a:lnTo>
                  <a:lnTo>
                    <a:pt x="2993720" y="1358138"/>
                  </a:lnTo>
                  <a:lnTo>
                    <a:pt x="2993174" y="1354086"/>
                  </a:lnTo>
                  <a:lnTo>
                    <a:pt x="2988145" y="1314157"/>
                  </a:lnTo>
                  <a:lnTo>
                    <a:pt x="2980461" y="1265885"/>
                  </a:lnTo>
                  <a:lnTo>
                    <a:pt x="2971215" y="1217930"/>
                  </a:lnTo>
                  <a:lnTo>
                    <a:pt x="2970085" y="1212989"/>
                  </a:lnTo>
                  <a:lnTo>
                    <a:pt x="2969044" y="1207592"/>
                  </a:lnTo>
                  <a:lnTo>
                    <a:pt x="2957830" y="1158049"/>
                  </a:lnTo>
                  <a:lnTo>
                    <a:pt x="2947733" y="1121232"/>
                  </a:lnTo>
                  <a:lnTo>
                    <a:pt x="2933547" y="1072311"/>
                  </a:lnTo>
                  <a:lnTo>
                    <a:pt x="2926207" y="1049489"/>
                  </a:lnTo>
                  <a:lnTo>
                    <a:pt x="2926207" y="1554048"/>
                  </a:lnTo>
                  <a:lnTo>
                    <a:pt x="2923044" y="1593659"/>
                  </a:lnTo>
                  <a:lnTo>
                    <a:pt x="2921127" y="1645970"/>
                  </a:lnTo>
                  <a:lnTo>
                    <a:pt x="2915259" y="1686140"/>
                  </a:lnTo>
                  <a:lnTo>
                    <a:pt x="2910687" y="1739011"/>
                  </a:lnTo>
                  <a:lnTo>
                    <a:pt x="2902204" y="1779739"/>
                  </a:lnTo>
                  <a:lnTo>
                    <a:pt x="2892463" y="1820722"/>
                  </a:lnTo>
                  <a:lnTo>
                    <a:pt x="2884093" y="1874405"/>
                  </a:lnTo>
                  <a:lnTo>
                    <a:pt x="2871876" y="1915909"/>
                  </a:lnTo>
                  <a:lnTo>
                    <a:pt x="2858478" y="1957666"/>
                  </a:lnTo>
                  <a:lnTo>
                    <a:pt x="2843911" y="1999665"/>
                  </a:lnTo>
                  <a:lnTo>
                    <a:pt x="2828188" y="2041906"/>
                  </a:lnTo>
                  <a:lnTo>
                    <a:pt x="2811348" y="2084387"/>
                  </a:lnTo>
                  <a:lnTo>
                    <a:pt x="2793415" y="2127097"/>
                  </a:lnTo>
                  <a:lnTo>
                    <a:pt x="2771787" y="2157615"/>
                  </a:lnTo>
                  <a:lnTo>
                    <a:pt x="2751734" y="2200770"/>
                  </a:lnTo>
                  <a:lnTo>
                    <a:pt x="2730652" y="2244140"/>
                  </a:lnTo>
                  <a:lnTo>
                    <a:pt x="2705963" y="2275294"/>
                  </a:lnTo>
                  <a:lnTo>
                    <a:pt x="2682913" y="2319083"/>
                  </a:lnTo>
                  <a:lnTo>
                    <a:pt x="2656294" y="2350643"/>
                  </a:lnTo>
                  <a:lnTo>
                    <a:pt x="2631363" y="2394826"/>
                  </a:lnTo>
                  <a:lnTo>
                    <a:pt x="2602915" y="2426779"/>
                  </a:lnTo>
                  <a:lnTo>
                    <a:pt x="2573591" y="2458897"/>
                  </a:lnTo>
                  <a:lnTo>
                    <a:pt x="2543429" y="2491219"/>
                  </a:lnTo>
                  <a:lnTo>
                    <a:pt x="2512415" y="2523693"/>
                  </a:lnTo>
                  <a:lnTo>
                    <a:pt x="2480614" y="2556345"/>
                  </a:lnTo>
                  <a:lnTo>
                    <a:pt x="2448026" y="2589161"/>
                  </a:lnTo>
                  <a:lnTo>
                    <a:pt x="2412073" y="2609710"/>
                  </a:lnTo>
                  <a:lnTo>
                    <a:pt x="2377998" y="2642844"/>
                  </a:lnTo>
                  <a:lnTo>
                    <a:pt x="2343226" y="2676118"/>
                  </a:lnTo>
                  <a:lnTo>
                    <a:pt x="2227046" y="2739517"/>
                  </a:lnTo>
                  <a:lnTo>
                    <a:pt x="2189683" y="2773337"/>
                  </a:lnTo>
                  <a:lnTo>
                    <a:pt x="2149132" y="2794851"/>
                  </a:lnTo>
                  <a:lnTo>
                    <a:pt x="2105393" y="2804058"/>
                  </a:lnTo>
                  <a:lnTo>
                    <a:pt x="2021586" y="2847670"/>
                  </a:lnTo>
                  <a:lnTo>
                    <a:pt x="1976310" y="2857195"/>
                  </a:lnTo>
                  <a:lnTo>
                    <a:pt x="1933219" y="2879255"/>
                  </a:lnTo>
                  <a:lnTo>
                    <a:pt x="1653768" y="2938081"/>
                  </a:lnTo>
                  <a:lnTo>
                    <a:pt x="1605432" y="2935274"/>
                  </a:lnTo>
                  <a:lnTo>
                    <a:pt x="1560156" y="2944812"/>
                  </a:lnTo>
                  <a:lnTo>
                    <a:pt x="1465884" y="2938703"/>
                  </a:lnTo>
                  <a:lnTo>
                    <a:pt x="1422146" y="2947911"/>
                  </a:lnTo>
                  <a:lnTo>
                    <a:pt x="1376349" y="2944571"/>
                  </a:lnTo>
                  <a:lnTo>
                    <a:pt x="1328534" y="2928683"/>
                  </a:lnTo>
                  <a:lnTo>
                    <a:pt x="1196657" y="2917507"/>
                  </a:lnTo>
                  <a:lnTo>
                    <a:pt x="1151420" y="2901073"/>
                  </a:lnTo>
                  <a:lnTo>
                    <a:pt x="1106881" y="2884500"/>
                  </a:lnTo>
                  <a:lnTo>
                    <a:pt x="1065682" y="2880195"/>
                  </a:lnTo>
                  <a:lnTo>
                    <a:pt x="1022642" y="2863291"/>
                  </a:lnTo>
                  <a:lnTo>
                    <a:pt x="980363" y="2846235"/>
                  </a:lnTo>
                  <a:lnTo>
                    <a:pt x="938898" y="2829014"/>
                  </a:lnTo>
                  <a:lnTo>
                    <a:pt x="898258" y="2811615"/>
                  </a:lnTo>
                  <a:lnTo>
                    <a:pt x="858469" y="2794038"/>
                  </a:lnTo>
                  <a:lnTo>
                    <a:pt x="819556" y="2776270"/>
                  </a:lnTo>
                  <a:lnTo>
                    <a:pt x="778929" y="2745879"/>
                  </a:lnTo>
                  <a:lnTo>
                    <a:pt x="741845" y="2727731"/>
                  </a:lnTo>
                  <a:lnTo>
                    <a:pt x="703097" y="2696959"/>
                  </a:lnTo>
                  <a:lnTo>
                    <a:pt x="667943" y="2678404"/>
                  </a:lnTo>
                  <a:lnTo>
                    <a:pt x="631164" y="2647213"/>
                  </a:lnTo>
                  <a:lnTo>
                    <a:pt x="595414" y="2615806"/>
                  </a:lnTo>
                  <a:lnTo>
                    <a:pt x="563321" y="2596604"/>
                  </a:lnTo>
                  <a:lnTo>
                    <a:pt x="529691" y="2564752"/>
                  </a:lnTo>
                  <a:lnTo>
                    <a:pt x="497154" y="2532659"/>
                  </a:lnTo>
                  <a:lnTo>
                    <a:pt x="465734" y="2500338"/>
                  </a:lnTo>
                  <a:lnTo>
                    <a:pt x="435457" y="2467775"/>
                  </a:lnTo>
                  <a:lnTo>
                    <a:pt x="406361" y="2434971"/>
                  </a:lnTo>
                  <a:lnTo>
                    <a:pt x="378460" y="2401913"/>
                  </a:lnTo>
                  <a:lnTo>
                    <a:pt x="349148" y="2356167"/>
                  </a:lnTo>
                  <a:lnTo>
                    <a:pt x="323710" y="2322588"/>
                  </a:lnTo>
                  <a:lnTo>
                    <a:pt x="299529" y="2288743"/>
                  </a:lnTo>
                  <a:lnTo>
                    <a:pt x="274027" y="2242197"/>
                  </a:lnTo>
                  <a:lnTo>
                    <a:pt x="252463" y="2207806"/>
                  </a:lnTo>
                  <a:lnTo>
                    <a:pt x="229616" y="2160701"/>
                  </a:lnTo>
                  <a:lnTo>
                    <a:pt x="210743" y="2125738"/>
                  </a:lnTo>
                  <a:lnTo>
                    <a:pt x="190652" y="2078050"/>
                  </a:lnTo>
                  <a:lnTo>
                    <a:pt x="174599" y="2042502"/>
                  </a:lnTo>
                  <a:lnTo>
                    <a:pt x="157365" y="1994217"/>
                  </a:lnTo>
                  <a:lnTo>
                    <a:pt x="141579" y="1945614"/>
                  </a:lnTo>
                  <a:lnTo>
                    <a:pt x="129908" y="1909140"/>
                  </a:lnTo>
                  <a:lnTo>
                    <a:pt x="117132" y="1859915"/>
                  </a:lnTo>
                  <a:lnTo>
                    <a:pt x="105892" y="1810372"/>
                  </a:lnTo>
                  <a:lnTo>
                    <a:pt x="96202" y="1760499"/>
                  </a:lnTo>
                  <a:lnTo>
                    <a:pt x="90665" y="1722729"/>
                  </a:lnTo>
                  <a:lnTo>
                    <a:pt x="84023" y="1672209"/>
                  </a:lnTo>
                  <a:lnTo>
                    <a:pt x="78867" y="1621383"/>
                  </a:lnTo>
                  <a:lnTo>
                    <a:pt x="77787" y="1582674"/>
                  </a:lnTo>
                  <a:lnTo>
                    <a:pt x="75539" y="1531239"/>
                  </a:lnTo>
                  <a:lnTo>
                    <a:pt x="77317" y="1491932"/>
                  </a:lnTo>
                  <a:lnTo>
                    <a:pt x="77863" y="1439900"/>
                  </a:lnTo>
                  <a:lnTo>
                    <a:pt x="82397" y="1400009"/>
                  </a:lnTo>
                  <a:lnTo>
                    <a:pt x="85648" y="1347406"/>
                  </a:lnTo>
                  <a:lnTo>
                    <a:pt x="92837" y="1306957"/>
                  </a:lnTo>
                  <a:lnTo>
                    <a:pt x="98704" y="1253820"/>
                  </a:lnTo>
                  <a:lnTo>
                    <a:pt x="108445" y="1212824"/>
                  </a:lnTo>
                  <a:lnTo>
                    <a:pt x="119430" y="1171575"/>
                  </a:lnTo>
                  <a:lnTo>
                    <a:pt x="131648" y="1130071"/>
                  </a:lnTo>
                  <a:lnTo>
                    <a:pt x="145046" y="1088313"/>
                  </a:lnTo>
                  <a:lnTo>
                    <a:pt x="159613" y="1046314"/>
                  </a:lnTo>
                  <a:lnTo>
                    <a:pt x="175336" y="1004074"/>
                  </a:lnTo>
                  <a:lnTo>
                    <a:pt x="192176" y="961593"/>
                  </a:lnTo>
                  <a:lnTo>
                    <a:pt x="210108" y="918883"/>
                  </a:lnTo>
                  <a:lnTo>
                    <a:pt x="229120" y="875944"/>
                  </a:lnTo>
                  <a:lnTo>
                    <a:pt x="249174" y="832789"/>
                  </a:lnTo>
                  <a:lnTo>
                    <a:pt x="272872" y="801839"/>
                  </a:lnTo>
                  <a:lnTo>
                    <a:pt x="294944" y="758253"/>
                  </a:lnTo>
                  <a:lnTo>
                    <a:pt x="320611" y="726897"/>
                  </a:lnTo>
                  <a:lnTo>
                    <a:pt x="344614" y="682904"/>
                  </a:lnTo>
                  <a:lnTo>
                    <a:pt x="372160" y="651154"/>
                  </a:lnTo>
                  <a:lnTo>
                    <a:pt x="400608" y="619201"/>
                  </a:lnTo>
                  <a:lnTo>
                    <a:pt x="429920" y="587070"/>
                  </a:lnTo>
                  <a:lnTo>
                    <a:pt x="457479" y="542340"/>
                  </a:lnTo>
                  <a:lnTo>
                    <a:pt x="488492" y="509854"/>
                  </a:lnTo>
                  <a:lnTo>
                    <a:pt x="522909" y="489635"/>
                  </a:lnTo>
                  <a:lnTo>
                    <a:pt x="555498" y="456806"/>
                  </a:lnTo>
                  <a:lnTo>
                    <a:pt x="588835" y="423837"/>
                  </a:lnTo>
                  <a:lnTo>
                    <a:pt x="622909" y="390702"/>
                  </a:lnTo>
                  <a:lnTo>
                    <a:pt x="660298" y="369862"/>
                  </a:lnTo>
                  <a:lnTo>
                    <a:pt x="695756" y="336435"/>
                  </a:lnTo>
                  <a:lnTo>
                    <a:pt x="734491" y="315302"/>
                  </a:lnTo>
                  <a:lnTo>
                    <a:pt x="937158" y="207746"/>
                  </a:lnTo>
                  <a:lnTo>
                    <a:pt x="981938" y="198310"/>
                  </a:lnTo>
                  <a:lnTo>
                    <a:pt x="1024597" y="176352"/>
                  </a:lnTo>
                  <a:lnTo>
                    <a:pt x="1070317" y="166725"/>
                  </a:lnTo>
                  <a:lnTo>
                    <a:pt x="1113878" y="144576"/>
                  </a:lnTo>
                  <a:lnTo>
                    <a:pt x="1300975" y="105194"/>
                  </a:lnTo>
                  <a:lnTo>
                    <a:pt x="1349756" y="107899"/>
                  </a:lnTo>
                  <a:lnTo>
                    <a:pt x="1395476" y="98272"/>
                  </a:lnTo>
                  <a:lnTo>
                    <a:pt x="1443367" y="101168"/>
                  </a:lnTo>
                  <a:lnTo>
                    <a:pt x="1488147" y="91744"/>
                  </a:lnTo>
                  <a:lnTo>
                    <a:pt x="1716976" y="108458"/>
                  </a:lnTo>
                  <a:lnTo>
                    <a:pt x="1760943" y="112179"/>
                  </a:lnTo>
                  <a:lnTo>
                    <a:pt x="1806867" y="128473"/>
                  </a:lnTo>
                  <a:lnTo>
                    <a:pt x="1849488" y="132473"/>
                  </a:lnTo>
                  <a:lnTo>
                    <a:pt x="1894027" y="149059"/>
                  </a:lnTo>
                  <a:lnTo>
                    <a:pt x="1937842" y="165785"/>
                  </a:lnTo>
                  <a:lnTo>
                    <a:pt x="1980882" y="182689"/>
                  </a:lnTo>
                  <a:lnTo>
                    <a:pt x="2020544" y="187312"/>
                  </a:lnTo>
                  <a:lnTo>
                    <a:pt x="2062010" y="204533"/>
                  </a:lnTo>
                  <a:lnTo>
                    <a:pt x="2105266" y="234365"/>
                  </a:lnTo>
                  <a:lnTo>
                    <a:pt x="2145055" y="251942"/>
                  </a:lnTo>
                  <a:lnTo>
                    <a:pt x="2183968" y="269709"/>
                  </a:lnTo>
                  <a:lnTo>
                    <a:pt x="2221979" y="287667"/>
                  </a:lnTo>
                  <a:lnTo>
                    <a:pt x="2261679" y="318249"/>
                  </a:lnTo>
                  <a:lnTo>
                    <a:pt x="2297811" y="336600"/>
                  </a:lnTo>
                  <a:lnTo>
                    <a:pt x="2335580" y="367576"/>
                  </a:lnTo>
                  <a:lnTo>
                    <a:pt x="2369743" y="386346"/>
                  </a:lnTo>
                  <a:lnTo>
                    <a:pt x="2405494" y="417753"/>
                  </a:lnTo>
                  <a:lnTo>
                    <a:pt x="2440203" y="449376"/>
                  </a:lnTo>
                  <a:lnTo>
                    <a:pt x="2473833" y="481228"/>
                  </a:lnTo>
                  <a:lnTo>
                    <a:pt x="2506370" y="513321"/>
                  </a:lnTo>
                  <a:lnTo>
                    <a:pt x="2537790" y="545642"/>
                  </a:lnTo>
                  <a:lnTo>
                    <a:pt x="2568067" y="578205"/>
                  </a:lnTo>
                  <a:lnTo>
                    <a:pt x="2597162" y="611009"/>
                  </a:lnTo>
                  <a:lnTo>
                    <a:pt x="2625064" y="644067"/>
                  </a:lnTo>
                  <a:lnTo>
                    <a:pt x="2651760" y="677392"/>
                  </a:lnTo>
                  <a:lnTo>
                    <a:pt x="2677198" y="710971"/>
                  </a:lnTo>
                  <a:lnTo>
                    <a:pt x="2703995" y="757237"/>
                  </a:lnTo>
                  <a:lnTo>
                    <a:pt x="2726880" y="791349"/>
                  </a:lnTo>
                  <a:lnTo>
                    <a:pt x="2751061" y="838174"/>
                  </a:lnTo>
                  <a:lnTo>
                    <a:pt x="2771292" y="872858"/>
                  </a:lnTo>
                  <a:lnTo>
                    <a:pt x="2792780" y="920242"/>
                  </a:lnTo>
                  <a:lnTo>
                    <a:pt x="2810243" y="955497"/>
                  </a:lnTo>
                  <a:lnTo>
                    <a:pt x="2828925" y="1003477"/>
                  </a:lnTo>
                  <a:lnTo>
                    <a:pt x="2843542" y="1039342"/>
                  </a:lnTo>
                  <a:lnTo>
                    <a:pt x="2859328" y="1087932"/>
                  </a:lnTo>
                  <a:lnTo>
                    <a:pt x="2873616" y="1136840"/>
                  </a:lnTo>
                  <a:lnTo>
                    <a:pt x="2883776" y="1173632"/>
                  </a:lnTo>
                  <a:lnTo>
                    <a:pt x="2895015" y="1223175"/>
                  </a:lnTo>
                  <a:lnTo>
                    <a:pt x="2904706" y="1273048"/>
                  </a:lnTo>
                  <a:lnTo>
                    <a:pt x="2912859" y="1323251"/>
                  </a:lnTo>
                  <a:lnTo>
                    <a:pt x="2916885" y="1361338"/>
                  </a:lnTo>
                  <a:lnTo>
                    <a:pt x="2922041" y="1412163"/>
                  </a:lnTo>
                  <a:lnTo>
                    <a:pt x="2925737" y="1463306"/>
                  </a:lnTo>
                  <a:lnTo>
                    <a:pt x="2925368" y="1502321"/>
                  </a:lnTo>
                  <a:lnTo>
                    <a:pt x="2926207" y="1554048"/>
                  </a:lnTo>
                  <a:lnTo>
                    <a:pt x="2926207" y="1049489"/>
                  </a:lnTo>
                  <a:lnTo>
                    <a:pt x="2917914" y="1023683"/>
                  </a:lnTo>
                  <a:lnTo>
                    <a:pt x="2900845" y="975360"/>
                  </a:lnTo>
                  <a:lnTo>
                    <a:pt x="2885008" y="939761"/>
                  </a:lnTo>
                  <a:lnTo>
                    <a:pt x="2865158" y="892022"/>
                  </a:lnTo>
                  <a:lnTo>
                    <a:pt x="2846578" y="857008"/>
                  </a:lnTo>
                  <a:lnTo>
                    <a:pt x="2824048" y="809828"/>
                  </a:lnTo>
                  <a:lnTo>
                    <a:pt x="2802813" y="775373"/>
                  </a:lnTo>
                  <a:lnTo>
                    <a:pt x="2777680" y="728751"/>
                  </a:lnTo>
                  <a:lnTo>
                    <a:pt x="2753906" y="694817"/>
                  </a:lnTo>
                  <a:lnTo>
                    <a:pt x="2726258" y="648728"/>
                  </a:lnTo>
                  <a:lnTo>
                    <a:pt x="2700007" y="615315"/>
                  </a:lnTo>
                  <a:lnTo>
                    <a:pt x="2672562" y="582155"/>
                  </a:lnTo>
                  <a:lnTo>
                    <a:pt x="2643949" y="549249"/>
                  </a:lnTo>
                  <a:lnTo>
                    <a:pt x="2614180" y="516585"/>
                  </a:lnTo>
                  <a:lnTo>
                    <a:pt x="2583269" y="484149"/>
                  </a:lnTo>
                  <a:lnTo>
                    <a:pt x="2551265" y="451954"/>
                  </a:lnTo>
                  <a:lnTo>
                    <a:pt x="2518181" y="419989"/>
                  </a:lnTo>
                  <a:lnTo>
                    <a:pt x="2484018" y="388239"/>
                  </a:lnTo>
                  <a:lnTo>
                    <a:pt x="2448839" y="356717"/>
                  </a:lnTo>
                  <a:lnTo>
                    <a:pt x="2412631" y="325399"/>
                  </a:lnTo>
                  <a:lnTo>
                    <a:pt x="2378049" y="306730"/>
                  </a:lnTo>
                  <a:lnTo>
                    <a:pt x="2339873" y="275818"/>
                  </a:lnTo>
                  <a:lnTo>
                    <a:pt x="2300770" y="245122"/>
                  </a:lnTo>
                  <a:lnTo>
                    <a:pt x="2263343" y="227050"/>
                  </a:lnTo>
                  <a:lnTo>
                    <a:pt x="2225014" y="209156"/>
                  </a:lnTo>
                  <a:lnTo>
                    <a:pt x="2183206" y="179031"/>
                  </a:lnTo>
                  <a:lnTo>
                    <a:pt x="2143137" y="161505"/>
                  </a:lnTo>
                  <a:lnTo>
                    <a:pt x="2102256" y="144157"/>
                  </a:lnTo>
                  <a:lnTo>
                    <a:pt x="2060549" y="126974"/>
                  </a:lnTo>
                  <a:lnTo>
                    <a:pt x="2018068" y="109969"/>
                  </a:lnTo>
                  <a:lnTo>
                    <a:pt x="1974811" y="93116"/>
                  </a:lnTo>
                  <a:lnTo>
                    <a:pt x="1930819" y="76415"/>
                  </a:lnTo>
                  <a:lnTo>
                    <a:pt x="1888718" y="72301"/>
                  </a:lnTo>
                  <a:lnTo>
                    <a:pt x="1843316" y="55905"/>
                  </a:lnTo>
                  <a:lnTo>
                    <a:pt x="1799844" y="52082"/>
                  </a:lnTo>
                  <a:lnTo>
                    <a:pt x="1753108" y="35966"/>
                  </a:lnTo>
                  <a:lnTo>
                    <a:pt x="1663014" y="28968"/>
                  </a:lnTo>
                  <a:lnTo>
                    <a:pt x="1570596" y="22479"/>
                  </a:lnTo>
                  <a:lnTo>
                    <a:pt x="1476019" y="16421"/>
                  </a:lnTo>
                  <a:lnTo>
                    <a:pt x="1430604" y="25984"/>
                  </a:lnTo>
                  <a:lnTo>
                    <a:pt x="1382102" y="23215"/>
                  </a:lnTo>
                  <a:lnTo>
                    <a:pt x="1335773" y="32969"/>
                  </a:lnTo>
                  <a:lnTo>
                    <a:pt x="1286408" y="30391"/>
                  </a:lnTo>
                  <a:lnTo>
                    <a:pt x="1084199" y="72961"/>
                  </a:lnTo>
                  <a:lnTo>
                    <a:pt x="1033818" y="96545"/>
                  </a:lnTo>
                  <a:lnTo>
                    <a:pt x="981392" y="107581"/>
                  </a:lnTo>
                  <a:lnTo>
                    <a:pt x="835621" y="177203"/>
                  </a:lnTo>
                  <a:lnTo>
                    <a:pt x="382790" y="0"/>
                  </a:lnTo>
                  <a:lnTo>
                    <a:pt x="448614" y="453351"/>
                  </a:lnTo>
                  <a:lnTo>
                    <a:pt x="414947" y="486397"/>
                  </a:lnTo>
                  <a:lnTo>
                    <a:pt x="382155" y="519264"/>
                  </a:lnTo>
                  <a:lnTo>
                    <a:pt x="350278" y="551929"/>
                  </a:lnTo>
                  <a:lnTo>
                    <a:pt x="321957" y="596823"/>
                  </a:lnTo>
                  <a:lnTo>
                    <a:pt x="291973" y="629094"/>
                  </a:lnTo>
                  <a:lnTo>
                    <a:pt x="265595" y="673582"/>
                  </a:lnTo>
                  <a:lnTo>
                    <a:pt x="237629" y="705434"/>
                  </a:lnTo>
                  <a:lnTo>
                    <a:pt x="213309" y="749490"/>
                  </a:lnTo>
                  <a:lnTo>
                    <a:pt x="190068" y="793318"/>
                  </a:lnTo>
                  <a:lnTo>
                    <a:pt x="167919" y="836917"/>
                  </a:lnTo>
                  <a:lnTo>
                    <a:pt x="146888" y="880275"/>
                  </a:lnTo>
                  <a:lnTo>
                    <a:pt x="127012" y="923391"/>
                  </a:lnTo>
                  <a:lnTo>
                    <a:pt x="108305" y="966266"/>
                  </a:lnTo>
                  <a:lnTo>
                    <a:pt x="90817" y="1008888"/>
                  </a:lnTo>
                  <a:lnTo>
                    <a:pt x="74536" y="1051242"/>
                  </a:lnTo>
                  <a:lnTo>
                    <a:pt x="59524" y="1093343"/>
                  </a:lnTo>
                  <a:lnTo>
                    <a:pt x="48412" y="1147597"/>
                  </a:lnTo>
                  <a:lnTo>
                    <a:pt x="35991" y="1189151"/>
                  </a:lnTo>
                  <a:lnTo>
                    <a:pt x="27520" y="1242847"/>
                  </a:lnTo>
                  <a:lnTo>
                    <a:pt x="17792" y="1283830"/>
                  </a:lnTo>
                  <a:lnTo>
                    <a:pt x="12065" y="1336941"/>
                  </a:lnTo>
                  <a:lnTo>
                    <a:pt x="5143" y="1377340"/>
                  </a:lnTo>
                  <a:lnTo>
                    <a:pt x="2286" y="1429854"/>
                  </a:lnTo>
                  <a:lnTo>
                    <a:pt x="889" y="1482064"/>
                  </a:lnTo>
                  <a:lnTo>
                    <a:pt x="990" y="1533956"/>
                  </a:lnTo>
                  <a:lnTo>
                    <a:pt x="0" y="1573098"/>
                  </a:lnTo>
                  <a:lnTo>
                    <a:pt x="3162" y="1624342"/>
                  </a:lnTo>
                  <a:lnTo>
                    <a:pt x="7912" y="1675257"/>
                  </a:lnTo>
                  <a:lnTo>
                    <a:pt x="14262" y="1725841"/>
                  </a:lnTo>
                  <a:lnTo>
                    <a:pt x="22237" y="1776069"/>
                  </a:lnTo>
                  <a:lnTo>
                    <a:pt x="31864" y="1825955"/>
                  </a:lnTo>
                  <a:lnTo>
                    <a:pt x="43078" y="1875510"/>
                  </a:lnTo>
                  <a:lnTo>
                    <a:pt x="55791" y="1924748"/>
                  </a:lnTo>
                  <a:lnTo>
                    <a:pt x="69977" y="1973668"/>
                  </a:lnTo>
                  <a:lnTo>
                    <a:pt x="82994" y="2009863"/>
                  </a:lnTo>
                  <a:lnTo>
                    <a:pt x="100063" y="2058187"/>
                  </a:lnTo>
                  <a:lnTo>
                    <a:pt x="118516" y="2106218"/>
                  </a:lnTo>
                  <a:lnTo>
                    <a:pt x="135750" y="2141524"/>
                  </a:lnTo>
                  <a:lnTo>
                    <a:pt x="156946" y="2188972"/>
                  </a:lnTo>
                  <a:lnTo>
                    <a:pt x="176860" y="2223719"/>
                  </a:lnTo>
                  <a:lnTo>
                    <a:pt x="200710" y="2270607"/>
                  </a:lnTo>
                  <a:lnTo>
                    <a:pt x="223227" y="2304808"/>
                  </a:lnTo>
                  <a:lnTo>
                    <a:pt x="249618" y="2351163"/>
                  </a:lnTo>
                  <a:lnTo>
                    <a:pt x="274650" y="2384831"/>
                  </a:lnTo>
                  <a:lnTo>
                    <a:pt x="300901" y="2418232"/>
                  </a:lnTo>
                  <a:lnTo>
                    <a:pt x="322072" y="2450350"/>
                  </a:lnTo>
                  <a:lnTo>
                    <a:pt x="320852" y="2451303"/>
                  </a:lnTo>
                  <a:lnTo>
                    <a:pt x="330784" y="2463571"/>
                  </a:lnTo>
                  <a:lnTo>
                    <a:pt x="330962" y="2463825"/>
                  </a:lnTo>
                  <a:lnTo>
                    <a:pt x="331520" y="2464485"/>
                  </a:lnTo>
                  <a:lnTo>
                    <a:pt x="352120" y="2489885"/>
                  </a:lnTo>
                  <a:lnTo>
                    <a:pt x="384543" y="2527312"/>
                  </a:lnTo>
                  <a:lnTo>
                    <a:pt x="418096" y="2563545"/>
                  </a:lnTo>
                  <a:lnTo>
                    <a:pt x="452742" y="2598572"/>
                  </a:lnTo>
                  <a:lnTo>
                    <a:pt x="488429" y="2632379"/>
                  </a:lnTo>
                  <a:lnTo>
                    <a:pt x="525145" y="2664930"/>
                  </a:lnTo>
                  <a:lnTo>
                    <a:pt x="562838" y="2696222"/>
                  </a:lnTo>
                  <a:lnTo>
                    <a:pt x="601497" y="2726232"/>
                  </a:lnTo>
                  <a:lnTo>
                    <a:pt x="641057" y="2754922"/>
                  </a:lnTo>
                  <a:lnTo>
                    <a:pt x="681507" y="2782303"/>
                  </a:lnTo>
                  <a:lnTo>
                    <a:pt x="722807" y="2808338"/>
                  </a:lnTo>
                  <a:lnTo>
                    <a:pt x="764921" y="2833001"/>
                  </a:lnTo>
                  <a:lnTo>
                    <a:pt x="807821" y="2856293"/>
                  </a:lnTo>
                  <a:lnTo>
                    <a:pt x="851458" y="2878175"/>
                  </a:lnTo>
                  <a:lnTo>
                    <a:pt x="895807" y="2898648"/>
                  </a:lnTo>
                  <a:lnTo>
                    <a:pt x="940828" y="2917672"/>
                  </a:lnTo>
                  <a:lnTo>
                    <a:pt x="986497" y="2935236"/>
                  </a:lnTo>
                  <a:lnTo>
                    <a:pt x="1032776" y="2951327"/>
                  </a:lnTo>
                  <a:lnTo>
                    <a:pt x="1079627" y="2965920"/>
                  </a:lnTo>
                  <a:lnTo>
                    <a:pt x="1127010" y="2978988"/>
                  </a:lnTo>
                  <a:lnTo>
                    <a:pt x="1174902" y="2990532"/>
                  </a:lnTo>
                  <a:lnTo>
                    <a:pt x="1223264" y="3000502"/>
                  </a:lnTo>
                  <a:lnTo>
                    <a:pt x="1272070" y="3008909"/>
                  </a:lnTo>
                  <a:lnTo>
                    <a:pt x="1321269" y="3015716"/>
                  </a:lnTo>
                  <a:lnTo>
                    <a:pt x="1370672" y="3020898"/>
                  </a:lnTo>
                  <a:lnTo>
                    <a:pt x="1420063" y="3024428"/>
                  </a:lnTo>
                  <a:lnTo>
                    <a:pt x="1469402" y="3026333"/>
                  </a:lnTo>
                  <a:lnTo>
                    <a:pt x="1476832" y="3026384"/>
                  </a:lnTo>
                  <a:lnTo>
                    <a:pt x="1479956" y="3026587"/>
                  </a:lnTo>
                  <a:lnTo>
                    <a:pt x="1480858" y="3026397"/>
                  </a:lnTo>
                  <a:lnTo>
                    <a:pt x="1518666" y="3026600"/>
                  </a:lnTo>
                  <a:lnTo>
                    <a:pt x="1567802" y="3025267"/>
                  </a:lnTo>
                  <a:lnTo>
                    <a:pt x="1616786" y="3022320"/>
                  </a:lnTo>
                  <a:lnTo>
                    <a:pt x="1665566" y="3017786"/>
                  </a:lnTo>
                  <a:lnTo>
                    <a:pt x="1714119" y="3011678"/>
                  </a:lnTo>
                  <a:lnTo>
                    <a:pt x="1762391" y="3003994"/>
                  </a:lnTo>
                  <a:lnTo>
                    <a:pt x="1810346" y="2994749"/>
                  </a:lnTo>
                  <a:lnTo>
                    <a:pt x="1857959" y="2983954"/>
                  </a:lnTo>
                  <a:lnTo>
                    <a:pt x="1905177" y="2971622"/>
                  </a:lnTo>
                  <a:lnTo>
                    <a:pt x="1951977" y="2957753"/>
                  </a:lnTo>
                  <a:lnTo>
                    <a:pt x="1998319" y="2942374"/>
                  </a:lnTo>
                  <a:lnTo>
                    <a:pt x="2044141" y="2925483"/>
                  </a:lnTo>
                  <a:lnTo>
                    <a:pt x="2089442" y="2907106"/>
                  </a:lnTo>
                  <a:lnTo>
                    <a:pt x="2127186" y="2890329"/>
                  </a:lnTo>
                  <a:lnTo>
                    <a:pt x="2127948" y="2890164"/>
                  </a:lnTo>
                  <a:lnTo>
                    <a:pt x="2130158" y="2889008"/>
                  </a:lnTo>
                  <a:lnTo>
                    <a:pt x="2134146" y="2887230"/>
                  </a:lnTo>
                  <a:lnTo>
                    <a:pt x="2178253" y="2865882"/>
                  </a:lnTo>
                  <a:lnTo>
                    <a:pt x="2221687" y="2843072"/>
                  </a:lnTo>
                  <a:lnTo>
                    <a:pt x="2264448" y="2818815"/>
                  </a:lnTo>
                  <a:lnTo>
                    <a:pt x="2306459" y="2793098"/>
                  </a:lnTo>
                  <a:lnTo>
                    <a:pt x="2347722" y="2765958"/>
                  </a:lnTo>
                  <a:lnTo>
                    <a:pt x="2388171" y="2737396"/>
                  </a:lnTo>
                  <a:lnTo>
                    <a:pt x="2427770" y="2707424"/>
                  </a:lnTo>
                  <a:lnTo>
                    <a:pt x="2466365" y="2676156"/>
                  </a:lnTo>
                  <a:lnTo>
                    <a:pt x="2503792" y="2643721"/>
                  </a:lnTo>
                  <a:lnTo>
                    <a:pt x="2540025" y="2610180"/>
                  </a:lnTo>
                  <a:lnTo>
                    <a:pt x="2575052" y="2575534"/>
                  </a:lnTo>
                  <a:lnTo>
                    <a:pt x="2608846" y="2539847"/>
                  </a:lnTo>
                  <a:lnTo>
                    <a:pt x="2641409" y="2503132"/>
                  </a:lnTo>
                  <a:lnTo>
                    <a:pt x="2672689" y="2465425"/>
                  </a:lnTo>
                  <a:lnTo>
                    <a:pt x="2702699" y="2426779"/>
                  </a:lnTo>
                  <a:lnTo>
                    <a:pt x="2731401" y="2387206"/>
                  </a:lnTo>
                  <a:lnTo>
                    <a:pt x="2758783" y="2346756"/>
                  </a:lnTo>
                  <a:lnTo>
                    <a:pt x="2784805" y="2305456"/>
                  </a:lnTo>
                  <a:lnTo>
                    <a:pt x="2809481" y="2263343"/>
                  </a:lnTo>
                  <a:lnTo>
                    <a:pt x="2832773" y="2220455"/>
                  </a:lnTo>
                  <a:lnTo>
                    <a:pt x="2854655" y="2176818"/>
                  </a:lnTo>
                  <a:lnTo>
                    <a:pt x="2875127" y="2132469"/>
                  </a:lnTo>
                  <a:lnTo>
                    <a:pt x="2894152" y="2087448"/>
                  </a:lnTo>
                  <a:lnTo>
                    <a:pt x="2911716" y="2041779"/>
                  </a:lnTo>
                  <a:lnTo>
                    <a:pt x="2927807" y="1995500"/>
                  </a:lnTo>
                  <a:lnTo>
                    <a:pt x="2942399" y="1948649"/>
                  </a:lnTo>
                  <a:lnTo>
                    <a:pt x="2952521" y="1911908"/>
                  </a:lnTo>
                  <a:lnTo>
                    <a:pt x="2955467" y="1901266"/>
                  </a:lnTo>
                  <a:lnTo>
                    <a:pt x="2966999" y="1853374"/>
                  </a:lnTo>
                  <a:lnTo>
                    <a:pt x="2976981" y="1805012"/>
                  </a:lnTo>
                  <a:lnTo>
                    <a:pt x="2985389" y="1756206"/>
                  </a:lnTo>
                  <a:lnTo>
                    <a:pt x="2992196" y="1707007"/>
                  </a:lnTo>
                  <a:lnTo>
                    <a:pt x="2997365" y="1657604"/>
                  </a:lnTo>
                  <a:lnTo>
                    <a:pt x="3000908" y="1608213"/>
                  </a:lnTo>
                  <a:lnTo>
                    <a:pt x="3002800" y="1558874"/>
                  </a:lnTo>
                  <a:lnTo>
                    <a:pt x="3003080" y="1509610"/>
                  </a:lnTo>
                  <a:close/>
                </a:path>
              </a:pathLst>
            </a:custGeom>
            <a:solidFill>
              <a:srgbClr val="60CFFF"/>
            </a:solidFill>
          </p:spPr>
          <p:txBody>
            <a:bodyPr wrap="square" lIns="0" tIns="0" rIns="0" bIns="0" rtlCol="0"/>
            <a:lstStyle/>
            <a:p>
              <a:endParaRPr/>
            </a:p>
          </p:txBody>
        </p:sp>
        <p:pic>
          <p:nvPicPr>
            <p:cNvPr id="18" name="object 15">
              <a:extLst>
                <a:ext uri="{FF2B5EF4-FFF2-40B4-BE49-F238E27FC236}">
                  <a16:creationId xmlns:a16="http://schemas.microsoft.com/office/drawing/2014/main" id="{FD706107-7C31-D61B-261F-1848F48DBE9E}"/>
                </a:ext>
              </a:extLst>
            </p:cNvPr>
            <p:cNvPicPr/>
            <p:nvPr/>
          </p:nvPicPr>
          <p:blipFill>
            <a:blip r:embed="rId8" cstate="print"/>
            <a:stretch>
              <a:fillRect/>
            </a:stretch>
          </p:blipFill>
          <p:spPr>
            <a:xfrm>
              <a:off x="5301133" y="3293924"/>
              <a:ext cx="4452466" cy="4021275"/>
            </a:xfrm>
            <a:prstGeom prst="rect">
              <a:avLst/>
            </a:prstGeom>
          </p:spPr>
        </p:pic>
      </p:grpSp>
      <p:sp>
        <p:nvSpPr>
          <p:cNvPr id="20" name="object 17">
            <a:extLst>
              <a:ext uri="{FF2B5EF4-FFF2-40B4-BE49-F238E27FC236}">
                <a16:creationId xmlns:a16="http://schemas.microsoft.com/office/drawing/2014/main" id="{8DB68F2F-81AF-4460-D97D-25426FBFAEF4}"/>
              </a:ext>
            </a:extLst>
          </p:cNvPr>
          <p:cNvSpPr txBox="1"/>
          <p:nvPr/>
        </p:nvSpPr>
        <p:spPr>
          <a:xfrm>
            <a:off x="737829" y="2040114"/>
            <a:ext cx="2107141" cy="1692130"/>
          </a:xfrm>
          <a:prstGeom prst="rect">
            <a:avLst/>
          </a:prstGeom>
        </p:spPr>
        <p:txBody>
          <a:bodyPr vert="horz" wrap="square" lIns="0" tIns="22225" rIns="0" bIns="0" rtlCol="0">
            <a:spAutoFit/>
          </a:bodyPr>
          <a:lstStyle/>
          <a:p>
            <a:pPr marL="12700" marR="5080" algn="ctr">
              <a:spcBef>
                <a:spcPts val="175"/>
              </a:spcBef>
            </a:pPr>
            <a:r>
              <a:rPr lang="es-ES" sz="1600" b="0" i="0" dirty="0">
                <a:ea typeface="Calibri" panose="020F0502020204030204" pitchFamily="34" charset="0"/>
                <a:cs typeface="Calibri" panose="020F0502020204030204" pitchFamily="34" charset="0"/>
              </a:rPr>
              <a:t>Aquellos que poseen un alto potencial de crecimiento de aquellos que presentan un potencial de crecimiento menos favorable.  </a:t>
            </a:r>
            <a:endParaRPr lang="es-CO" sz="1600" dirty="0">
              <a:ea typeface="Calibri" panose="020F0502020204030204" pitchFamily="34" charset="0"/>
              <a:cs typeface="Calibri" panose="020F0502020204030204" pitchFamily="34" charset="0"/>
            </a:endParaRPr>
          </a:p>
          <a:p>
            <a:pPr marL="12700" marR="5080" algn="ctr">
              <a:lnSpc>
                <a:spcPts val="1280"/>
              </a:lnSpc>
              <a:spcBef>
                <a:spcPts val="175"/>
              </a:spcBef>
            </a:pPr>
            <a:endParaRPr sz="1100" dirty="0">
              <a:latin typeface="Tahoma"/>
              <a:cs typeface="Tahoma"/>
            </a:endParaRPr>
          </a:p>
        </p:txBody>
      </p:sp>
      <p:sp>
        <p:nvSpPr>
          <p:cNvPr id="21" name="object 18">
            <a:extLst>
              <a:ext uri="{FF2B5EF4-FFF2-40B4-BE49-F238E27FC236}">
                <a16:creationId xmlns:a16="http://schemas.microsoft.com/office/drawing/2014/main" id="{3FFCE5CD-4910-9753-990E-DD87B14CC89B}"/>
              </a:ext>
            </a:extLst>
          </p:cNvPr>
          <p:cNvSpPr txBox="1"/>
          <p:nvPr/>
        </p:nvSpPr>
        <p:spPr>
          <a:xfrm>
            <a:off x="3923729" y="1876137"/>
            <a:ext cx="2538258" cy="1659172"/>
          </a:xfrm>
          <a:prstGeom prst="rect">
            <a:avLst/>
          </a:prstGeom>
        </p:spPr>
        <p:txBody>
          <a:bodyPr vert="horz" wrap="square" lIns="0" tIns="12065" rIns="0" bIns="0" rtlCol="0">
            <a:spAutoFit/>
          </a:bodyPr>
          <a:lstStyle/>
          <a:p>
            <a:pPr marL="277495" marR="269875" algn="ctr">
              <a:lnSpc>
                <a:spcPct val="117300"/>
              </a:lnSpc>
              <a:spcBef>
                <a:spcPts val="95"/>
              </a:spcBef>
            </a:pPr>
            <a:r>
              <a:rPr lang="es-ES" sz="1600"/>
              <a:t>S</a:t>
            </a:r>
            <a:r>
              <a:rPr lang="es-ES" sz="1600" b="0" i="0"/>
              <a:t>e obtiene a través de datos cefalométricos, mediante el cálculo matemático de ciertos ángulos</a:t>
            </a:r>
            <a:endParaRPr lang="es-ES" sz="1600"/>
          </a:p>
          <a:p>
            <a:pPr marL="277495" marR="269875" algn="ctr">
              <a:lnSpc>
                <a:spcPct val="117300"/>
              </a:lnSpc>
              <a:spcBef>
                <a:spcPts val="95"/>
              </a:spcBef>
            </a:pPr>
            <a:endParaRPr lang="es-ES" sz="1200">
              <a:latin typeface="Tahoma"/>
              <a:cs typeface="Tahoma"/>
            </a:endParaRPr>
          </a:p>
        </p:txBody>
      </p:sp>
      <p:sp>
        <p:nvSpPr>
          <p:cNvPr id="24" name="object 7">
            <a:extLst>
              <a:ext uri="{FF2B5EF4-FFF2-40B4-BE49-F238E27FC236}">
                <a16:creationId xmlns:a16="http://schemas.microsoft.com/office/drawing/2014/main" id="{2A47857C-7934-106C-047E-BE3079E23388}"/>
              </a:ext>
            </a:extLst>
          </p:cNvPr>
          <p:cNvSpPr txBox="1"/>
          <p:nvPr/>
        </p:nvSpPr>
        <p:spPr>
          <a:xfrm>
            <a:off x="5485138" y="4410037"/>
            <a:ext cx="3200407" cy="1659172"/>
          </a:xfrm>
          <a:prstGeom prst="rect">
            <a:avLst/>
          </a:prstGeom>
        </p:spPr>
        <p:txBody>
          <a:bodyPr vert="horz" wrap="square" lIns="0" tIns="12065" rIns="0" bIns="0" rtlCol="0">
            <a:spAutoFit/>
          </a:bodyPr>
          <a:lstStyle/>
          <a:p>
            <a:pPr marL="455930" marR="485775" indent="-58419" algn="ctr">
              <a:lnSpc>
                <a:spcPct val="116700"/>
              </a:lnSpc>
              <a:spcBef>
                <a:spcPts val="95"/>
              </a:spcBef>
            </a:pPr>
            <a:r>
              <a:rPr lang="es-ES" sz="1600" b="0" i="0" dirty="0"/>
              <a:t>  Según los estudios de Petrovic la determinación del tipo rotacional de crecimiento y de la categoría auxológica</a:t>
            </a:r>
            <a:endParaRPr lang="es-CO" sz="1600" dirty="0"/>
          </a:p>
          <a:p>
            <a:pPr marL="455930" marR="485775" indent="-58419">
              <a:lnSpc>
                <a:spcPct val="116700"/>
              </a:lnSpc>
              <a:spcBef>
                <a:spcPts val="95"/>
              </a:spcBef>
            </a:pPr>
            <a:endParaRPr lang="es-CO" sz="1200" dirty="0">
              <a:latin typeface="Tahoma"/>
              <a:cs typeface="Tahoma"/>
            </a:endParaRPr>
          </a:p>
        </p:txBody>
      </p:sp>
      <p:sp>
        <p:nvSpPr>
          <p:cNvPr id="10" name="CuadroTexto 9">
            <a:extLst>
              <a:ext uri="{FF2B5EF4-FFF2-40B4-BE49-F238E27FC236}">
                <a16:creationId xmlns:a16="http://schemas.microsoft.com/office/drawing/2014/main" id="{C3100372-B50D-7210-6C73-67ACFED93312}"/>
              </a:ext>
            </a:extLst>
          </p:cNvPr>
          <p:cNvSpPr txBox="1"/>
          <p:nvPr/>
        </p:nvSpPr>
        <p:spPr>
          <a:xfrm>
            <a:off x="0" y="6423211"/>
            <a:ext cx="8876537" cy="400110"/>
          </a:xfrm>
          <a:prstGeom prst="rect">
            <a:avLst/>
          </a:prstGeom>
          <a:noFill/>
        </p:spPr>
        <p:txBody>
          <a:bodyPr wrap="square">
            <a:spAutoFit/>
          </a:bodyPr>
          <a:lstStyle/>
          <a:p>
            <a:r>
              <a:rPr lang="es-ES" sz="1000" dirty="0" err="1">
                <a:effectLst/>
                <a:latin typeface="+mn-lt"/>
                <a:ea typeface="Times New Roman" panose="02020603050405020304" pitchFamily="18" charset="0"/>
              </a:rPr>
              <a:t>Skidmore</a:t>
            </a:r>
            <a:r>
              <a:rPr lang="es-ES" sz="1000" dirty="0">
                <a:effectLst/>
                <a:latin typeface="+mn-lt"/>
                <a:ea typeface="Times New Roman" panose="02020603050405020304" pitchFamily="18" charset="0"/>
              </a:rPr>
              <a:t> KJ, Brook KJ, Thomson WM, Harding WJ. </a:t>
            </a:r>
            <a:r>
              <a:rPr lang="es-ES" sz="1000" dirty="0" err="1">
                <a:effectLst/>
                <a:latin typeface="+mn-lt"/>
                <a:ea typeface="Times New Roman" panose="02020603050405020304" pitchFamily="18" charset="0"/>
              </a:rPr>
              <a:t>Factors</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influencing</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treatment</a:t>
            </a:r>
            <a:r>
              <a:rPr lang="es-ES" sz="1000" dirty="0">
                <a:effectLst/>
                <a:latin typeface="+mn-lt"/>
                <a:ea typeface="Times New Roman" panose="02020603050405020304" pitchFamily="18" charset="0"/>
              </a:rPr>
              <a:t> time in </a:t>
            </a:r>
            <a:r>
              <a:rPr lang="es-ES" sz="1000" dirty="0" err="1">
                <a:effectLst/>
                <a:latin typeface="+mn-lt"/>
                <a:ea typeface="Times New Roman" panose="02020603050405020304" pitchFamily="18" charset="0"/>
              </a:rPr>
              <a:t>orthodontic</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patients</a:t>
            </a:r>
            <a:r>
              <a:rPr lang="es-ES" sz="1000" dirty="0">
                <a:effectLst/>
                <a:latin typeface="+mn-lt"/>
                <a:ea typeface="Times New Roman" panose="02020603050405020304" pitchFamily="18" charset="0"/>
              </a:rPr>
              <a:t>. American Journal of Orthodontics and Dentofacial </a:t>
            </a:r>
            <a:r>
              <a:rPr lang="es-ES" sz="1000" dirty="0" err="1">
                <a:effectLst/>
                <a:latin typeface="+mn-lt"/>
                <a:ea typeface="Times New Roman" panose="02020603050405020304" pitchFamily="18" charset="0"/>
              </a:rPr>
              <a:t>Orthopedics</a:t>
            </a:r>
            <a:r>
              <a:rPr lang="es-ES" sz="1000" dirty="0">
                <a:effectLst/>
                <a:latin typeface="+mn-lt"/>
                <a:ea typeface="Times New Roman" panose="02020603050405020304" pitchFamily="18" charset="0"/>
              </a:rPr>
              <a:t>. 2006 Feb;129(2):230–8. </a:t>
            </a:r>
            <a:endParaRPr lang="es-CO" sz="1000" dirty="0">
              <a:latin typeface="+mn-lt"/>
            </a:endParaRPr>
          </a:p>
        </p:txBody>
      </p:sp>
    </p:spTree>
    <p:extLst>
      <p:ext uri="{BB962C8B-B14F-4D97-AF65-F5344CB8AC3E}">
        <p14:creationId xmlns:p14="http://schemas.microsoft.com/office/powerpoint/2010/main" val="1548227466"/>
      </p:ext>
    </p:extLst>
  </p:cSld>
  <p:clrMapOvr>
    <a:masterClrMapping/>
  </p:clrMapOvr>
  <p:transition spd="slow">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3914210-96B1-BE02-3510-3D93C8225D82}"/>
              </a:ext>
            </a:extLst>
          </p:cNvPr>
          <p:cNvPicPr>
            <a:picLocks noChangeAspect="1"/>
          </p:cNvPicPr>
          <p:nvPr/>
        </p:nvPicPr>
        <p:blipFill>
          <a:blip r:embed="rId2"/>
          <a:stretch>
            <a:fillRect/>
          </a:stretch>
        </p:blipFill>
        <p:spPr>
          <a:xfrm>
            <a:off x="8403072" y="2299152"/>
            <a:ext cx="3113156" cy="3113156"/>
          </a:xfrm>
          <a:prstGeom prst="rect">
            <a:avLst/>
          </a:prstGeom>
        </p:spPr>
      </p:pic>
      <p:pic>
        <p:nvPicPr>
          <p:cNvPr id="3" name="Imagen 2">
            <a:extLst>
              <a:ext uri="{FF2B5EF4-FFF2-40B4-BE49-F238E27FC236}">
                <a16:creationId xmlns:a16="http://schemas.microsoft.com/office/drawing/2014/main" id="{03A4CA0F-A77D-81B0-8ADA-5CF14CF05960}"/>
              </a:ext>
            </a:extLst>
          </p:cNvPr>
          <p:cNvPicPr>
            <a:picLocks noChangeAspect="1"/>
          </p:cNvPicPr>
          <p:nvPr/>
        </p:nvPicPr>
        <p:blipFill rotWithShape="1">
          <a:blip r:embed="rId3"/>
          <a:srcRect b="13297"/>
          <a:stretch/>
        </p:blipFill>
        <p:spPr>
          <a:xfrm>
            <a:off x="61752" y="23359"/>
            <a:ext cx="1930334" cy="1049095"/>
          </a:xfrm>
          <a:prstGeom prst="rect">
            <a:avLst/>
          </a:prstGeom>
        </p:spPr>
      </p:pic>
      <p:sp>
        <p:nvSpPr>
          <p:cNvPr id="5" name="CuadroTexto 3">
            <a:extLst>
              <a:ext uri="{FF2B5EF4-FFF2-40B4-BE49-F238E27FC236}">
                <a16:creationId xmlns:a16="http://schemas.microsoft.com/office/drawing/2014/main" id="{805BA57C-1AAE-A06F-054A-10AB9407AE69}"/>
              </a:ext>
            </a:extLst>
          </p:cNvPr>
          <p:cNvSpPr txBox="1">
            <a:spLocks noChangeArrowheads="1"/>
          </p:cNvSpPr>
          <p:nvPr/>
        </p:nvSpPr>
        <p:spPr bwMode="auto">
          <a:xfrm>
            <a:off x="8743950" y="6497638"/>
            <a:ext cx="308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s-CO" altLang="es-CO" sz="1400" i="1"/>
              <a:t>Ariza M., Romero E., Saumeth A</a:t>
            </a:r>
            <a:r>
              <a:rPr lang="es-CO" altLang="es-CO" sz="1400" b="1" i="1"/>
              <a:t>. </a:t>
            </a:r>
            <a:endParaRPr lang="es-ES" altLang="es-CO" sz="1400" b="1" i="1"/>
          </a:p>
        </p:txBody>
      </p:sp>
      <p:sp>
        <p:nvSpPr>
          <p:cNvPr id="14" name="Freeform 6">
            <a:extLst>
              <a:ext uri="{FF2B5EF4-FFF2-40B4-BE49-F238E27FC236}">
                <a16:creationId xmlns:a16="http://schemas.microsoft.com/office/drawing/2014/main" id="{593FFF67-A3C7-21D4-6666-D6A4BEF03A7A}"/>
              </a:ext>
            </a:extLst>
          </p:cNvPr>
          <p:cNvSpPr/>
          <p:nvPr/>
        </p:nvSpPr>
        <p:spPr>
          <a:xfrm>
            <a:off x="836581" y="2299152"/>
            <a:ext cx="3376362" cy="3859150"/>
          </a:xfrm>
          <a:custGeom>
            <a:avLst/>
            <a:gdLst/>
            <a:ahLst/>
            <a:cxnLst/>
            <a:rect l="l" t="t" r="r" b="b"/>
            <a:pathLst>
              <a:path w="5723213" h="5650372">
                <a:moveTo>
                  <a:pt x="0" y="0"/>
                </a:moveTo>
                <a:lnTo>
                  <a:pt x="5723213" y="0"/>
                </a:lnTo>
                <a:lnTo>
                  <a:pt x="5723213" y="5650373"/>
                </a:lnTo>
                <a:lnTo>
                  <a:pt x="0" y="565037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s-CO"/>
          </a:p>
        </p:txBody>
      </p:sp>
      <p:sp>
        <p:nvSpPr>
          <p:cNvPr id="15" name="Freeform 3">
            <a:extLst>
              <a:ext uri="{FF2B5EF4-FFF2-40B4-BE49-F238E27FC236}">
                <a16:creationId xmlns:a16="http://schemas.microsoft.com/office/drawing/2014/main" id="{8C03DFD4-56BE-79ED-198A-34E413A3B701}"/>
              </a:ext>
            </a:extLst>
          </p:cNvPr>
          <p:cNvSpPr/>
          <p:nvPr/>
        </p:nvSpPr>
        <p:spPr>
          <a:xfrm>
            <a:off x="4380172" y="340524"/>
            <a:ext cx="3485279" cy="3859151"/>
          </a:xfrm>
          <a:custGeom>
            <a:avLst/>
            <a:gdLst/>
            <a:ahLst/>
            <a:cxnLst/>
            <a:rect l="l" t="t" r="r" b="b"/>
            <a:pathLst>
              <a:path w="5723213" h="5650372">
                <a:moveTo>
                  <a:pt x="0" y="0"/>
                </a:moveTo>
                <a:lnTo>
                  <a:pt x="5723213" y="0"/>
                </a:lnTo>
                <a:lnTo>
                  <a:pt x="5723213" y="5650373"/>
                </a:lnTo>
                <a:lnTo>
                  <a:pt x="0" y="565037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s-CO"/>
          </a:p>
        </p:txBody>
      </p:sp>
      <p:sp>
        <p:nvSpPr>
          <p:cNvPr id="17" name="CuadroTexto 16">
            <a:extLst>
              <a:ext uri="{FF2B5EF4-FFF2-40B4-BE49-F238E27FC236}">
                <a16:creationId xmlns:a16="http://schemas.microsoft.com/office/drawing/2014/main" id="{0EB637A2-4FEA-BAD8-9210-E9CC68AC103C}"/>
              </a:ext>
            </a:extLst>
          </p:cNvPr>
          <p:cNvSpPr txBox="1"/>
          <p:nvPr/>
        </p:nvSpPr>
        <p:spPr>
          <a:xfrm>
            <a:off x="4917793" y="1273920"/>
            <a:ext cx="2631172" cy="2086725"/>
          </a:xfrm>
          <a:prstGeom prst="rect">
            <a:avLst/>
          </a:prstGeom>
          <a:noFill/>
        </p:spPr>
        <p:txBody>
          <a:bodyPr wrap="square">
            <a:spAutoFit/>
          </a:bodyPr>
          <a:lstStyle/>
          <a:p>
            <a:pPr marL="0" lvl="0" indent="0" algn="ctr" defTabSz="844550">
              <a:lnSpc>
                <a:spcPct val="90000"/>
              </a:lnSpc>
              <a:spcBef>
                <a:spcPct val="0"/>
              </a:spcBef>
              <a:spcAft>
                <a:spcPct val="35000"/>
              </a:spcAft>
              <a:buNone/>
            </a:pPr>
            <a:r>
              <a:rPr lang="es-ES" sz="1800" kern="1200"/>
              <a:t>Los cuales buscan reorientar los procesos maxilares y el complejo muscular para la disminución de un ángulo mandibular abierto y disminuir el patrón </a:t>
            </a:r>
            <a:r>
              <a:rPr lang="es-ES" sz="1800" kern="1200" err="1"/>
              <a:t>dolicofacial</a:t>
            </a:r>
            <a:r>
              <a:rPr lang="es-ES" sz="1800" kern="1200"/>
              <a:t>.</a:t>
            </a:r>
            <a:endParaRPr lang="es-CO" sz="1800" kern="1200"/>
          </a:p>
        </p:txBody>
      </p:sp>
      <p:sp>
        <p:nvSpPr>
          <p:cNvPr id="19" name="CuadroTexto 18">
            <a:extLst>
              <a:ext uri="{FF2B5EF4-FFF2-40B4-BE49-F238E27FC236}">
                <a16:creationId xmlns:a16="http://schemas.microsoft.com/office/drawing/2014/main" id="{27D03D12-EC43-5C7B-4EC3-81D52AB887D9}"/>
              </a:ext>
            </a:extLst>
          </p:cNvPr>
          <p:cNvSpPr txBox="1"/>
          <p:nvPr/>
        </p:nvSpPr>
        <p:spPr>
          <a:xfrm>
            <a:off x="1573296" y="3530012"/>
            <a:ext cx="2262835" cy="1837426"/>
          </a:xfrm>
          <a:prstGeom prst="rect">
            <a:avLst/>
          </a:prstGeom>
          <a:noFill/>
        </p:spPr>
        <p:txBody>
          <a:bodyPr wrap="square">
            <a:spAutoFit/>
          </a:bodyPr>
          <a:lstStyle/>
          <a:p>
            <a:pPr marL="0" lvl="0" indent="0" algn="ctr" defTabSz="844550">
              <a:lnSpc>
                <a:spcPct val="90000"/>
              </a:lnSpc>
              <a:spcBef>
                <a:spcPct val="0"/>
              </a:spcBef>
              <a:spcAft>
                <a:spcPct val="35000"/>
              </a:spcAft>
              <a:buNone/>
            </a:pPr>
            <a:r>
              <a:rPr lang="es-ES" sz="1800" kern="1200"/>
              <a:t>Teniendo en cuenta la edad del paciente y su potencial de crecimiento, la literatura reporta el uso de diversos aparatos ortopédicos</a:t>
            </a:r>
            <a:endParaRPr lang="es-CO" sz="1800" kern="1200"/>
          </a:p>
        </p:txBody>
      </p:sp>
      <p:sp>
        <p:nvSpPr>
          <p:cNvPr id="4" name="CuadroTexto 3">
            <a:extLst>
              <a:ext uri="{FF2B5EF4-FFF2-40B4-BE49-F238E27FC236}">
                <a16:creationId xmlns:a16="http://schemas.microsoft.com/office/drawing/2014/main" id="{EB0C7A41-396A-7F65-F1BD-E73456B2BBD0}"/>
              </a:ext>
            </a:extLst>
          </p:cNvPr>
          <p:cNvSpPr txBox="1"/>
          <p:nvPr/>
        </p:nvSpPr>
        <p:spPr>
          <a:xfrm>
            <a:off x="0" y="6423211"/>
            <a:ext cx="8876537" cy="400110"/>
          </a:xfrm>
          <a:prstGeom prst="rect">
            <a:avLst/>
          </a:prstGeom>
          <a:noFill/>
        </p:spPr>
        <p:txBody>
          <a:bodyPr wrap="square">
            <a:spAutoFit/>
          </a:bodyPr>
          <a:lstStyle/>
          <a:p>
            <a:r>
              <a:rPr lang="es-ES" sz="1000" dirty="0" err="1">
                <a:effectLst/>
                <a:latin typeface="+mn-lt"/>
                <a:ea typeface="Times New Roman" panose="02020603050405020304" pitchFamily="18" charset="0"/>
              </a:rPr>
              <a:t>Skidmore</a:t>
            </a:r>
            <a:r>
              <a:rPr lang="es-ES" sz="1000" dirty="0">
                <a:effectLst/>
                <a:latin typeface="+mn-lt"/>
                <a:ea typeface="Times New Roman" panose="02020603050405020304" pitchFamily="18" charset="0"/>
              </a:rPr>
              <a:t> KJ, Brook KJ, Thomson WM, Harding WJ. </a:t>
            </a:r>
            <a:r>
              <a:rPr lang="es-ES" sz="1000" dirty="0" err="1">
                <a:effectLst/>
                <a:latin typeface="+mn-lt"/>
                <a:ea typeface="Times New Roman" panose="02020603050405020304" pitchFamily="18" charset="0"/>
              </a:rPr>
              <a:t>Factors</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influencing</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treatment</a:t>
            </a:r>
            <a:r>
              <a:rPr lang="es-ES" sz="1000" dirty="0">
                <a:effectLst/>
                <a:latin typeface="+mn-lt"/>
                <a:ea typeface="Times New Roman" panose="02020603050405020304" pitchFamily="18" charset="0"/>
              </a:rPr>
              <a:t> time in </a:t>
            </a:r>
            <a:r>
              <a:rPr lang="es-ES" sz="1000" dirty="0" err="1">
                <a:effectLst/>
                <a:latin typeface="+mn-lt"/>
                <a:ea typeface="Times New Roman" panose="02020603050405020304" pitchFamily="18" charset="0"/>
              </a:rPr>
              <a:t>orthodontic</a:t>
            </a:r>
            <a:r>
              <a:rPr lang="es-ES" sz="1000" dirty="0">
                <a:effectLst/>
                <a:latin typeface="+mn-lt"/>
                <a:ea typeface="Times New Roman" panose="02020603050405020304" pitchFamily="18" charset="0"/>
              </a:rPr>
              <a:t> </a:t>
            </a:r>
            <a:r>
              <a:rPr lang="es-ES" sz="1000" dirty="0" err="1">
                <a:effectLst/>
                <a:latin typeface="+mn-lt"/>
                <a:ea typeface="Times New Roman" panose="02020603050405020304" pitchFamily="18" charset="0"/>
              </a:rPr>
              <a:t>patients</a:t>
            </a:r>
            <a:r>
              <a:rPr lang="es-ES" sz="1000" dirty="0">
                <a:effectLst/>
                <a:latin typeface="+mn-lt"/>
                <a:ea typeface="Times New Roman" panose="02020603050405020304" pitchFamily="18" charset="0"/>
              </a:rPr>
              <a:t>. American Journal of Orthodontics and Dentofacial </a:t>
            </a:r>
            <a:r>
              <a:rPr lang="es-ES" sz="1000" dirty="0" err="1">
                <a:effectLst/>
                <a:latin typeface="+mn-lt"/>
                <a:ea typeface="Times New Roman" panose="02020603050405020304" pitchFamily="18" charset="0"/>
              </a:rPr>
              <a:t>Orthopedics</a:t>
            </a:r>
            <a:r>
              <a:rPr lang="es-ES" sz="1000" dirty="0">
                <a:effectLst/>
                <a:latin typeface="+mn-lt"/>
                <a:ea typeface="Times New Roman" panose="02020603050405020304" pitchFamily="18" charset="0"/>
              </a:rPr>
              <a:t>. 2006 Feb;129(2):230–8. </a:t>
            </a:r>
            <a:endParaRPr lang="es-CO" sz="1000" dirty="0">
              <a:latin typeface="+mn-lt"/>
            </a:endParaRPr>
          </a:p>
        </p:txBody>
      </p:sp>
    </p:spTree>
    <p:extLst>
      <p:ext uri="{BB962C8B-B14F-4D97-AF65-F5344CB8AC3E}">
        <p14:creationId xmlns:p14="http://schemas.microsoft.com/office/powerpoint/2010/main" val="2897877365"/>
      </p:ext>
    </p:extLst>
  </p:cSld>
  <p:clrMapOvr>
    <a:masterClrMapping/>
  </p:clrMapOvr>
  <p:transition spd="slow">
    <p:circl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0A1E590F-00CA-F725-3F9B-8BF76258B5DE}"/>
              </a:ext>
            </a:extLst>
          </p:cNvPr>
          <p:cNvSpPr>
            <a:spLocks noGrp="1"/>
          </p:cNvSpPr>
          <p:nvPr>
            <p:ph type="title"/>
          </p:nvPr>
        </p:nvSpPr>
        <p:spPr>
          <a:xfrm>
            <a:off x="1438275" y="158055"/>
            <a:ext cx="9315450" cy="1325562"/>
          </a:xfrm>
        </p:spPr>
        <p:txBody>
          <a:bodyPr/>
          <a:lstStyle/>
          <a:p>
            <a:pPr algn="ctr" eaLnBrk="1" hangingPunct="1">
              <a:defRPr/>
            </a:pPr>
            <a:r>
              <a:rPr lang="es-CO" sz="4800" b="1" dirty="0">
                <a:latin typeface="+mn-lt"/>
                <a:ea typeface="ADLaM Display" panose="02010000000000000000" pitchFamily="2" charset="0"/>
                <a:cs typeface="ADLaM Display" panose="02010000000000000000" pitchFamily="2" charset="0"/>
              </a:rPr>
              <a:t>OBJETIVO GENERAL</a:t>
            </a:r>
          </a:p>
        </p:txBody>
      </p:sp>
      <p:sp>
        <p:nvSpPr>
          <p:cNvPr id="20" name="CuadroTexto 3">
            <a:extLst>
              <a:ext uri="{FF2B5EF4-FFF2-40B4-BE49-F238E27FC236}">
                <a16:creationId xmlns:a16="http://schemas.microsoft.com/office/drawing/2014/main" id="{BDD1206F-80C6-A5AC-CA2D-895116D552A2}"/>
              </a:ext>
            </a:extLst>
          </p:cNvPr>
          <p:cNvSpPr txBox="1">
            <a:spLocks noChangeArrowheads="1"/>
          </p:cNvSpPr>
          <p:nvPr/>
        </p:nvSpPr>
        <p:spPr bwMode="auto">
          <a:xfrm>
            <a:off x="8059738" y="6429375"/>
            <a:ext cx="3082925" cy="307975"/>
          </a:xfrm>
          <a:prstGeom prst="rect">
            <a:avLst/>
          </a:prstGeom>
          <a:noFill/>
          <a:ln w="9525">
            <a:noFill/>
            <a:miter lim="800000"/>
            <a:headEnd/>
            <a:tailEnd/>
          </a:ln>
        </p:spPr>
        <p:txBody>
          <a:bodyPr>
            <a:spAutoFit/>
          </a:bodyPr>
          <a:lstStyle/>
          <a:p>
            <a:pPr algn="r" eaLnBrk="1" hangingPunct="1">
              <a:defRPr/>
            </a:pPr>
            <a:r>
              <a:rPr lang="es-CO" sz="1400" i="1">
                <a:latin typeface="+mn-lt"/>
              </a:rPr>
              <a:t>Ariza M., Romero E., Saumeth A</a:t>
            </a:r>
            <a:r>
              <a:rPr lang="es-CO" sz="1400" b="1" i="1">
                <a:latin typeface="+mn-lt"/>
              </a:rPr>
              <a:t>. </a:t>
            </a:r>
            <a:endParaRPr lang="es-ES" altLang="es-CO" sz="1400" b="1" i="1">
              <a:latin typeface="+mn-lt"/>
            </a:endParaRPr>
          </a:p>
        </p:txBody>
      </p:sp>
      <p:sp>
        <p:nvSpPr>
          <p:cNvPr id="3" name="Rectángulo 2">
            <a:extLst>
              <a:ext uri="{FF2B5EF4-FFF2-40B4-BE49-F238E27FC236}">
                <a16:creationId xmlns:a16="http://schemas.microsoft.com/office/drawing/2014/main" id="{05EFA3AC-4067-A6E4-3E96-72882BA399B9}"/>
              </a:ext>
            </a:extLst>
          </p:cNvPr>
          <p:cNvSpPr/>
          <p:nvPr/>
        </p:nvSpPr>
        <p:spPr>
          <a:xfrm>
            <a:off x="1026919" y="1578421"/>
            <a:ext cx="6605587" cy="74612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solidFill>
                <a:schemeClr val="tx1"/>
              </a:solidFill>
            </a:endParaRPr>
          </a:p>
        </p:txBody>
      </p:sp>
      <p:pic>
        <p:nvPicPr>
          <p:cNvPr id="4" name="Imagen 3">
            <a:extLst>
              <a:ext uri="{FF2B5EF4-FFF2-40B4-BE49-F238E27FC236}">
                <a16:creationId xmlns:a16="http://schemas.microsoft.com/office/drawing/2014/main" id="{EEDE0EA2-166B-A277-26FC-388C59901DF8}"/>
              </a:ext>
            </a:extLst>
          </p:cNvPr>
          <p:cNvPicPr>
            <a:picLocks noChangeAspect="1"/>
          </p:cNvPicPr>
          <p:nvPr/>
        </p:nvPicPr>
        <p:blipFill rotWithShape="1">
          <a:blip r:embed="rId2"/>
          <a:srcRect b="13297"/>
          <a:stretch/>
        </p:blipFill>
        <p:spPr>
          <a:xfrm>
            <a:off x="61752" y="23359"/>
            <a:ext cx="1930334" cy="1049095"/>
          </a:xfrm>
          <a:prstGeom prst="rect">
            <a:avLst/>
          </a:prstGeom>
        </p:spPr>
      </p:pic>
      <p:grpSp>
        <p:nvGrpSpPr>
          <p:cNvPr id="2" name="Grupo 1">
            <a:extLst>
              <a:ext uri="{FF2B5EF4-FFF2-40B4-BE49-F238E27FC236}">
                <a16:creationId xmlns:a16="http://schemas.microsoft.com/office/drawing/2014/main" id="{9AEED196-1705-2F55-2BEB-E8EE1C6EF102}"/>
              </a:ext>
            </a:extLst>
          </p:cNvPr>
          <p:cNvGrpSpPr/>
          <p:nvPr/>
        </p:nvGrpSpPr>
        <p:grpSpPr>
          <a:xfrm>
            <a:off x="1274778" y="1483617"/>
            <a:ext cx="5036442" cy="4890196"/>
            <a:chOff x="6691274" y="2399418"/>
            <a:chExt cx="3770514" cy="3770514"/>
          </a:xfrm>
        </p:grpSpPr>
        <p:sp>
          <p:nvSpPr>
            <p:cNvPr id="6" name="Forma 5">
              <a:extLst>
                <a:ext uri="{FF2B5EF4-FFF2-40B4-BE49-F238E27FC236}">
                  <a16:creationId xmlns:a16="http://schemas.microsoft.com/office/drawing/2014/main" id="{A6F70CD7-C857-2006-259A-D9D850C3D5E1}"/>
                </a:ext>
              </a:extLst>
            </p:cNvPr>
            <p:cNvSpPr/>
            <p:nvPr/>
          </p:nvSpPr>
          <p:spPr>
            <a:xfrm>
              <a:off x="6691274" y="2399418"/>
              <a:ext cx="3770514" cy="3770514"/>
            </a:xfrm>
            <a:prstGeom prst="gear9">
              <a:avLst/>
            </a:prstGeom>
            <a:solidFill>
              <a:schemeClr val="accent4">
                <a:lumMod val="40000"/>
                <a:lumOff val="60000"/>
              </a:schemeClr>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s-CO"/>
            </a:p>
          </p:txBody>
        </p:sp>
        <p:sp>
          <p:nvSpPr>
            <p:cNvPr id="7" name="Forma 4">
              <a:extLst>
                <a:ext uri="{FF2B5EF4-FFF2-40B4-BE49-F238E27FC236}">
                  <a16:creationId xmlns:a16="http://schemas.microsoft.com/office/drawing/2014/main" id="{A38DE2F9-11C6-8523-D775-15861AC33AAE}"/>
                </a:ext>
              </a:extLst>
            </p:cNvPr>
            <p:cNvSpPr txBox="1"/>
            <p:nvPr/>
          </p:nvSpPr>
          <p:spPr>
            <a:xfrm>
              <a:off x="7449315" y="3282643"/>
              <a:ext cx="2254432" cy="1938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algn="ctr">
                <a:defRPr/>
              </a:pPr>
              <a:r>
                <a:rPr lang="es-MX" sz="1800" dirty="0">
                  <a:solidFill>
                    <a:schemeClr val="tx1"/>
                  </a:solidFill>
                  <a:ea typeface="Arial" panose="020B0604020202020204" pitchFamily="34" charset="0"/>
                </a:rPr>
                <a:t>Identificar los tipos rotacionales según el análisis Lavergne y Petrovic en pacientes hiperdivergentes con crecimientos en el plano vertical y la aparatología ortopédica indicada para estos pacientes en  la clínica de ortodoncia y ortopedia maxilar de UNICOC.</a:t>
              </a:r>
              <a:endParaRPr lang="es-CO" sz="1800" dirty="0">
                <a:solidFill>
                  <a:schemeClr val="tx1"/>
                </a:solidFill>
                <a:ea typeface="Arial" panose="020B0604020202020204" pitchFamily="34" charset="0"/>
              </a:endParaRPr>
            </a:p>
          </p:txBody>
        </p:sp>
      </p:grpSp>
      <p:sp>
        <p:nvSpPr>
          <p:cNvPr id="5" name="Flecha: circular 4">
            <a:extLst>
              <a:ext uri="{FF2B5EF4-FFF2-40B4-BE49-F238E27FC236}">
                <a16:creationId xmlns:a16="http://schemas.microsoft.com/office/drawing/2014/main" id="{D97BA465-809A-66A7-7E7D-9D75578D5BF9}"/>
              </a:ext>
            </a:extLst>
          </p:cNvPr>
          <p:cNvSpPr/>
          <p:nvPr/>
        </p:nvSpPr>
        <p:spPr>
          <a:xfrm>
            <a:off x="2766893" y="1252289"/>
            <a:ext cx="4499898" cy="5121524"/>
          </a:xfrm>
          <a:prstGeom prst="circularArrow">
            <a:avLst>
              <a:gd name="adj1" fmla="val 4878"/>
              <a:gd name="adj2" fmla="val 312630"/>
              <a:gd name="adj3" fmla="val 3300288"/>
              <a:gd name="adj4" fmla="val 15730741"/>
              <a:gd name="adj5" fmla="val 5691"/>
            </a:avLst>
          </a:prstGeom>
        </p:spPr>
        <p:style>
          <a:lnRef idx="0">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s-CO"/>
          </a:p>
        </p:txBody>
      </p:sp>
      <p:pic>
        <p:nvPicPr>
          <p:cNvPr id="1028" name="Picture 4">
            <a:extLst>
              <a:ext uri="{FF2B5EF4-FFF2-40B4-BE49-F238E27FC236}">
                <a16:creationId xmlns:a16="http://schemas.microsoft.com/office/drawing/2014/main" id="{8DBF0024-EC04-4474-9FF1-F839BB8DE227}"/>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159" b="96230" l="10000" r="90000">
                        <a14:foregroundMark x1="63478" y1="9722" x2="46630" y2="5357"/>
                        <a14:foregroundMark x1="46630" y1="5357" x2="35870" y2="10913"/>
                        <a14:foregroundMark x1="39961" y1="90793" x2="47826" y2="93254"/>
                        <a14:foregroundMark x1="47826" y1="93254" x2="53370" y2="93056"/>
                        <a14:foregroundMark x1="53370" y1="93056" x2="58587" y2="88492"/>
                        <a14:foregroundMark x1="58587" y1="88492" x2="64130" y2="88294"/>
                        <a14:foregroundMark x1="64130" y1="88294" x2="59457" y2="93651"/>
                        <a14:foregroundMark x1="59457" y1="93651" x2="48478" y2="96230"/>
                        <a14:foregroundMark x1="48478" y1="96230" x2="39480" y2="91724"/>
                        <a14:foregroundMark x1="64891" y1="48214" x2="64565" y2="58135"/>
                        <a14:foregroundMark x1="64565" y1="58135" x2="61739" y2="67659"/>
                        <a14:foregroundMark x1="61739" y1="67659" x2="51522" y2="76786"/>
                        <a14:foregroundMark x1="51522" y1="76786" x2="45870" y2="76389"/>
                        <a14:foregroundMark x1="45870" y1="76389" x2="40435" y2="72024"/>
                        <a14:foregroundMark x1="40435" y1="72024" x2="36196" y2="65278"/>
                        <a14:foregroundMark x1="36196" y1="65278" x2="34348" y2="55754"/>
                        <a14:foregroundMark x1="34348" y1="55754" x2="35543" y2="34127"/>
                        <a14:foregroundMark x1="35543" y1="34127" x2="39457" y2="25595"/>
                        <a14:foregroundMark x1="39457" y1="25595" x2="45000" y2="21825"/>
                        <a14:foregroundMark x1="45000" y1="21825" x2="51304" y2="21032"/>
                        <a14:foregroundMark x1="51304" y1="21032" x2="57283" y2="24008"/>
                        <a14:foregroundMark x1="57283" y1="24008" x2="62391" y2="34921"/>
                        <a14:foregroundMark x1="52283" y1="45238" x2="46739" y2="47222"/>
                        <a14:foregroundMark x1="46739" y1="47222" x2="50435" y2="54563"/>
                        <a14:foregroundMark x1="50435" y1="54563" x2="50109" y2="55556"/>
                        <a14:backgroundMark x1="35870" y1="90675" x2="38587" y2="93452"/>
                      </a14:backgroundRemoval>
                    </a14:imgEffect>
                  </a14:imgLayer>
                </a14:imgProps>
              </a:ext>
              <a:ext uri="{28A0092B-C50C-407E-A947-70E740481C1C}">
                <a14:useLocalDpi xmlns:a14="http://schemas.microsoft.com/office/drawing/2010/main" val="0"/>
              </a:ext>
            </a:extLst>
          </a:blip>
          <a:srcRect l="22741" r="23270"/>
          <a:stretch/>
        </p:blipFill>
        <p:spPr bwMode="auto">
          <a:xfrm>
            <a:off x="7639838" y="1955961"/>
            <a:ext cx="3140637" cy="3186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176727"/>
      </p:ext>
    </p:extLst>
  </p:cSld>
  <p:clrMapOvr>
    <a:masterClrMapping/>
  </p:clrMapOvr>
  <p:transition spd="slow">
    <p:circle/>
  </p:transition>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A1E936C8AF7044C86AE97AE2115912D" ma:contentTypeVersion="4" ma:contentTypeDescription="Crear nuevo documento." ma:contentTypeScope="" ma:versionID="09949b7a4a78b77b9e2e5f387556763a">
  <xsd:schema xmlns:xsd="http://www.w3.org/2001/XMLSchema" xmlns:xs="http://www.w3.org/2001/XMLSchema" xmlns:p="http://schemas.microsoft.com/office/2006/metadata/properties" xmlns:ns2="ddef2f66-d908-4f14-aa85-475cb995111f" targetNamespace="http://schemas.microsoft.com/office/2006/metadata/properties" ma:root="true" ma:fieldsID="871e446ede2df260f9f91dc8442d91a6" ns2:_="">
    <xsd:import namespace="ddef2f66-d908-4f14-aa85-475cb995111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ef2f66-d908-4f14-aa85-475cb99511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B10494-508D-4368-9F43-090F0C546E3E}">
  <ds:schemaRefs>
    <ds:schemaRef ds:uri="ddef2f66-d908-4f14-aa85-475cb99511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740EC12-51DD-4D7F-98D6-961C045AC2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415</TotalTime>
  <Words>4027</Words>
  <Application>Microsoft Office PowerPoint</Application>
  <PresentationFormat>Panorámica</PresentationFormat>
  <Paragraphs>1075</Paragraphs>
  <Slides>50</Slides>
  <Notes>22</Notes>
  <HiddenSlides>0</HiddenSlides>
  <MMClips>0</MMClips>
  <ScaleCrop>false</ScaleCrop>
  <HeadingPairs>
    <vt:vector size="6" baseType="variant">
      <vt:variant>
        <vt:lpstr>Fuentes usadas</vt:lpstr>
      </vt:variant>
      <vt:variant>
        <vt:i4>18</vt:i4>
      </vt:variant>
      <vt:variant>
        <vt:lpstr>Tema</vt:lpstr>
      </vt:variant>
      <vt:variant>
        <vt:i4>1</vt:i4>
      </vt:variant>
      <vt:variant>
        <vt:lpstr>Títulos de diapositiva</vt:lpstr>
      </vt:variant>
      <vt:variant>
        <vt:i4>50</vt:i4>
      </vt:variant>
    </vt:vector>
  </HeadingPairs>
  <TitlesOfParts>
    <vt:vector size="69" baseType="lpstr">
      <vt:lpstr>ＭＳ Ｐゴシック</vt:lpstr>
      <vt:lpstr>ADLaM Display</vt:lpstr>
      <vt:lpstr>Anton</vt:lpstr>
      <vt:lpstr>Aptos</vt:lpstr>
      <vt:lpstr>Arial</vt:lpstr>
      <vt:lpstr>Arimo Bold</vt:lpstr>
      <vt:lpstr>Calibri</vt:lpstr>
      <vt:lpstr>Calibri Light</vt:lpstr>
      <vt:lpstr>DM Sans Bold</vt:lpstr>
      <vt:lpstr>Gotham Bold</vt:lpstr>
      <vt:lpstr>Inter Bold</vt:lpstr>
      <vt:lpstr>Montserrat</vt:lpstr>
      <vt:lpstr>Montserrat Classic</vt:lpstr>
      <vt:lpstr>Open Sans</vt:lpstr>
      <vt:lpstr>Segoe UI</vt:lpstr>
      <vt:lpstr>Tahoma</vt:lpstr>
      <vt:lpstr>TT Drugs Bold</vt:lpstr>
      <vt:lpstr>Wingdings</vt:lpstr>
      <vt:lpstr>Tema de Office</vt:lpstr>
      <vt:lpstr>RELACIÓN ENTRE LOS TIPOS ROTACIONALES DEL ANÁLISIS DE LAVERGNE-PETROVIC EN PACIENTES HIPERDIVERGENTES EN EL PLANO VERTICAL Y SU APARATOLOGÍA ORTOPÉDICA EN LA CLÍNICA DEL POSTGRADO DE ORTODONCIA Y ORTOPEDIA MAXILAR DE UNICOC    </vt:lpstr>
      <vt:lpstr>INVESTIGADORES</vt:lpstr>
      <vt:lpstr>Presentación de PowerPoint</vt:lpstr>
      <vt:lpstr>Presentación de PowerPoint</vt:lpstr>
      <vt:lpstr>Presentación de PowerPoint</vt:lpstr>
      <vt:lpstr>Presentación de PowerPoint</vt:lpstr>
      <vt:lpstr>Presentación de PowerPoint</vt:lpstr>
      <vt:lpstr>Presentación de PowerPoint</vt:lpstr>
      <vt:lpstr>OBJETIVO GENERAL</vt:lpstr>
      <vt:lpstr>OBJETIVOS ESPECÍFICOS</vt:lpstr>
      <vt:lpstr>Presentación de PowerPoint</vt:lpstr>
      <vt:lpstr>Presentación de PowerPoint</vt:lpstr>
      <vt:lpstr>Presentación de PowerPoint</vt:lpstr>
      <vt:lpstr>Presentación de PowerPoint</vt:lpstr>
      <vt:lpstr>Presentación de PowerPoint</vt:lpstr>
      <vt:lpstr>PRUEBAS ESTADÍSTICAS </vt:lpstr>
      <vt:lpstr>PRUEBAS ESTADÍSTICAS </vt:lpstr>
      <vt:lpstr>PRUEBAS ESTADÍSTICAS </vt:lpstr>
      <vt:lpstr>ANÁLISIS CEFALOMÉTRICO DE LAVERGNE Y PETROVIC </vt:lpstr>
      <vt:lpstr>1. Determinación de puntos, planos y ángulos cefalométricos de referencia   </vt:lpstr>
      <vt:lpstr>1. Determinación de puntos, planos y ángulos cefalométricos de referencia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GRUPO ETARIO Y TIPO ROTACIONAL</vt:lpstr>
      <vt:lpstr>SEXO Y TIPO ROTACIONAL</vt:lpstr>
      <vt:lpstr>CATEGORÍA AUXOLÓGICA Y TIPO  ROTACIONAL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GRADO DE REABSORCIÓN RADICULAR EXTERNA EN DIENTES ANTERIORES SUPERIORES E INFERIORES, POSTERIOR  A UN AÑO DE TRATAMIENTO ORTODÓNTICO</dc:title>
  <dc:creator>SAN AGUI</dc:creator>
  <cp:lastModifiedBy>Maria Alejandra Ariza Ladino</cp:lastModifiedBy>
  <cp:revision>9</cp:revision>
  <dcterms:created xsi:type="dcterms:W3CDTF">2017-11-18T22:31:21Z</dcterms:created>
  <dcterms:modified xsi:type="dcterms:W3CDTF">2024-11-21T22:27:57Z</dcterms:modified>
</cp:coreProperties>
</file>